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sldIdLst>
    <p:sldId id="256" r:id="rId5"/>
    <p:sldId id="282" r:id="rId6"/>
    <p:sldId id="274" r:id="rId7"/>
    <p:sldId id="258" r:id="rId8"/>
    <p:sldId id="259" r:id="rId9"/>
    <p:sldId id="285" r:id="rId10"/>
    <p:sldId id="283" r:id="rId11"/>
    <p:sldId id="284" r:id="rId12"/>
    <p:sldId id="260" r:id="rId13"/>
    <p:sldId id="286" r:id="rId14"/>
    <p:sldId id="261" r:id="rId15"/>
    <p:sldId id="275" r:id="rId16"/>
    <p:sldId id="287" r:id="rId17"/>
    <p:sldId id="262" r:id="rId18"/>
    <p:sldId id="288" r:id="rId19"/>
    <p:sldId id="276" r:id="rId20"/>
    <p:sldId id="289" r:id="rId21"/>
    <p:sldId id="263" r:id="rId22"/>
    <p:sldId id="291" r:id="rId23"/>
    <p:sldId id="264" r:id="rId24"/>
    <p:sldId id="290" r:id="rId25"/>
    <p:sldId id="292" r:id="rId26"/>
    <p:sldId id="265" r:id="rId27"/>
    <p:sldId id="293" r:id="rId28"/>
    <p:sldId id="266" r:id="rId29"/>
    <p:sldId id="294" r:id="rId30"/>
    <p:sldId id="267" r:id="rId31"/>
    <p:sldId id="295" r:id="rId32"/>
    <p:sldId id="273" r:id="rId33"/>
    <p:sldId id="281" r:id="rId34"/>
    <p:sldId id="268" r:id="rId35"/>
    <p:sldId id="280" r:id="rId36"/>
    <p:sldId id="269" r:id="rId37"/>
    <p:sldId id="279" r:id="rId38"/>
    <p:sldId id="270" r:id="rId39"/>
    <p:sldId id="277" r:id="rId40"/>
    <p:sldId id="271" r:id="rId41"/>
    <p:sldId id="296" r:id="rId42"/>
    <p:sldId id="297" r:id="rId43"/>
    <p:sldId id="272" r:id="rId44"/>
    <p:sldId id="278" r:id="rId45"/>
    <p:sldId id="301" r:id="rId46"/>
    <p:sldId id="300" r:id="rId47"/>
    <p:sldId id="299" r:id="rId48"/>
    <p:sldId id="298" r:id="rId49"/>
    <p:sldId id="302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4E2558-6477-446C-A6F9-5F9F3AE95A55}" v="107" dt="2020-12-05T12:42:33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>
        <p:scale>
          <a:sx n="75" d="100"/>
          <a:sy n="75" d="100"/>
        </p:scale>
        <p:origin x="76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dron, Tyronne (Environment Manager)" userId="8e2a16bb-c59e-4e97-878d-fd5f3ca4da32" providerId="ADAL" clId="{242974AA-2AF4-401C-917A-C0017BFB47C2}"/>
    <pc:docChg chg="undo custSel modSld">
      <pc:chgData name="Waldron, Tyronne (Environment Manager)" userId="8e2a16bb-c59e-4e97-878d-fd5f3ca4da32" providerId="ADAL" clId="{242974AA-2AF4-401C-917A-C0017BFB47C2}" dt="2020-12-05T12:42:33.184" v="242" actId="13926"/>
      <pc:docMkLst>
        <pc:docMk/>
      </pc:docMkLst>
      <pc:sldChg chg="modSp">
        <pc:chgData name="Waldron, Tyronne (Environment Manager)" userId="8e2a16bb-c59e-4e97-878d-fd5f3ca4da32" providerId="ADAL" clId="{242974AA-2AF4-401C-917A-C0017BFB47C2}" dt="2020-12-05T11:45:10.912" v="46" actId="20577"/>
        <pc:sldMkLst>
          <pc:docMk/>
          <pc:sldMk cId="47392897" sldId="258"/>
        </pc:sldMkLst>
        <pc:graphicFrameChg chg="mod">
          <ac:chgData name="Waldron, Tyronne (Environment Manager)" userId="8e2a16bb-c59e-4e97-878d-fd5f3ca4da32" providerId="ADAL" clId="{242974AA-2AF4-401C-917A-C0017BFB47C2}" dt="2020-12-05T11:45:10.912" v="46" actId="20577"/>
          <ac:graphicFrameMkLst>
            <pc:docMk/>
            <pc:sldMk cId="47392897" sldId="258"/>
            <ac:graphicFrameMk id="23" creationId="{62D1470B-B7E3-4B32-A03E-3634C22F3DFC}"/>
          </ac:graphicFrameMkLst>
        </pc:graphicFrameChg>
      </pc:sldChg>
      <pc:sldChg chg="modSp">
        <pc:chgData name="Waldron, Tyronne (Environment Manager)" userId="8e2a16bb-c59e-4e97-878d-fd5f3ca4da32" providerId="ADAL" clId="{242974AA-2AF4-401C-917A-C0017BFB47C2}" dt="2020-12-05T12:15:45.217" v="139" actId="13926"/>
        <pc:sldMkLst>
          <pc:docMk/>
          <pc:sldMk cId="247766852" sldId="264"/>
        </pc:sldMkLst>
        <pc:spChg chg="mod">
          <ac:chgData name="Waldron, Tyronne (Environment Manager)" userId="8e2a16bb-c59e-4e97-878d-fd5f3ca4da32" providerId="ADAL" clId="{242974AA-2AF4-401C-917A-C0017BFB47C2}" dt="2020-12-05T12:15:45.217" v="139" actId="13926"/>
          <ac:spMkLst>
            <pc:docMk/>
            <pc:sldMk cId="247766852" sldId="264"/>
            <ac:spMk id="4" creationId="{8E3C79D4-D439-4BD4-BC2E-2F7D298D6F06}"/>
          </ac:spMkLst>
        </pc:spChg>
      </pc:sldChg>
      <pc:sldChg chg="modSp">
        <pc:chgData name="Waldron, Tyronne (Environment Manager)" userId="8e2a16bb-c59e-4e97-878d-fd5f3ca4da32" providerId="ADAL" clId="{242974AA-2AF4-401C-917A-C0017BFB47C2}" dt="2020-12-05T12:16:53.173" v="146" actId="13926"/>
        <pc:sldMkLst>
          <pc:docMk/>
          <pc:sldMk cId="1354003045" sldId="265"/>
        </pc:sldMkLst>
        <pc:spChg chg="mod">
          <ac:chgData name="Waldron, Tyronne (Environment Manager)" userId="8e2a16bb-c59e-4e97-878d-fd5f3ca4da32" providerId="ADAL" clId="{242974AA-2AF4-401C-917A-C0017BFB47C2}" dt="2020-12-05T12:16:53.173" v="146" actId="13926"/>
          <ac:spMkLst>
            <pc:docMk/>
            <pc:sldMk cId="1354003045" sldId="265"/>
            <ac:spMk id="4" creationId="{8E3C79D4-D439-4BD4-BC2E-2F7D298D6F06}"/>
          </ac:spMkLst>
        </pc:spChg>
      </pc:sldChg>
      <pc:sldChg chg="modSp">
        <pc:chgData name="Waldron, Tyronne (Environment Manager)" userId="8e2a16bb-c59e-4e97-878d-fd5f3ca4da32" providerId="ADAL" clId="{242974AA-2AF4-401C-917A-C0017BFB47C2}" dt="2020-12-05T12:27:42.727" v="173" actId="13926"/>
        <pc:sldMkLst>
          <pc:docMk/>
          <pc:sldMk cId="1445968703" sldId="281"/>
        </pc:sldMkLst>
        <pc:spChg chg="mod">
          <ac:chgData name="Waldron, Tyronne (Environment Manager)" userId="8e2a16bb-c59e-4e97-878d-fd5f3ca4da32" providerId="ADAL" clId="{242974AA-2AF4-401C-917A-C0017BFB47C2}" dt="2020-12-05T12:27:42.727" v="173" actId="13926"/>
          <ac:spMkLst>
            <pc:docMk/>
            <pc:sldMk cId="1445968703" sldId="281"/>
            <ac:spMk id="3" creationId="{1AEC79F0-B338-4ABE-A42D-1AD7B300F69E}"/>
          </ac:spMkLst>
        </pc:spChg>
      </pc:sldChg>
      <pc:sldChg chg="modSp">
        <pc:chgData name="Waldron, Tyronne (Environment Manager)" userId="8e2a16bb-c59e-4e97-878d-fd5f3ca4da32" providerId="ADAL" clId="{242974AA-2AF4-401C-917A-C0017BFB47C2}" dt="2020-12-05T11:44:21.450" v="28" actId="13926"/>
        <pc:sldMkLst>
          <pc:docMk/>
          <pc:sldMk cId="4003487478" sldId="282"/>
        </pc:sldMkLst>
        <pc:spChg chg="mod">
          <ac:chgData name="Waldron, Tyronne (Environment Manager)" userId="8e2a16bb-c59e-4e97-878d-fd5f3ca4da32" providerId="ADAL" clId="{242974AA-2AF4-401C-917A-C0017BFB47C2}" dt="2020-12-05T11:44:21.450" v="28" actId="13926"/>
          <ac:spMkLst>
            <pc:docMk/>
            <pc:sldMk cId="4003487478" sldId="282"/>
            <ac:spMk id="2" creationId="{3A41810F-3181-4509-8BDD-4FD76D4079CA}"/>
          </ac:spMkLst>
        </pc:spChg>
        <pc:spChg chg="mod">
          <ac:chgData name="Waldron, Tyronne (Environment Manager)" userId="8e2a16bb-c59e-4e97-878d-fd5f3ca4da32" providerId="ADAL" clId="{242974AA-2AF4-401C-917A-C0017BFB47C2}" dt="2020-12-05T11:42:24.868" v="6" actId="13926"/>
          <ac:spMkLst>
            <pc:docMk/>
            <pc:sldMk cId="4003487478" sldId="282"/>
            <ac:spMk id="4" creationId="{47C9C1EF-1CD0-4924-87A7-048132AC4CD9}"/>
          </ac:spMkLst>
        </pc:spChg>
      </pc:sldChg>
      <pc:sldChg chg="modSp">
        <pc:chgData name="Waldron, Tyronne (Environment Manager)" userId="8e2a16bb-c59e-4e97-878d-fd5f3ca4da32" providerId="ADAL" clId="{242974AA-2AF4-401C-917A-C0017BFB47C2}" dt="2020-12-05T11:50:35.041" v="72" actId="5793"/>
        <pc:sldMkLst>
          <pc:docMk/>
          <pc:sldMk cId="778961054" sldId="283"/>
        </pc:sldMkLst>
        <pc:spChg chg="mod">
          <ac:chgData name="Waldron, Tyronne (Environment Manager)" userId="8e2a16bb-c59e-4e97-878d-fd5f3ca4da32" providerId="ADAL" clId="{242974AA-2AF4-401C-917A-C0017BFB47C2}" dt="2020-12-05T11:50:35.041" v="72" actId="5793"/>
          <ac:spMkLst>
            <pc:docMk/>
            <pc:sldMk cId="778961054" sldId="283"/>
            <ac:spMk id="4" creationId="{C3DD979A-848C-49C6-98FD-01EAC57523DD}"/>
          </ac:spMkLst>
        </pc:spChg>
      </pc:sldChg>
      <pc:sldChg chg="modSp">
        <pc:chgData name="Waldron, Tyronne (Environment Manager)" userId="8e2a16bb-c59e-4e97-878d-fd5f3ca4da32" providerId="ADAL" clId="{242974AA-2AF4-401C-917A-C0017BFB47C2}" dt="2020-12-05T11:53:28.457" v="83" actId="13926"/>
        <pc:sldMkLst>
          <pc:docMk/>
          <pc:sldMk cId="4109872417" sldId="284"/>
        </pc:sldMkLst>
        <pc:graphicFrameChg chg="mod">
          <ac:chgData name="Waldron, Tyronne (Environment Manager)" userId="8e2a16bb-c59e-4e97-878d-fd5f3ca4da32" providerId="ADAL" clId="{242974AA-2AF4-401C-917A-C0017BFB47C2}" dt="2020-12-05T11:53:28.457" v="83" actId="13926"/>
          <ac:graphicFrameMkLst>
            <pc:docMk/>
            <pc:sldMk cId="4109872417" sldId="284"/>
            <ac:graphicFrameMk id="70" creationId="{D14A173E-C8F4-4F0B-A755-956B1109CFDC}"/>
          </ac:graphicFrameMkLst>
        </pc:graphicFrameChg>
      </pc:sldChg>
      <pc:sldChg chg="modSp">
        <pc:chgData name="Waldron, Tyronne (Environment Manager)" userId="8e2a16bb-c59e-4e97-878d-fd5f3ca4da32" providerId="ADAL" clId="{242974AA-2AF4-401C-917A-C0017BFB47C2}" dt="2020-12-05T11:47:13.750" v="62" actId="13926"/>
        <pc:sldMkLst>
          <pc:docMk/>
          <pc:sldMk cId="1186438987" sldId="285"/>
        </pc:sldMkLst>
        <pc:graphicFrameChg chg="mod">
          <ac:chgData name="Waldron, Tyronne (Environment Manager)" userId="8e2a16bb-c59e-4e97-878d-fd5f3ca4da32" providerId="ADAL" clId="{242974AA-2AF4-401C-917A-C0017BFB47C2}" dt="2020-12-05T11:47:13.750" v="62" actId="13926"/>
          <ac:graphicFrameMkLst>
            <pc:docMk/>
            <pc:sldMk cId="1186438987" sldId="285"/>
            <ac:graphicFrameMk id="6" creationId="{6B1473C1-5838-440C-B05A-DF925EB25058}"/>
          </ac:graphicFrameMkLst>
        </pc:graphicFrameChg>
      </pc:sldChg>
      <pc:sldChg chg="modSp">
        <pc:chgData name="Waldron, Tyronne (Environment Manager)" userId="8e2a16bb-c59e-4e97-878d-fd5f3ca4da32" providerId="ADAL" clId="{242974AA-2AF4-401C-917A-C0017BFB47C2}" dt="2020-12-05T11:57:12.189" v="95" actId="20577"/>
        <pc:sldMkLst>
          <pc:docMk/>
          <pc:sldMk cId="2394209562" sldId="287"/>
        </pc:sldMkLst>
        <pc:spChg chg="mod">
          <ac:chgData name="Waldron, Tyronne (Environment Manager)" userId="8e2a16bb-c59e-4e97-878d-fd5f3ca4da32" providerId="ADAL" clId="{242974AA-2AF4-401C-917A-C0017BFB47C2}" dt="2020-12-05T11:57:12.189" v="95" actId="20577"/>
          <ac:spMkLst>
            <pc:docMk/>
            <pc:sldMk cId="2394209562" sldId="287"/>
            <ac:spMk id="2" creationId="{B4E15DD2-B3DE-48E9-8E5B-2E9BD20363A6}"/>
          </ac:spMkLst>
        </pc:spChg>
        <pc:spChg chg="mod">
          <ac:chgData name="Waldron, Tyronne (Environment Manager)" userId="8e2a16bb-c59e-4e97-878d-fd5f3ca4da32" providerId="ADAL" clId="{242974AA-2AF4-401C-917A-C0017BFB47C2}" dt="2020-12-05T11:54:51.945" v="93" actId="13926"/>
          <ac:spMkLst>
            <pc:docMk/>
            <pc:sldMk cId="2394209562" sldId="287"/>
            <ac:spMk id="4" creationId="{8E3C79D4-D439-4BD4-BC2E-2F7D298D6F06}"/>
          </ac:spMkLst>
        </pc:spChg>
      </pc:sldChg>
      <pc:sldChg chg="modSp">
        <pc:chgData name="Waldron, Tyronne (Environment Manager)" userId="8e2a16bb-c59e-4e97-878d-fd5f3ca4da32" providerId="ADAL" clId="{242974AA-2AF4-401C-917A-C0017BFB47C2}" dt="2020-12-05T12:01:14.173" v="109" actId="13926"/>
        <pc:sldMkLst>
          <pc:docMk/>
          <pc:sldMk cId="901352072" sldId="288"/>
        </pc:sldMkLst>
        <pc:spChg chg="mod">
          <ac:chgData name="Waldron, Tyronne (Environment Manager)" userId="8e2a16bb-c59e-4e97-878d-fd5f3ca4da32" providerId="ADAL" clId="{242974AA-2AF4-401C-917A-C0017BFB47C2}" dt="2020-12-05T12:01:14.173" v="109" actId="13926"/>
          <ac:spMkLst>
            <pc:docMk/>
            <pc:sldMk cId="901352072" sldId="288"/>
            <ac:spMk id="4" creationId="{921FFB21-8462-4023-AD7E-474D708E57A8}"/>
          </ac:spMkLst>
        </pc:spChg>
      </pc:sldChg>
      <pc:sldChg chg="modSp">
        <pc:chgData name="Waldron, Tyronne (Environment Manager)" userId="8e2a16bb-c59e-4e97-878d-fd5f3ca4da32" providerId="ADAL" clId="{242974AA-2AF4-401C-917A-C0017BFB47C2}" dt="2020-12-05T12:13:31.741" v="132" actId="13926"/>
        <pc:sldMkLst>
          <pc:docMk/>
          <pc:sldMk cId="415218964" sldId="289"/>
        </pc:sldMkLst>
        <pc:graphicFrameChg chg="mod">
          <ac:chgData name="Waldron, Tyronne (Environment Manager)" userId="8e2a16bb-c59e-4e97-878d-fd5f3ca4da32" providerId="ADAL" clId="{242974AA-2AF4-401C-917A-C0017BFB47C2}" dt="2020-12-05T12:13:31.741" v="132" actId="13926"/>
          <ac:graphicFrameMkLst>
            <pc:docMk/>
            <pc:sldMk cId="415218964" sldId="289"/>
            <ac:graphicFrameMk id="31" creationId="{2104142C-A03B-4D73-B006-D751053CCBBA}"/>
          </ac:graphicFrameMkLst>
        </pc:graphicFrameChg>
      </pc:sldChg>
      <pc:sldChg chg="modSp">
        <pc:chgData name="Waldron, Tyronne (Environment Manager)" userId="8e2a16bb-c59e-4e97-878d-fd5f3ca4da32" providerId="ADAL" clId="{242974AA-2AF4-401C-917A-C0017BFB47C2}" dt="2020-12-05T12:20:50.105" v="156" actId="13926"/>
        <pc:sldMkLst>
          <pc:docMk/>
          <pc:sldMk cId="648892383" sldId="293"/>
        </pc:sldMkLst>
        <pc:spChg chg="mod">
          <ac:chgData name="Waldron, Tyronne (Environment Manager)" userId="8e2a16bb-c59e-4e97-878d-fd5f3ca4da32" providerId="ADAL" clId="{242974AA-2AF4-401C-917A-C0017BFB47C2}" dt="2020-12-05T12:20:50.105" v="156" actId="13926"/>
          <ac:spMkLst>
            <pc:docMk/>
            <pc:sldMk cId="648892383" sldId="293"/>
            <ac:spMk id="4" creationId="{758E9CB5-897A-4CA2-AAA9-6E1EA8789B91}"/>
          </ac:spMkLst>
        </pc:spChg>
      </pc:sldChg>
      <pc:sldChg chg="modSp">
        <pc:chgData name="Waldron, Tyronne (Environment Manager)" userId="8e2a16bb-c59e-4e97-878d-fd5f3ca4da32" providerId="ADAL" clId="{242974AA-2AF4-401C-917A-C0017BFB47C2}" dt="2020-12-05T12:29:30.626" v="182" actId="13926"/>
        <pc:sldMkLst>
          <pc:docMk/>
          <pc:sldMk cId="3960475912" sldId="297"/>
        </pc:sldMkLst>
        <pc:spChg chg="mod">
          <ac:chgData name="Waldron, Tyronne (Environment Manager)" userId="8e2a16bb-c59e-4e97-878d-fd5f3ca4da32" providerId="ADAL" clId="{242974AA-2AF4-401C-917A-C0017BFB47C2}" dt="2020-12-05T12:29:30.626" v="182" actId="13926"/>
          <ac:spMkLst>
            <pc:docMk/>
            <pc:sldMk cId="3960475912" sldId="297"/>
            <ac:spMk id="4" creationId="{71AB90D5-9ACA-4640-AA1D-AC94356DF795}"/>
          </ac:spMkLst>
        </pc:spChg>
      </pc:sldChg>
      <pc:sldChg chg="modSp">
        <pc:chgData name="Waldron, Tyronne (Environment Manager)" userId="8e2a16bb-c59e-4e97-878d-fd5f3ca4da32" providerId="ADAL" clId="{242974AA-2AF4-401C-917A-C0017BFB47C2}" dt="2020-12-05T12:42:33.184" v="242" actId="13926"/>
        <pc:sldMkLst>
          <pc:docMk/>
          <pc:sldMk cId="4186355299" sldId="298"/>
        </pc:sldMkLst>
        <pc:graphicFrameChg chg="mod">
          <ac:chgData name="Waldron, Tyronne (Environment Manager)" userId="8e2a16bb-c59e-4e97-878d-fd5f3ca4da32" providerId="ADAL" clId="{242974AA-2AF4-401C-917A-C0017BFB47C2}" dt="2020-12-05T12:42:33.184" v="242" actId="13926"/>
          <ac:graphicFrameMkLst>
            <pc:docMk/>
            <pc:sldMk cId="4186355299" sldId="298"/>
            <ac:graphicFrameMk id="23" creationId="{62D1470B-B7E3-4B32-A03E-3634C22F3DFC}"/>
          </ac:graphicFrameMkLst>
        </pc:graphicFrameChg>
      </pc:sldChg>
      <pc:sldChg chg="modSp">
        <pc:chgData name="Waldron, Tyronne (Environment Manager)" userId="8e2a16bb-c59e-4e97-878d-fd5f3ca4da32" providerId="ADAL" clId="{242974AA-2AF4-401C-917A-C0017BFB47C2}" dt="2020-12-05T12:32:54.667" v="189" actId="13926"/>
        <pc:sldMkLst>
          <pc:docMk/>
          <pc:sldMk cId="4249119955" sldId="301"/>
        </pc:sldMkLst>
        <pc:spChg chg="mod">
          <ac:chgData name="Waldron, Tyronne (Environment Manager)" userId="8e2a16bb-c59e-4e97-878d-fd5f3ca4da32" providerId="ADAL" clId="{242974AA-2AF4-401C-917A-C0017BFB47C2}" dt="2020-12-05T12:32:54.667" v="189" actId="13926"/>
          <ac:spMkLst>
            <pc:docMk/>
            <pc:sldMk cId="4249119955" sldId="301"/>
            <ac:spMk id="3" creationId="{57DAAF63-DCC5-48AC-B954-178457BDB102}"/>
          </ac:spMkLst>
        </pc:spChg>
      </pc:sldChg>
      <pc:sldChg chg="modSp">
        <pc:chgData name="Waldron, Tyronne (Environment Manager)" userId="8e2a16bb-c59e-4e97-878d-fd5f3ca4da32" providerId="ADAL" clId="{242974AA-2AF4-401C-917A-C0017BFB47C2}" dt="2020-12-05T12:40:44.729" v="226" actId="13926"/>
        <pc:sldMkLst>
          <pc:docMk/>
          <pc:sldMk cId="700005038" sldId="302"/>
        </pc:sldMkLst>
        <pc:spChg chg="mod">
          <ac:chgData name="Waldron, Tyronne (Environment Manager)" userId="8e2a16bb-c59e-4e97-878d-fd5f3ca4da32" providerId="ADAL" clId="{242974AA-2AF4-401C-917A-C0017BFB47C2}" dt="2020-12-05T12:40:44.729" v="226" actId="13926"/>
          <ac:spMkLst>
            <pc:docMk/>
            <pc:sldMk cId="700005038" sldId="302"/>
            <ac:spMk id="4" creationId="{EB4159D9-3F7A-4E44-B4DB-30323D477B73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796D5-5DD1-49C6-8312-AD59638C892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9698B5-1F62-4529-95C7-4FC4CC8EDA09}">
      <dgm:prSet/>
      <dgm:spPr/>
      <dgm:t>
        <a:bodyPr/>
        <a:lstStyle/>
        <a:p>
          <a:r>
            <a:rPr lang="en-GB" baseline="0"/>
            <a:t>Stay Calm</a:t>
          </a:r>
          <a:endParaRPr lang="en-US"/>
        </a:p>
      </dgm:t>
    </dgm:pt>
    <dgm:pt modelId="{D2883C95-16E1-41D6-8054-7A5373B0365A}" type="parTrans" cxnId="{33A75A96-C910-4BA3-87B0-3E2FB13692A1}">
      <dgm:prSet/>
      <dgm:spPr/>
      <dgm:t>
        <a:bodyPr/>
        <a:lstStyle/>
        <a:p>
          <a:endParaRPr lang="en-US"/>
        </a:p>
      </dgm:t>
    </dgm:pt>
    <dgm:pt modelId="{49E5F019-7D99-40F5-8318-0D7D12D9EE73}" type="sibTrans" cxnId="{33A75A96-C910-4BA3-87B0-3E2FB13692A1}">
      <dgm:prSet/>
      <dgm:spPr/>
      <dgm:t>
        <a:bodyPr/>
        <a:lstStyle/>
        <a:p>
          <a:endParaRPr lang="en-US"/>
        </a:p>
      </dgm:t>
    </dgm:pt>
    <dgm:pt modelId="{F56849A5-58C2-4FF5-807F-CEBA0CA312C4}">
      <dgm:prSet/>
      <dgm:spPr/>
      <dgm:t>
        <a:bodyPr/>
        <a:lstStyle/>
        <a:p>
          <a:r>
            <a:rPr lang="en-GB" baseline="0"/>
            <a:t>Alert Others</a:t>
          </a:r>
          <a:endParaRPr lang="en-US"/>
        </a:p>
      </dgm:t>
    </dgm:pt>
    <dgm:pt modelId="{40195440-4187-4F76-A9A3-E07754D51CF3}" type="parTrans" cxnId="{E5D9F4AF-C0A9-4312-BAC2-FC9F92BFF8C8}">
      <dgm:prSet/>
      <dgm:spPr/>
      <dgm:t>
        <a:bodyPr/>
        <a:lstStyle/>
        <a:p>
          <a:endParaRPr lang="en-US"/>
        </a:p>
      </dgm:t>
    </dgm:pt>
    <dgm:pt modelId="{535FDECB-344E-4C07-8DE5-622833611694}" type="sibTrans" cxnId="{E5D9F4AF-C0A9-4312-BAC2-FC9F92BFF8C8}">
      <dgm:prSet/>
      <dgm:spPr/>
      <dgm:t>
        <a:bodyPr/>
        <a:lstStyle/>
        <a:p>
          <a:endParaRPr lang="en-US"/>
        </a:p>
      </dgm:t>
    </dgm:pt>
    <dgm:pt modelId="{FCFE88BE-45C4-4165-8091-281DFA6AAF72}">
      <dgm:prSet/>
      <dgm:spPr/>
      <dgm:t>
        <a:bodyPr/>
        <a:lstStyle/>
        <a:p>
          <a:r>
            <a:rPr lang="en-GB" baseline="0"/>
            <a:t>Attempt to out small fires</a:t>
          </a:r>
          <a:endParaRPr lang="en-US"/>
        </a:p>
      </dgm:t>
    </dgm:pt>
    <dgm:pt modelId="{A5E48C6F-5ACF-43E1-98CC-280A11B09705}" type="parTrans" cxnId="{AD54FADA-D9CA-43F6-8B71-6FDA2FDFAB06}">
      <dgm:prSet/>
      <dgm:spPr/>
      <dgm:t>
        <a:bodyPr/>
        <a:lstStyle/>
        <a:p>
          <a:endParaRPr lang="en-US"/>
        </a:p>
      </dgm:t>
    </dgm:pt>
    <dgm:pt modelId="{952123E9-6B76-4DCF-B9BD-6594E9EA8254}" type="sibTrans" cxnId="{AD54FADA-D9CA-43F6-8B71-6FDA2FDFAB06}">
      <dgm:prSet/>
      <dgm:spPr/>
      <dgm:t>
        <a:bodyPr/>
        <a:lstStyle/>
        <a:p>
          <a:endParaRPr lang="en-US"/>
        </a:p>
      </dgm:t>
    </dgm:pt>
    <dgm:pt modelId="{A12A72AA-A157-475A-92E3-A8B66E773EF4}">
      <dgm:prSet/>
      <dgm:spPr/>
      <dgm:t>
        <a:bodyPr/>
        <a:lstStyle/>
        <a:p>
          <a:r>
            <a:rPr lang="en-GB" baseline="0"/>
            <a:t>Evacuate</a:t>
          </a:r>
          <a:endParaRPr lang="en-US"/>
        </a:p>
      </dgm:t>
    </dgm:pt>
    <dgm:pt modelId="{F456A48F-E07D-403D-B5D5-176CD250C717}" type="parTrans" cxnId="{69EA430F-8814-4379-B848-86F99F93135B}">
      <dgm:prSet/>
      <dgm:spPr/>
      <dgm:t>
        <a:bodyPr/>
        <a:lstStyle/>
        <a:p>
          <a:endParaRPr lang="en-US"/>
        </a:p>
      </dgm:t>
    </dgm:pt>
    <dgm:pt modelId="{3B0351DC-3B81-4672-BE52-5AF93872F520}" type="sibTrans" cxnId="{69EA430F-8814-4379-B848-86F99F93135B}">
      <dgm:prSet/>
      <dgm:spPr/>
      <dgm:t>
        <a:bodyPr/>
        <a:lstStyle/>
        <a:p>
          <a:endParaRPr lang="en-US"/>
        </a:p>
      </dgm:t>
    </dgm:pt>
    <dgm:pt modelId="{D5D1E147-12C1-4EAA-91E4-E4FB4D2200DB}">
      <dgm:prSet/>
      <dgm:spPr/>
      <dgm:t>
        <a:bodyPr/>
        <a:lstStyle/>
        <a:p>
          <a:r>
            <a:rPr lang="en-GB" baseline="0"/>
            <a:t>Feel Doors/Door Handles</a:t>
          </a:r>
          <a:endParaRPr lang="en-US"/>
        </a:p>
      </dgm:t>
    </dgm:pt>
    <dgm:pt modelId="{BDE36B35-E935-4BB6-A0D7-0FED5AA0D5FE}" type="parTrans" cxnId="{A69FDDB2-D34E-4B79-8C16-B2F8B34686EE}">
      <dgm:prSet/>
      <dgm:spPr/>
      <dgm:t>
        <a:bodyPr/>
        <a:lstStyle/>
        <a:p>
          <a:endParaRPr lang="en-US"/>
        </a:p>
      </dgm:t>
    </dgm:pt>
    <dgm:pt modelId="{64429191-247D-4FC0-841E-E595EDEE1521}" type="sibTrans" cxnId="{A69FDDB2-D34E-4B79-8C16-B2F8B34686EE}">
      <dgm:prSet/>
      <dgm:spPr/>
      <dgm:t>
        <a:bodyPr/>
        <a:lstStyle/>
        <a:p>
          <a:endParaRPr lang="en-US"/>
        </a:p>
      </dgm:t>
    </dgm:pt>
    <dgm:pt modelId="{4FE5928A-4233-4DA7-B73D-F1298BE665F6}">
      <dgm:prSet/>
      <dgm:spPr/>
      <dgm:t>
        <a:bodyPr/>
        <a:lstStyle/>
        <a:p>
          <a:r>
            <a:rPr lang="en-GB" baseline="0" dirty="0">
              <a:highlight>
                <a:srgbClr val="FFFF00"/>
              </a:highlight>
            </a:rPr>
            <a:t>D</a:t>
          </a:r>
          <a:r>
            <a:rPr lang="en-GB" baseline="0" dirty="0"/>
            <a:t>rop and Crawl      </a:t>
          </a:r>
          <a:r>
            <a:rPr lang="en-GB" baseline="0" dirty="0">
              <a:highlight>
                <a:srgbClr val="FFFF00"/>
              </a:highlight>
            </a:rPr>
            <a:t>(21)</a:t>
          </a:r>
          <a:endParaRPr lang="en-US" dirty="0">
            <a:highlight>
              <a:srgbClr val="FFFF00"/>
            </a:highlight>
          </a:endParaRPr>
        </a:p>
      </dgm:t>
    </dgm:pt>
    <dgm:pt modelId="{CEB23FA6-CE06-4E7C-AA81-6005D2D54014}" type="parTrans" cxnId="{29B1B8C8-83D1-4D4E-A86E-A2C46A90B63E}">
      <dgm:prSet/>
      <dgm:spPr/>
      <dgm:t>
        <a:bodyPr/>
        <a:lstStyle/>
        <a:p>
          <a:endParaRPr lang="en-US"/>
        </a:p>
      </dgm:t>
    </dgm:pt>
    <dgm:pt modelId="{DEF4BA30-D247-4B94-8984-F61783968542}" type="sibTrans" cxnId="{29B1B8C8-83D1-4D4E-A86E-A2C46A90B63E}">
      <dgm:prSet/>
      <dgm:spPr/>
      <dgm:t>
        <a:bodyPr/>
        <a:lstStyle/>
        <a:p>
          <a:endParaRPr lang="en-US"/>
        </a:p>
      </dgm:t>
    </dgm:pt>
    <dgm:pt modelId="{520B62C7-A270-4CB7-A863-7A7860B99A9E}">
      <dgm:prSet/>
      <dgm:spPr/>
      <dgm:t>
        <a:bodyPr/>
        <a:lstStyle/>
        <a:p>
          <a:r>
            <a:rPr lang="en-GB" baseline="0"/>
            <a:t>Escape first then call 999</a:t>
          </a:r>
          <a:endParaRPr lang="en-US"/>
        </a:p>
      </dgm:t>
    </dgm:pt>
    <dgm:pt modelId="{A3BDFDE7-B21D-423C-AF66-AE33572D7787}" type="parTrans" cxnId="{580D257F-9541-4B94-8571-AB392E6C273D}">
      <dgm:prSet/>
      <dgm:spPr/>
      <dgm:t>
        <a:bodyPr/>
        <a:lstStyle/>
        <a:p>
          <a:endParaRPr lang="en-US"/>
        </a:p>
      </dgm:t>
    </dgm:pt>
    <dgm:pt modelId="{CC52C306-2899-4F1C-8D9F-2C5F7C744421}" type="sibTrans" cxnId="{580D257F-9541-4B94-8571-AB392E6C273D}">
      <dgm:prSet/>
      <dgm:spPr/>
      <dgm:t>
        <a:bodyPr/>
        <a:lstStyle/>
        <a:p>
          <a:endParaRPr lang="en-US"/>
        </a:p>
      </dgm:t>
    </dgm:pt>
    <dgm:pt modelId="{96AB4E24-0F4C-4218-A383-36879F5C8B67}" type="pres">
      <dgm:prSet presAssocID="{EB8796D5-5DD1-49C6-8312-AD59638C8929}" presName="vert0" presStyleCnt="0">
        <dgm:presLayoutVars>
          <dgm:dir/>
          <dgm:animOne val="branch"/>
          <dgm:animLvl val="lvl"/>
        </dgm:presLayoutVars>
      </dgm:prSet>
      <dgm:spPr/>
    </dgm:pt>
    <dgm:pt modelId="{5D7EC8DF-4DC3-4461-A68B-C999AF0C35CF}" type="pres">
      <dgm:prSet presAssocID="{989698B5-1F62-4529-95C7-4FC4CC8EDA09}" presName="thickLine" presStyleLbl="alignNode1" presStyleIdx="0" presStyleCnt="7"/>
      <dgm:spPr/>
    </dgm:pt>
    <dgm:pt modelId="{C97F0510-59D7-456D-AC62-5AE1620E216C}" type="pres">
      <dgm:prSet presAssocID="{989698B5-1F62-4529-95C7-4FC4CC8EDA09}" presName="horz1" presStyleCnt="0"/>
      <dgm:spPr/>
    </dgm:pt>
    <dgm:pt modelId="{16C82001-CDBA-4D57-9D50-370BD4E75F7D}" type="pres">
      <dgm:prSet presAssocID="{989698B5-1F62-4529-95C7-4FC4CC8EDA09}" presName="tx1" presStyleLbl="revTx" presStyleIdx="0" presStyleCnt="7"/>
      <dgm:spPr/>
    </dgm:pt>
    <dgm:pt modelId="{49A6709A-8236-4392-BD37-6CFC71B799C4}" type="pres">
      <dgm:prSet presAssocID="{989698B5-1F62-4529-95C7-4FC4CC8EDA09}" presName="vert1" presStyleCnt="0"/>
      <dgm:spPr/>
    </dgm:pt>
    <dgm:pt modelId="{D8DFC91C-14D0-4403-BF9F-AC539D442E83}" type="pres">
      <dgm:prSet presAssocID="{F56849A5-58C2-4FF5-807F-CEBA0CA312C4}" presName="thickLine" presStyleLbl="alignNode1" presStyleIdx="1" presStyleCnt="7"/>
      <dgm:spPr/>
    </dgm:pt>
    <dgm:pt modelId="{6D08082A-B596-41B8-A055-0ABF7C471EC9}" type="pres">
      <dgm:prSet presAssocID="{F56849A5-58C2-4FF5-807F-CEBA0CA312C4}" presName="horz1" presStyleCnt="0"/>
      <dgm:spPr/>
    </dgm:pt>
    <dgm:pt modelId="{D9D349EF-58E0-4766-9420-F0AFF12D2CD3}" type="pres">
      <dgm:prSet presAssocID="{F56849A5-58C2-4FF5-807F-CEBA0CA312C4}" presName="tx1" presStyleLbl="revTx" presStyleIdx="1" presStyleCnt="7"/>
      <dgm:spPr/>
    </dgm:pt>
    <dgm:pt modelId="{26D02848-2779-4092-8A27-96D4A48A8E4D}" type="pres">
      <dgm:prSet presAssocID="{F56849A5-58C2-4FF5-807F-CEBA0CA312C4}" presName="vert1" presStyleCnt="0"/>
      <dgm:spPr/>
    </dgm:pt>
    <dgm:pt modelId="{3ADF46AE-33EF-4F95-BD9D-2C238A93D669}" type="pres">
      <dgm:prSet presAssocID="{FCFE88BE-45C4-4165-8091-281DFA6AAF72}" presName="thickLine" presStyleLbl="alignNode1" presStyleIdx="2" presStyleCnt="7"/>
      <dgm:spPr/>
    </dgm:pt>
    <dgm:pt modelId="{8AF51C43-B772-47EC-BB29-621E00CB2F4A}" type="pres">
      <dgm:prSet presAssocID="{FCFE88BE-45C4-4165-8091-281DFA6AAF72}" presName="horz1" presStyleCnt="0"/>
      <dgm:spPr/>
    </dgm:pt>
    <dgm:pt modelId="{8015A2BA-8027-471C-9533-869DE23A448A}" type="pres">
      <dgm:prSet presAssocID="{FCFE88BE-45C4-4165-8091-281DFA6AAF72}" presName="tx1" presStyleLbl="revTx" presStyleIdx="2" presStyleCnt="7"/>
      <dgm:spPr/>
    </dgm:pt>
    <dgm:pt modelId="{35DBF0B8-1406-4C31-9BAF-A464824F1001}" type="pres">
      <dgm:prSet presAssocID="{FCFE88BE-45C4-4165-8091-281DFA6AAF72}" presName="vert1" presStyleCnt="0"/>
      <dgm:spPr/>
    </dgm:pt>
    <dgm:pt modelId="{80C4E9B6-E5E5-4C36-B71D-A21ADDDD5123}" type="pres">
      <dgm:prSet presAssocID="{A12A72AA-A157-475A-92E3-A8B66E773EF4}" presName="thickLine" presStyleLbl="alignNode1" presStyleIdx="3" presStyleCnt="7"/>
      <dgm:spPr/>
    </dgm:pt>
    <dgm:pt modelId="{93EF6800-495C-4B11-8C71-9300DD28AB6B}" type="pres">
      <dgm:prSet presAssocID="{A12A72AA-A157-475A-92E3-A8B66E773EF4}" presName="horz1" presStyleCnt="0"/>
      <dgm:spPr/>
    </dgm:pt>
    <dgm:pt modelId="{629055B6-8730-41D4-9EE8-14505E2E0654}" type="pres">
      <dgm:prSet presAssocID="{A12A72AA-A157-475A-92E3-A8B66E773EF4}" presName="tx1" presStyleLbl="revTx" presStyleIdx="3" presStyleCnt="7"/>
      <dgm:spPr/>
    </dgm:pt>
    <dgm:pt modelId="{32FB319F-3100-448A-983C-C5F1AA9B6480}" type="pres">
      <dgm:prSet presAssocID="{A12A72AA-A157-475A-92E3-A8B66E773EF4}" presName="vert1" presStyleCnt="0"/>
      <dgm:spPr/>
    </dgm:pt>
    <dgm:pt modelId="{34A1A474-E4BD-4DF8-BC56-0508512ECEC0}" type="pres">
      <dgm:prSet presAssocID="{D5D1E147-12C1-4EAA-91E4-E4FB4D2200DB}" presName="thickLine" presStyleLbl="alignNode1" presStyleIdx="4" presStyleCnt="7"/>
      <dgm:spPr/>
    </dgm:pt>
    <dgm:pt modelId="{B2D19C9F-B2C8-4DD6-AEFA-25CCB2295932}" type="pres">
      <dgm:prSet presAssocID="{D5D1E147-12C1-4EAA-91E4-E4FB4D2200DB}" presName="horz1" presStyleCnt="0"/>
      <dgm:spPr/>
    </dgm:pt>
    <dgm:pt modelId="{48DC9645-9E30-4DC9-BFE4-7B2C36AA2986}" type="pres">
      <dgm:prSet presAssocID="{D5D1E147-12C1-4EAA-91E4-E4FB4D2200DB}" presName="tx1" presStyleLbl="revTx" presStyleIdx="4" presStyleCnt="7"/>
      <dgm:spPr/>
    </dgm:pt>
    <dgm:pt modelId="{ABDF7E35-D60D-40FB-BE01-94A764846E5B}" type="pres">
      <dgm:prSet presAssocID="{D5D1E147-12C1-4EAA-91E4-E4FB4D2200DB}" presName="vert1" presStyleCnt="0"/>
      <dgm:spPr/>
    </dgm:pt>
    <dgm:pt modelId="{D886E428-B40D-41D2-9857-6B3B6412C219}" type="pres">
      <dgm:prSet presAssocID="{4FE5928A-4233-4DA7-B73D-F1298BE665F6}" presName="thickLine" presStyleLbl="alignNode1" presStyleIdx="5" presStyleCnt="7"/>
      <dgm:spPr/>
    </dgm:pt>
    <dgm:pt modelId="{288B892A-A3FA-467F-8C9D-BF5D8787C382}" type="pres">
      <dgm:prSet presAssocID="{4FE5928A-4233-4DA7-B73D-F1298BE665F6}" presName="horz1" presStyleCnt="0"/>
      <dgm:spPr/>
    </dgm:pt>
    <dgm:pt modelId="{A21B84E5-B75F-4F78-8500-471308AAD4C0}" type="pres">
      <dgm:prSet presAssocID="{4FE5928A-4233-4DA7-B73D-F1298BE665F6}" presName="tx1" presStyleLbl="revTx" presStyleIdx="5" presStyleCnt="7"/>
      <dgm:spPr/>
    </dgm:pt>
    <dgm:pt modelId="{5364EC27-D697-457B-8DE1-75778E7268A1}" type="pres">
      <dgm:prSet presAssocID="{4FE5928A-4233-4DA7-B73D-F1298BE665F6}" presName="vert1" presStyleCnt="0"/>
      <dgm:spPr/>
    </dgm:pt>
    <dgm:pt modelId="{E28D5979-4B98-4DF5-BF9D-F3D4043ACA42}" type="pres">
      <dgm:prSet presAssocID="{520B62C7-A270-4CB7-A863-7A7860B99A9E}" presName="thickLine" presStyleLbl="alignNode1" presStyleIdx="6" presStyleCnt="7"/>
      <dgm:spPr/>
    </dgm:pt>
    <dgm:pt modelId="{49D6882B-CC5E-449C-BAF9-3C86C6D9A23C}" type="pres">
      <dgm:prSet presAssocID="{520B62C7-A270-4CB7-A863-7A7860B99A9E}" presName="horz1" presStyleCnt="0"/>
      <dgm:spPr/>
    </dgm:pt>
    <dgm:pt modelId="{06EFDEA3-588C-4C0C-9BB8-668C653DF5E2}" type="pres">
      <dgm:prSet presAssocID="{520B62C7-A270-4CB7-A863-7A7860B99A9E}" presName="tx1" presStyleLbl="revTx" presStyleIdx="6" presStyleCnt="7"/>
      <dgm:spPr/>
    </dgm:pt>
    <dgm:pt modelId="{E9D29385-C376-4710-AE93-923373675D87}" type="pres">
      <dgm:prSet presAssocID="{520B62C7-A270-4CB7-A863-7A7860B99A9E}" presName="vert1" presStyleCnt="0"/>
      <dgm:spPr/>
    </dgm:pt>
  </dgm:ptLst>
  <dgm:cxnLst>
    <dgm:cxn modelId="{69EA430F-8814-4379-B848-86F99F93135B}" srcId="{EB8796D5-5DD1-49C6-8312-AD59638C8929}" destId="{A12A72AA-A157-475A-92E3-A8B66E773EF4}" srcOrd="3" destOrd="0" parTransId="{F456A48F-E07D-403D-B5D5-176CD250C717}" sibTransId="{3B0351DC-3B81-4672-BE52-5AF93872F520}"/>
    <dgm:cxn modelId="{0374B01C-97D1-4D61-9867-6519FF9C57B8}" type="presOf" srcId="{989698B5-1F62-4529-95C7-4FC4CC8EDA09}" destId="{16C82001-CDBA-4D57-9D50-370BD4E75F7D}" srcOrd="0" destOrd="0" presId="urn:microsoft.com/office/officeart/2008/layout/LinedList"/>
    <dgm:cxn modelId="{B871A862-BAD0-4ADD-97CE-2690DC715CF7}" type="presOf" srcId="{FCFE88BE-45C4-4165-8091-281DFA6AAF72}" destId="{8015A2BA-8027-471C-9533-869DE23A448A}" srcOrd="0" destOrd="0" presId="urn:microsoft.com/office/officeart/2008/layout/LinedList"/>
    <dgm:cxn modelId="{F588CA48-6099-4A3F-99C8-6BDDE85FF754}" type="presOf" srcId="{520B62C7-A270-4CB7-A863-7A7860B99A9E}" destId="{06EFDEA3-588C-4C0C-9BB8-668C653DF5E2}" srcOrd="0" destOrd="0" presId="urn:microsoft.com/office/officeart/2008/layout/LinedList"/>
    <dgm:cxn modelId="{580D257F-9541-4B94-8571-AB392E6C273D}" srcId="{EB8796D5-5DD1-49C6-8312-AD59638C8929}" destId="{520B62C7-A270-4CB7-A863-7A7860B99A9E}" srcOrd="6" destOrd="0" parTransId="{A3BDFDE7-B21D-423C-AF66-AE33572D7787}" sibTransId="{CC52C306-2899-4F1C-8D9F-2C5F7C744421}"/>
    <dgm:cxn modelId="{BE926494-5280-44BB-8EA0-2401846D8434}" type="presOf" srcId="{EB8796D5-5DD1-49C6-8312-AD59638C8929}" destId="{96AB4E24-0F4C-4218-A383-36879F5C8B67}" srcOrd="0" destOrd="0" presId="urn:microsoft.com/office/officeart/2008/layout/LinedList"/>
    <dgm:cxn modelId="{33A75A96-C910-4BA3-87B0-3E2FB13692A1}" srcId="{EB8796D5-5DD1-49C6-8312-AD59638C8929}" destId="{989698B5-1F62-4529-95C7-4FC4CC8EDA09}" srcOrd="0" destOrd="0" parTransId="{D2883C95-16E1-41D6-8054-7A5373B0365A}" sibTransId="{49E5F019-7D99-40F5-8318-0D7D12D9EE73}"/>
    <dgm:cxn modelId="{686AB29C-90B6-4462-BBD8-51C75D8C0DD5}" type="presOf" srcId="{A12A72AA-A157-475A-92E3-A8B66E773EF4}" destId="{629055B6-8730-41D4-9EE8-14505E2E0654}" srcOrd="0" destOrd="0" presId="urn:microsoft.com/office/officeart/2008/layout/LinedList"/>
    <dgm:cxn modelId="{E5D9F4AF-C0A9-4312-BAC2-FC9F92BFF8C8}" srcId="{EB8796D5-5DD1-49C6-8312-AD59638C8929}" destId="{F56849A5-58C2-4FF5-807F-CEBA0CA312C4}" srcOrd="1" destOrd="0" parTransId="{40195440-4187-4F76-A9A3-E07754D51CF3}" sibTransId="{535FDECB-344E-4C07-8DE5-622833611694}"/>
    <dgm:cxn modelId="{A69FDDB2-D34E-4B79-8C16-B2F8B34686EE}" srcId="{EB8796D5-5DD1-49C6-8312-AD59638C8929}" destId="{D5D1E147-12C1-4EAA-91E4-E4FB4D2200DB}" srcOrd="4" destOrd="0" parTransId="{BDE36B35-E935-4BB6-A0D7-0FED5AA0D5FE}" sibTransId="{64429191-247D-4FC0-841E-E595EDEE1521}"/>
    <dgm:cxn modelId="{29B1B8C8-83D1-4D4E-A86E-A2C46A90B63E}" srcId="{EB8796D5-5DD1-49C6-8312-AD59638C8929}" destId="{4FE5928A-4233-4DA7-B73D-F1298BE665F6}" srcOrd="5" destOrd="0" parTransId="{CEB23FA6-CE06-4E7C-AA81-6005D2D54014}" sibTransId="{DEF4BA30-D247-4B94-8984-F61783968542}"/>
    <dgm:cxn modelId="{1B72FFD9-4807-4DB6-90AC-7F06CA911E16}" type="presOf" srcId="{F56849A5-58C2-4FF5-807F-CEBA0CA312C4}" destId="{D9D349EF-58E0-4766-9420-F0AFF12D2CD3}" srcOrd="0" destOrd="0" presId="urn:microsoft.com/office/officeart/2008/layout/LinedList"/>
    <dgm:cxn modelId="{AD54FADA-D9CA-43F6-8B71-6FDA2FDFAB06}" srcId="{EB8796D5-5DD1-49C6-8312-AD59638C8929}" destId="{FCFE88BE-45C4-4165-8091-281DFA6AAF72}" srcOrd="2" destOrd="0" parTransId="{A5E48C6F-5ACF-43E1-98CC-280A11B09705}" sibTransId="{952123E9-6B76-4DCF-B9BD-6594E9EA8254}"/>
    <dgm:cxn modelId="{B6D11AE2-0AB3-4679-8871-C403F1E3A288}" type="presOf" srcId="{D5D1E147-12C1-4EAA-91E4-E4FB4D2200DB}" destId="{48DC9645-9E30-4DC9-BFE4-7B2C36AA2986}" srcOrd="0" destOrd="0" presId="urn:microsoft.com/office/officeart/2008/layout/LinedList"/>
    <dgm:cxn modelId="{150160F2-140D-4B6F-836C-69C3143C75FD}" type="presOf" srcId="{4FE5928A-4233-4DA7-B73D-F1298BE665F6}" destId="{A21B84E5-B75F-4F78-8500-471308AAD4C0}" srcOrd="0" destOrd="0" presId="urn:microsoft.com/office/officeart/2008/layout/LinedList"/>
    <dgm:cxn modelId="{7F618B4C-DCC1-41A0-95CE-93FECB0C3C3B}" type="presParOf" srcId="{96AB4E24-0F4C-4218-A383-36879F5C8B67}" destId="{5D7EC8DF-4DC3-4461-A68B-C999AF0C35CF}" srcOrd="0" destOrd="0" presId="urn:microsoft.com/office/officeart/2008/layout/LinedList"/>
    <dgm:cxn modelId="{09878FF1-A345-42DE-9F82-8FDB594B7770}" type="presParOf" srcId="{96AB4E24-0F4C-4218-A383-36879F5C8B67}" destId="{C97F0510-59D7-456D-AC62-5AE1620E216C}" srcOrd="1" destOrd="0" presId="urn:microsoft.com/office/officeart/2008/layout/LinedList"/>
    <dgm:cxn modelId="{7C5540B6-1F8A-4A23-9C31-15AA614C6BED}" type="presParOf" srcId="{C97F0510-59D7-456D-AC62-5AE1620E216C}" destId="{16C82001-CDBA-4D57-9D50-370BD4E75F7D}" srcOrd="0" destOrd="0" presId="urn:microsoft.com/office/officeart/2008/layout/LinedList"/>
    <dgm:cxn modelId="{7432AAF2-7A7B-45B3-B461-4DB88D98137D}" type="presParOf" srcId="{C97F0510-59D7-456D-AC62-5AE1620E216C}" destId="{49A6709A-8236-4392-BD37-6CFC71B799C4}" srcOrd="1" destOrd="0" presId="urn:microsoft.com/office/officeart/2008/layout/LinedList"/>
    <dgm:cxn modelId="{F16052B1-98E9-4123-A8A6-54685A7F1337}" type="presParOf" srcId="{96AB4E24-0F4C-4218-A383-36879F5C8B67}" destId="{D8DFC91C-14D0-4403-BF9F-AC539D442E83}" srcOrd="2" destOrd="0" presId="urn:microsoft.com/office/officeart/2008/layout/LinedList"/>
    <dgm:cxn modelId="{3B5BADB1-1F0A-4874-B625-F96641F3BA0B}" type="presParOf" srcId="{96AB4E24-0F4C-4218-A383-36879F5C8B67}" destId="{6D08082A-B596-41B8-A055-0ABF7C471EC9}" srcOrd="3" destOrd="0" presId="urn:microsoft.com/office/officeart/2008/layout/LinedList"/>
    <dgm:cxn modelId="{FC0D66B6-7294-4239-8370-3A709916F9AE}" type="presParOf" srcId="{6D08082A-B596-41B8-A055-0ABF7C471EC9}" destId="{D9D349EF-58E0-4766-9420-F0AFF12D2CD3}" srcOrd="0" destOrd="0" presId="urn:microsoft.com/office/officeart/2008/layout/LinedList"/>
    <dgm:cxn modelId="{45B12620-1CDB-4748-AD87-7B5B2017363E}" type="presParOf" srcId="{6D08082A-B596-41B8-A055-0ABF7C471EC9}" destId="{26D02848-2779-4092-8A27-96D4A48A8E4D}" srcOrd="1" destOrd="0" presId="urn:microsoft.com/office/officeart/2008/layout/LinedList"/>
    <dgm:cxn modelId="{88788422-3459-4AAB-864C-228BA9F4FD84}" type="presParOf" srcId="{96AB4E24-0F4C-4218-A383-36879F5C8B67}" destId="{3ADF46AE-33EF-4F95-BD9D-2C238A93D669}" srcOrd="4" destOrd="0" presId="urn:microsoft.com/office/officeart/2008/layout/LinedList"/>
    <dgm:cxn modelId="{1CAF88D3-C1F3-4CED-8294-056890564ED7}" type="presParOf" srcId="{96AB4E24-0F4C-4218-A383-36879F5C8B67}" destId="{8AF51C43-B772-47EC-BB29-621E00CB2F4A}" srcOrd="5" destOrd="0" presId="urn:microsoft.com/office/officeart/2008/layout/LinedList"/>
    <dgm:cxn modelId="{4D280FB0-E763-487C-BA6D-9857C3C498F3}" type="presParOf" srcId="{8AF51C43-B772-47EC-BB29-621E00CB2F4A}" destId="{8015A2BA-8027-471C-9533-869DE23A448A}" srcOrd="0" destOrd="0" presId="urn:microsoft.com/office/officeart/2008/layout/LinedList"/>
    <dgm:cxn modelId="{CB11EA52-993F-4D83-91EE-98813C4EFA2C}" type="presParOf" srcId="{8AF51C43-B772-47EC-BB29-621E00CB2F4A}" destId="{35DBF0B8-1406-4C31-9BAF-A464824F1001}" srcOrd="1" destOrd="0" presId="urn:microsoft.com/office/officeart/2008/layout/LinedList"/>
    <dgm:cxn modelId="{DB8BE415-7FEB-486A-9AF8-082486EC7261}" type="presParOf" srcId="{96AB4E24-0F4C-4218-A383-36879F5C8B67}" destId="{80C4E9B6-E5E5-4C36-B71D-A21ADDDD5123}" srcOrd="6" destOrd="0" presId="urn:microsoft.com/office/officeart/2008/layout/LinedList"/>
    <dgm:cxn modelId="{3FC9A3EA-6D94-44BC-AB60-4F5C48675E3F}" type="presParOf" srcId="{96AB4E24-0F4C-4218-A383-36879F5C8B67}" destId="{93EF6800-495C-4B11-8C71-9300DD28AB6B}" srcOrd="7" destOrd="0" presId="urn:microsoft.com/office/officeart/2008/layout/LinedList"/>
    <dgm:cxn modelId="{B9594CF8-CCDD-4892-9961-2EEA49EDF83C}" type="presParOf" srcId="{93EF6800-495C-4B11-8C71-9300DD28AB6B}" destId="{629055B6-8730-41D4-9EE8-14505E2E0654}" srcOrd="0" destOrd="0" presId="urn:microsoft.com/office/officeart/2008/layout/LinedList"/>
    <dgm:cxn modelId="{0505672A-86D8-4C29-A7E4-D07B06105CFF}" type="presParOf" srcId="{93EF6800-495C-4B11-8C71-9300DD28AB6B}" destId="{32FB319F-3100-448A-983C-C5F1AA9B6480}" srcOrd="1" destOrd="0" presId="urn:microsoft.com/office/officeart/2008/layout/LinedList"/>
    <dgm:cxn modelId="{DC49EEEB-DBA4-4BB1-B89B-81B4F5DBAED6}" type="presParOf" srcId="{96AB4E24-0F4C-4218-A383-36879F5C8B67}" destId="{34A1A474-E4BD-4DF8-BC56-0508512ECEC0}" srcOrd="8" destOrd="0" presId="urn:microsoft.com/office/officeart/2008/layout/LinedList"/>
    <dgm:cxn modelId="{A7D658C2-02AA-45B6-BFF0-01250FDEF930}" type="presParOf" srcId="{96AB4E24-0F4C-4218-A383-36879F5C8B67}" destId="{B2D19C9F-B2C8-4DD6-AEFA-25CCB2295932}" srcOrd="9" destOrd="0" presId="urn:microsoft.com/office/officeart/2008/layout/LinedList"/>
    <dgm:cxn modelId="{5403B8A2-F22E-4239-8B4A-9B0B6EED925D}" type="presParOf" srcId="{B2D19C9F-B2C8-4DD6-AEFA-25CCB2295932}" destId="{48DC9645-9E30-4DC9-BFE4-7B2C36AA2986}" srcOrd="0" destOrd="0" presId="urn:microsoft.com/office/officeart/2008/layout/LinedList"/>
    <dgm:cxn modelId="{F25CD2A7-09F0-41BF-8FDE-E17F4D669B96}" type="presParOf" srcId="{B2D19C9F-B2C8-4DD6-AEFA-25CCB2295932}" destId="{ABDF7E35-D60D-40FB-BE01-94A764846E5B}" srcOrd="1" destOrd="0" presId="urn:microsoft.com/office/officeart/2008/layout/LinedList"/>
    <dgm:cxn modelId="{D8F88E00-7E3E-4609-A8E7-C138B83E2698}" type="presParOf" srcId="{96AB4E24-0F4C-4218-A383-36879F5C8B67}" destId="{D886E428-B40D-41D2-9857-6B3B6412C219}" srcOrd="10" destOrd="0" presId="urn:microsoft.com/office/officeart/2008/layout/LinedList"/>
    <dgm:cxn modelId="{AF1C3852-0BE8-454F-B63A-7CB176CF1F4B}" type="presParOf" srcId="{96AB4E24-0F4C-4218-A383-36879F5C8B67}" destId="{288B892A-A3FA-467F-8C9D-BF5D8787C382}" srcOrd="11" destOrd="0" presId="urn:microsoft.com/office/officeart/2008/layout/LinedList"/>
    <dgm:cxn modelId="{5B5D66DE-1B96-4FCF-BBFD-1C44AECE2B5F}" type="presParOf" srcId="{288B892A-A3FA-467F-8C9D-BF5D8787C382}" destId="{A21B84E5-B75F-4F78-8500-471308AAD4C0}" srcOrd="0" destOrd="0" presId="urn:microsoft.com/office/officeart/2008/layout/LinedList"/>
    <dgm:cxn modelId="{C4BE85C2-018E-46DD-B2E4-1E6B7452661F}" type="presParOf" srcId="{288B892A-A3FA-467F-8C9D-BF5D8787C382}" destId="{5364EC27-D697-457B-8DE1-75778E7268A1}" srcOrd="1" destOrd="0" presId="urn:microsoft.com/office/officeart/2008/layout/LinedList"/>
    <dgm:cxn modelId="{7386C3B0-7192-4B9A-8575-79A702A4222D}" type="presParOf" srcId="{96AB4E24-0F4C-4218-A383-36879F5C8B67}" destId="{E28D5979-4B98-4DF5-BF9D-F3D4043ACA42}" srcOrd="12" destOrd="0" presId="urn:microsoft.com/office/officeart/2008/layout/LinedList"/>
    <dgm:cxn modelId="{28B1AA4E-258A-4C8F-A37B-E3FAF27B9FD1}" type="presParOf" srcId="{96AB4E24-0F4C-4218-A383-36879F5C8B67}" destId="{49D6882B-CC5E-449C-BAF9-3C86C6D9A23C}" srcOrd="13" destOrd="0" presId="urn:microsoft.com/office/officeart/2008/layout/LinedList"/>
    <dgm:cxn modelId="{DF2B7874-EDBA-4170-9C79-B1F32BDED899}" type="presParOf" srcId="{49D6882B-CC5E-449C-BAF9-3C86C6D9A23C}" destId="{06EFDEA3-588C-4C0C-9BB8-668C653DF5E2}" srcOrd="0" destOrd="0" presId="urn:microsoft.com/office/officeart/2008/layout/LinedList"/>
    <dgm:cxn modelId="{F55D7B4A-FC5D-4709-9758-F73AFFD467BF}" type="presParOf" srcId="{49D6882B-CC5E-449C-BAF9-3C86C6D9A23C}" destId="{E9D29385-C376-4710-AE93-923373675D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57A7EF-46AF-4787-9767-21223F8A15C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B934373-F336-484E-B63F-136FBDA12F13}">
      <dgm:prSet/>
      <dgm:spPr/>
      <dgm:t>
        <a:bodyPr/>
        <a:lstStyle/>
        <a:p>
          <a:r>
            <a:rPr lang="en-GB" baseline="0" dirty="0"/>
            <a:t>Find Shad</a:t>
          </a:r>
          <a:r>
            <a:rPr lang="en-GB" baseline="0" dirty="0">
              <a:highlight>
                <a:srgbClr val="FFFF00"/>
              </a:highlight>
            </a:rPr>
            <a:t>e</a:t>
          </a:r>
          <a:r>
            <a:rPr lang="en-GB" baseline="0" dirty="0"/>
            <a:t>    </a:t>
          </a:r>
          <a:r>
            <a:rPr lang="en-GB" baseline="0" dirty="0">
              <a:highlight>
                <a:srgbClr val="FFFF00"/>
              </a:highlight>
            </a:rPr>
            <a:t>(11)</a:t>
          </a:r>
          <a:endParaRPr lang="en-US" dirty="0">
            <a:highlight>
              <a:srgbClr val="FFFF00"/>
            </a:highlight>
          </a:endParaRPr>
        </a:p>
      </dgm:t>
    </dgm:pt>
    <dgm:pt modelId="{E6A0AA89-15BC-47E6-A62E-ECFE1E3E1565}" type="parTrans" cxnId="{29B5445D-31FF-4CB8-8A55-D39446985897}">
      <dgm:prSet/>
      <dgm:spPr/>
      <dgm:t>
        <a:bodyPr/>
        <a:lstStyle/>
        <a:p>
          <a:endParaRPr lang="en-US"/>
        </a:p>
      </dgm:t>
    </dgm:pt>
    <dgm:pt modelId="{7FBD9891-1534-4E0A-AC88-3C43D67EB7EB}" type="sibTrans" cxnId="{29B5445D-31FF-4CB8-8A55-D39446985897}">
      <dgm:prSet/>
      <dgm:spPr/>
      <dgm:t>
        <a:bodyPr/>
        <a:lstStyle/>
        <a:p>
          <a:endParaRPr lang="en-US"/>
        </a:p>
      </dgm:t>
    </dgm:pt>
    <dgm:pt modelId="{E46D9356-F843-4B04-B653-35F60D84A72B}">
      <dgm:prSet/>
      <dgm:spPr/>
      <dgm:t>
        <a:bodyPr/>
        <a:lstStyle/>
        <a:p>
          <a:r>
            <a:rPr lang="en-GB" baseline="0"/>
            <a:t>Stay Hydrated</a:t>
          </a:r>
          <a:endParaRPr lang="en-US"/>
        </a:p>
      </dgm:t>
    </dgm:pt>
    <dgm:pt modelId="{44B9C02A-D3E6-4F76-8E6D-35FCF68DE347}" type="parTrans" cxnId="{AA5F5E72-0E95-475C-8A1B-5B186694AABB}">
      <dgm:prSet/>
      <dgm:spPr/>
      <dgm:t>
        <a:bodyPr/>
        <a:lstStyle/>
        <a:p>
          <a:endParaRPr lang="en-US"/>
        </a:p>
      </dgm:t>
    </dgm:pt>
    <dgm:pt modelId="{6B5576A2-2157-4A61-9AFA-11729F0AB19E}" type="sibTrans" cxnId="{AA5F5E72-0E95-475C-8A1B-5B186694AABB}">
      <dgm:prSet/>
      <dgm:spPr/>
      <dgm:t>
        <a:bodyPr/>
        <a:lstStyle/>
        <a:p>
          <a:endParaRPr lang="en-US"/>
        </a:p>
      </dgm:t>
    </dgm:pt>
    <dgm:pt modelId="{2FEA3048-7F5C-47B7-A0C6-734FE886E5B9}">
      <dgm:prSet/>
      <dgm:spPr/>
      <dgm:t>
        <a:bodyPr/>
        <a:lstStyle/>
        <a:p>
          <a:r>
            <a:rPr lang="en-GB" baseline="0"/>
            <a:t>Don't Shed Your Clothes</a:t>
          </a:r>
          <a:endParaRPr lang="en-US"/>
        </a:p>
      </dgm:t>
    </dgm:pt>
    <dgm:pt modelId="{02978283-325E-4DDC-A850-65D985D16FD8}" type="parTrans" cxnId="{3CC5BC3E-7C2E-41AE-B336-2261887CE887}">
      <dgm:prSet/>
      <dgm:spPr/>
      <dgm:t>
        <a:bodyPr/>
        <a:lstStyle/>
        <a:p>
          <a:endParaRPr lang="en-US"/>
        </a:p>
      </dgm:t>
    </dgm:pt>
    <dgm:pt modelId="{A2BFBD0A-00AD-408A-9116-20D4462876FB}" type="sibTrans" cxnId="{3CC5BC3E-7C2E-41AE-B336-2261887CE887}">
      <dgm:prSet/>
      <dgm:spPr/>
      <dgm:t>
        <a:bodyPr/>
        <a:lstStyle/>
        <a:p>
          <a:endParaRPr lang="en-US"/>
        </a:p>
      </dgm:t>
    </dgm:pt>
    <dgm:pt modelId="{FAC07B33-949D-443A-A9CB-D889B2EEBC50}">
      <dgm:prSet/>
      <dgm:spPr/>
      <dgm:t>
        <a:bodyPr/>
        <a:lstStyle/>
        <a:p>
          <a:r>
            <a:rPr lang="en-GB" baseline="0"/>
            <a:t>Stay Near The Car</a:t>
          </a:r>
          <a:endParaRPr lang="en-US"/>
        </a:p>
      </dgm:t>
    </dgm:pt>
    <dgm:pt modelId="{9AB45CCB-8315-4D46-8FC6-62F69B165A02}" type="parTrans" cxnId="{9F61AB3A-51FC-4BB4-B451-5647A9075CBE}">
      <dgm:prSet/>
      <dgm:spPr/>
      <dgm:t>
        <a:bodyPr/>
        <a:lstStyle/>
        <a:p>
          <a:endParaRPr lang="en-US"/>
        </a:p>
      </dgm:t>
    </dgm:pt>
    <dgm:pt modelId="{65E3F26D-2AF2-4D11-8247-7B22C911A005}" type="sibTrans" cxnId="{9F61AB3A-51FC-4BB4-B451-5647A9075CBE}">
      <dgm:prSet/>
      <dgm:spPr/>
      <dgm:t>
        <a:bodyPr/>
        <a:lstStyle/>
        <a:p>
          <a:endParaRPr lang="en-US"/>
        </a:p>
      </dgm:t>
    </dgm:pt>
    <dgm:pt modelId="{DE8AA0C5-EC57-476A-949F-B96333B571B2}" type="pres">
      <dgm:prSet presAssocID="{EB57A7EF-46AF-4787-9767-21223F8A15C5}" presName="root" presStyleCnt="0">
        <dgm:presLayoutVars>
          <dgm:dir/>
          <dgm:resizeHandles val="exact"/>
        </dgm:presLayoutVars>
      </dgm:prSet>
      <dgm:spPr/>
    </dgm:pt>
    <dgm:pt modelId="{F312BC6D-D597-402F-A03D-935D59A94AA3}" type="pres">
      <dgm:prSet presAssocID="{EB57A7EF-46AF-4787-9767-21223F8A15C5}" presName="container" presStyleCnt="0">
        <dgm:presLayoutVars>
          <dgm:dir/>
          <dgm:resizeHandles val="exact"/>
        </dgm:presLayoutVars>
      </dgm:prSet>
      <dgm:spPr/>
    </dgm:pt>
    <dgm:pt modelId="{C0A9FB89-5E9C-4F5F-BC47-E87FBCCCF7FC}" type="pres">
      <dgm:prSet presAssocID="{7B934373-F336-484E-B63F-136FBDA12F13}" presName="compNode" presStyleCnt="0"/>
      <dgm:spPr/>
    </dgm:pt>
    <dgm:pt modelId="{45B953C2-5621-471E-BDA6-3255DEFC3CD9}" type="pres">
      <dgm:prSet presAssocID="{7B934373-F336-484E-B63F-136FBDA12F13}" presName="iconBgRect" presStyleLbl="bgShp" presStyleIdx="0" presStyleCnt="4"/>
      <dgm:spPr/>
    </dgm:pt>
    <dgm:pt modelId="{5AAE8D5A-6803-4CE2-9964-DD1ED4132AE6}" type="pres">
      <dgm:prSet presAssocID="{7B934373-F336-484E-B63F-136FBDA12F1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EADB7E28-3815-4974-B919-0A19E3812BF4}" type="pres">
      <dgm:prSet presAssocID="{7B934373-F336-484E-B63F-136FBDA12F13}" presName="spaceRect" presStyleCnt="0"/>
      <dgm:spPr/>
    </dgm:pt>
    <dgm:pt modelId="{21935634-6126-46C0-9BF6-E507D70DC86D}" type="pres">
      <dgm:prSet presAssocID="{7B934373-F336-484E-B63F-136FBDA12F13}" presName="textRect" presStyleLbl="revTx" presStyleIdx="0" presStyleCnt="4">
        <dgm:presLayoutVars>
          <dgm:chMax val="1"/>
          <dgm:chPref val="1"/>
        </dgm:presLayoutVars>
      </dgm:prSet>
      <dgm:spPr/>
    </dgm:pt>
    <dgm:pt modelId="{C80D0D36-98A9-4449-B0CF-5B9502B7C446}" type="pres">
      <dgm:prSet presAssocID="{7FBD9891-1534-4E0A-AC88-3C43D67EB7EB}" presName="sibTrans" presStyleLbl="sibTrans2D1" presStyleIdx="0" presStyleCnt="0"/>
      <dgm:spPr/>
    </dgm:pt>
    <dgm:pt modelId="{6DA0684D-60DA-4F46-9476-24C340395AE6}" type="pres">
      <dgm:prSet presAssocID="{E46D9356-F843-4B04-B653-35F60D84A72B}" presName="compNode" presStyleCnt="0"/>
      <dgm:spPr/>
    </dgm:pt>
    <dgm:pt modelId="{EA93D09F-A6C0-4E12-9D7B-0B2C52BDE4D9}" type="pres">
      <dgm:prSet presAssocID="{E46D9356-F843-4B04-B653-35F60D84A72B}" presName="iconBgRect" presStyleLbl="bgShp" presStyleIdx="1" presStyleCnt="4"/>
      <dgm:spPr/>
    </dgm:pt>
    <dgm:pt modelId="{C29E6B40-4909-4FC1-B324-79613D329A7C}" type="pres">
      <dgm:prSet presAssocID="{E46D9356-F843-4B04-B653-35F60D84A72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EBDAA2C7-B840-4E26-BD42-D11831CEA51F}" type="pres">
      <dgm:prSet presAssocID="{E46D9356-F843-4B04-B653-35F60D84A72B}" presName="spaceRect" presStyleCnt="0"/>
      <dgm:spPr/>
    </dgm:pt>
    <dgm:pt modelId="{D6F57030-BE6A-452C-852C-2AB4B347B5F7}" type="pres">
      <dgm:prSet presAssocID="{E46D9356-F843-4B04-B653-35F60D84A72B}" presName="textRect" presStyleLbl="revTx" presStyleIdx="1" presStyleCnt="4">
        <dgm:presLayoutVars>
          <dgm:chMax val="1"/>
          <dgm:chPref val="1"/>
        </dgm:presLayoutVars>
      </dgm:prSet>
      <dgm:spPr/>
    </dgm:pt>
    <dgm:pt modelId="{57683154-FF0B-4BA4-90F8-6CFE2FB89A11}" type="pres">
      <dgm:prSet presAssocID="{6B5576A2-2157-4A61-9AFA-11729F0AB19E}" presName="sibTrans" presStyleLbl="sibTrans2D1" presStyleIdx="0" presStyleCnt="0"/>
      <dgm:spPr/>
    </dgm:pt>
    <dgm:pt modelId="{0053DCAB-27DC-41ED-9431-D12C34FB8730}" type="pres">
      <dgm:prSet presAssocID="{2FEA3048-7F5C-47B7-A0C6-734FE886E5B9}" presName="compNode" presStyleCnt="0"/>
      <dgm:spPr/>
    </dgm:pt>
    <dgm:pt modelId="{C6AECF16-0119-4559-B62B-750595CA4996}" type="pres">
      <dgm:prSet presAssocID="{2FEA3048-7F5C-47B7-A0C6-734FE886E5B9}" presName="iconBgRect" presStyleLbl="bgShp" presStyleIdx="2" presStyleCnt="4"/>
      <dgm:spPr/>
    </dgm:pt>
    <dgm:pt modelId="{DC373B97-3B0D-4831-A981-67EDD3BD45B4}" type="pres">
      <dgm:prSet presAssocID="{2FEA3048-7F5C-47B7-A0C6-734FE886E5B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ger"/>
        </a:ext>
      </dgm:extLst>
    </dgm:pt>
    <dgm:pt modelId="{2D57837C-479E-48A6-97EA-3AE3E75F90AC}" type="pres">
      <dgm:prSet presAssocID="{2FEA3048-7F5C-47B7-A0C6-734FE886E5B9}" presName="spaceRect" presStyleCnt="0"/>
      <dgm:spPr/>
    </dgm:pt>
    <dgm:pt modelId="{98B59096-B343-4A1E-9939-0C3A3050F9DE}" type="pres">
      <dgm:prSet presAssocID="{2FEA3048-7F5C-47B7-A0C6-734FE886E5B9}" presName="textRect" presStyleLbl="revTx" presStyleIdx="2" presStyleCnt="4">
        <dgm:presLayoutVars>
          <dgm:chMax val="1"/>
          <dgm:chPref val="1"/>
        </dgm:presLayoutVars>
      </dgm:prSet>
      <dgm:spPr/>
    </dgm:pt>
    <dgm:pt modelId="{5B37BC07-51CE-499D-B938-E07EC62E638F}" type="pres">
      <dgm:prSet presAssocID="{A2BFBD0A-00AD-408A-9116-20D4462876FB}" presName="sibTrans" presStyleLbl="sibTrans2D1" presStyleIdx="0" presStyleCnt="0"/>
      <dgm:spPr/>
    </dgm:pt>
    <dgm:pt modelId="{8F532A07-FFD9-4C82-AC67-AD329A155ACD}" type="pres">
      <dgm:prSet presAssocID="{FAC07B33-949D-443A-A9CB-D889B2EEBC50}" presName="compNode" presStyleCnt="0"/>
      <dgm:spPr/>
    </dgm:pt>
    <dgm:pt modelId="{38F64287-DA14-40E1-BBD9-633FAA3A8B9A}" type="pres">
      <dgm:prSet presAssocID="{FAC07B33-949D-443A-A9CB-D889B2EEBC50}" presName="iconBgRect" presStyleLbl="bgShp" presStyleIdx="3" presStyleCnt="4"/>
      <dgm:spPr/>
    </dgm:pt>
    <dgm:pt modelId="{19C0F715-4982-4454-BF8A-DF9B6F3ED3A4}" type="pres">
      <dgm:prSet presAssocID="{FAC07B33-949D-443A-A9CB-D889B2EEBC5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4E6DF2B5-5301-4157-9BFE-FA33E5772742}" type="pres">
      <dgm:prSet presAssocID="{FAC07B33-949D-443A-A9CB-D889B2EEBC50}" presName="spaceRect" presStyleCnt="0"/>
      <dgm:spPr/>
    </dgm:pt>
    <dgm:pt modelId="{9A5943D4-0728-47A2-8E35-56E2596596D1}" type="pres">
      <dgm:prSet presAssocID="{FAC07B33-949D-443A-A9CB-D889B2EEBC5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2924711-6206-4F7F-B2BB-2AE63F4613C9}" type="presOf" srcId="{2FEA3048-7F5C-47B7-A0C6-734FE886E5B9}" destId="{98B59096-B343-4A1E-9939-0C3A3050F9DE}" srcOrd="0" destOrd="0" presId="urn:microsoft.com/office/officeart/2018/2/layout/IconCircleList"/>
    <dgm:cxn modelId="{A961352F-00EF-49E4-8E13-C63A942C39B4}" type="presOf" srcId="{7B934373-F336-484E-B63F-136FBDA12F13}" destId="{21935634-6126-46C0-9BF6-E507D70DC86D}" srcOrd="0" destOrd="0" presId="urn:microsoft.com/office/officeart/2018/2/layout/IconCircleList"/>
    <dgm:cxn modelId="{9F61AB3A-51FC-4BB4-B451-5647A9075CBE}" srcId="{EB57A7EF-46AF-4787-9767-21223F8A15C5}" destId="{FAC07B33-949D-443A-A9CB-D889B2EEBC50}" srcOrd="3" destOrd="0" parTransId="{9AB45CCB-8315-4D46-8FC6-62F69B165A02}" sibTransId="{65E3F26D-2AF2-4D11-8247-7B22C911A005}"/>
    <dgm:cxn modelId="{3CC5BC3E-7C2E-41AE-B336-2261887CE887}" srcId="{EB57A7EF-46AF-4787-9767-21223F8A15C5}" destId="{2FEA3048-7F5C-47B7-A0C6-734FE886E5B9}" srcOrd="2" destOrd="0" parTransId="{02978283-325E-4DDC-A850-65D985D16FD8}" sibTransId="{A2BFBD0A-00AD-408A-9116-20D4462876FB}"/>
    <dgm:cxn modelId="{29B5445D-31FF-4CB8-8A55-D39446985897}" srcId="{EB57A7EF-46AF-4787-9767-21223F8A15C5}" destId="{7B934373-F336-484E-B63F-136FBDA12F13}" srcOrd="0" destOrd="0" parTransId="{E6A0AA89-15BC-47E6-A62E-ECFE1E3E1565}" sibTransId="{7FBD9891-1534-4E0A-AC88-3C43D67EB7EB}"/>
    <dgm:cxn modelId="{AA5F5E72-0E95-475C-8A1B-5B186694AABB}" srcId="{EB57A7EF-46AF-4787-9767-21223F8A15C5}" destId="{E46D9356-F843-4B04-B653-35F60D84A72B}" srcOrd="1" destOrd="0" parTransId="{44B9C02A-D3E6-4F76-8E6D-35FCF68DE347}" sibTransId="{6B5576A2-2157-4A61-9AFA-11729F0AB19E}"/>
    <dgm:cxn modelId="{BA2DF586-6FEB-4055-80CE-29E658A13E19}" type="presOf" srcId="{7FBD9891-1534-4E0A-AC88-3C43D67EB7EB}" destId="{C80D0D36-98A9-4449-B0CF-5B9502B7C446}" srcOrd="0" destOrd="0" presId="urn:microsoft.com/office/officeart/2018/2/layout/IconCircleList"/>
    <dgm:cxn modelId="{5CC85D92-CBB6-4F8C-B1B4-BB7FE92D014B}" type="presOf" srcId="{FAC07B33-949D-443A-A9CB-D889B2EEBC50}" destId="{9A5943D4-0728-47A2-8E35-56E2596596D1}" srcOrd="0" destOrd="0" presId="urn:microsoft.com/office/officeart/2018/2/layout/IconCircleList"/>
    <dgm:cxn modelId="{C286B4B4-0AE2-495E-8299-C4EEB562103E}" type="presOf" srcId="{E46D9356-F843-4B04-B653-35F60D84A72B}" destId="{D6F57030-BE6A-452C-852C-2AB4B347B5F7}" srcOrd="0" destOrd="0" presId="urn:microsoft.com/office/officeart/2018/2/layout/IconCircleList"/>
    <dgm:cxn modelId="{412109D2-E7FA-47A2-8F9B-1D2B53DB0557}" type="presOf" srcId="{EB57A7EF-46AF-4787-9767-21223F8A15C5}" destId="{DE8AA0C5-EC57-476A-949F-B96333B571B2}" srcOrd="0" destOrd="0" presId="urn:microsoft.com/office/officeart/2018/2/layout/IconCircleList"/>
    <dgm:cxn modelId="{460CFFD5-B084-4318-A569-FCEE26A67469}" type="presOf" srcId="{6B5576A2-2157-4A61-9AFA-11729F0AB19E}" destId="{57683154-FF0B-4BA4-90F8-6CFE2FB89A11}" srcOrd="0" destOrd="0" presId="urn:microsoft.com/office/officeart/2018/2/layout/IconCircleList"/>
    <dgm:cxn modelId="{EE4F9DF9-EC22-4896-B2A8-D3F1E0747C29}" type="presOf" srcId="{A2BFBD0A-00AD-408A-9116-20D4462876FB}" destId="{5B37BC07-51CE-499D-B938-E07EC62E638F}" srcOrd="0" destOrd="0" presId="urn:microsoft.com/office/officeart/2018/2/layout/IconCircleList"/>
    <dgm:cxn modelId="{35E589C6-5511-4AD4-96AD-7373D71C7D4F}" type="presParOf" srcId="{DE8AA0C5-EC57-476A-949F-B96333B571B2}" destId="{F312BC6D-D597-402F-A03D-935D59A94AA3}" srcOrd="0" destOrd="0" presId="urn:microsoft.com/office/officeart/2018/2/layout/IconCircleList"/>
    <dgm:cxn modelId="{92468F1A-0C98-40DD-B4C9-8C0FF8CBE852}" type="presParOf" srcId="{F312BC6D-D597-402F-A03D-935D59A94AA3}" destId="{C0A9FB89-5E9C-4F5F-BC47-E87FBCCCF7FC}" srcOrd="0" destOrd="0" presId="urn:microsoft.com/office/officeart/2018/2/layout/IconCircleList"/>
    <dgm:cxn modelId="{79AF6C2A-879C-49D6-A4DE-622A27301507}" type="presParOf" srcId="{C0A9FB89-5E9C-4F5F-BC47-E87FBCCCF7FC}" destId="{45B953C2-5621-471E-BDA6-3255DEFC3CD9}" srcOrd="0" destOrd="0" presId="urn:microsoft.com/office/officeart/2018/2/layout/IconCircleList"/>
    <dgm:cxn modelId="{2A021712-23D1-4894-A66C-A460107C6E6F}" type="presParOf" srcId="{C0A9FB89-5E9C-4F5F-BC47-E87FBCCCF7FC}" destId="{5AAE8D5A-6803-4CE2-9964-DD1ED4132AE6}" srcOrd="1" destOrd="0" presId="urn:microsoft.com/office/officeart/2018/2/layout/IconCircleList"/>
    <dgm:cxn modelId="{6EFE023E-175E-4A9C-B5B8-5029674F1981}" type="presParOf" srcId="{C0A9FB89-5E9C-4F5F-BC47-E87FBCCCF7FC}" destId="{EADB7E28-3815-4974-B919-0A19E3812BF4}" srcOrd="2" destOrd="0" presId="urn:microsoft.com/office/officeart/2018/2/layout/IconCircleList"/>
    <dgm:cxn modelId="{D466F751-5400-4B01-AC05-705D2A2F8618}" type="presParOf" srcId="{C0A9FB89-5E9C-4F5F-BC47-E87FBCCCF7FC}" destId="{21935634-6126-46C0-9BF6-E507D70DC86D}" srcOrd="3" destOrd="0" presId="urn:microsoft.com/office/officeart/2018/2/layout/IconCircleList"/>
    <dgm:cxn modelId="{B2A77F18-8D1E-4BAE-9106-BDEDC82CD164}" type="presParOf" srcId="{F312BC6D-D597-402F-A03D-935D59A94AA3}" destId="{C80D0D36-98A9-4449-B0CF-5B9502B7C446}" srcOrd="1" destOrd="0" presId="urn:microsoft.com/office/officeart/2018/2/layout/IconCircleList"/>
    <dgm:cxn modelId="{BDDCB3A3-EB4C-4C1F-87C9-D35C492BE80C}" type="presParOf" srcId="{F312BC6D-D597-402F-A03D-935D59A94AA3}" destId="{6DA0684D-60DA-4F46-9476-24C340395AE6}" srcOrd="2" destOrd="0" presId="urn:microsoft.com/office/officeart/2018/2/layout/IconCircleList"/>
    <dgm:cxn modelId="{98DE79AA-44BB-410A-91D7-3154AE84D0E5}" type="presParOf" srcId="{6DA0684D-60DA-4F46-9476-24C340395AE6}" destId="{EA93D09F-A6C0-4E12-9D7B-0B2C52BDE4D9}" srcOrd="0" destOrd="0" presId="urn:microsoft.com/office/officeart/2018/2/layout/IconCircleList"/>
    <dgm:cxn modelId="{FF02BE2F-3087-4498-A0A7-75314C88E1D0}" type="presParOf" srcId="{6DA0684D-60DA-4F46-9476-24C340395AE6}" destId="{C29E6B40-4909-4FC1-B324-79613D329A7C}" srcOrd="1" destOrd="0" presId="urn:microsoft.com/office/officeart/2018/2/layout/IconCircleList"/>
    <dgm:cxn modelId="{442E5EA9-C0A0-4E94-A91A-8B24B4639B31}" type="presParOf" srcId="{6DA0684D-60DA-4F46-9476-24C340395AE6}" destId="{EBDAA2C7-B840-4E26-BD42-D11831CEA51F}" srcOrd="2" destOrd="0" presId="urn:microsoft.com/office/officeart/2018/2/layout/IconCircleList"/>
    <dgm:cxn modelId="{065CFAEB-55C0-471C-AE3A-B36110F55166}" type="presParOf" srcId="{6DA0684D-60DA-4F46-9476-24C340395AE6}" destId="{D6F57030-BE6A-452C-852C-2AB4B347B5F7}" srcOrd="3" destOrd="0" presId="urn:microsoft.com/office/officeart/2018/2/layout/IconCircleList"/>
    <dgm:cxn modelId="{5A28D56A-8859-47EF-9D27-5C7AC4C56F0C}" type="presParOf" srcId="{F312BC6D-D597-402F-A03D-935D59A94AA3}" destId="{57683154-FF0B-4BA4-90F8-6CFE2FB89A11}" srcOrd="3" destOrd="0" presId="urn:microsoft.com/office/officeart/2018/2/layout/IconCircleList"/>
    <dgm:cxn modelId="{3E9B9891-5EF3-486E-8545-F616C8214296}" type="presParOf" srcId="{F312BC6D-D597-402F-A03D-935D59A94AA3}" destId="{0053DCAB-27DC-41ED-9431-D12C34FB8730}" srcOrd="4" destOrd="0" presId="urn:microsoft.com/office/officeart/2018/2/layout/IconCircleList"/>
    <dgm:cxn modelId="{E6B46044-8314-4798-B351-F4FA599238DB}" type="presParOf" srcId="{0053DCAB-27DC-41ED-9431-D12C34FB8730}" destId="{C6AECF16-0119-4559-B62B-750595CA4996}" srcOrd="0" destOrd="0" presId="urn:microsoft.com/office/officeart/2018/2/layout/IconCircleList"/>
    <dgm:cxn modelId="{421CB794-BE94-4B18-A68D-00798525A48D}" type="presParOf" srcId="{0053DCAB-27DC-41ED-9431-D12C34FB8730}" destId="{DC373B97-3B0D-4831-A981-67EDD3BD45B4}" srcOrd="1" destOrd="0" presId="urn:microsoft.com/office/officeart/2018/2/layout/IconCircleList"/>
    <dgm:cxn modelId="{81777C92-5379-4B0B-A0EC-7756F9206B19}" type="presParOf" srcId="{0053DCAB-27DC-41ED-9431-D12C34FB8730}" destId="{2D57837C-479E-48A6-97EA-3AE3E75F90AC}" srcOrd="2" destOrd="0" presId="urn:microsoft.com/office/officeart/2018/2/layout/IconCircleList"/>
    <dgm:cxn modelId="{B4119DD9-9531-4F42-BF8A-A1BE6A962219}" type="presParOf" srcId="{0053DCAB-27DC-41ED-9431-D12C34FB8730}" destId="{98B59096-B343-4A1E-9939-0C3A3050F9DE}" srcOrd="3" destOrd="0" presId="urn:microsoft.com/office/officeart/2018/2/layout/IconCircleList"/>
    <dgm:cxn modelId="{928C0D30-EC7E-467C-A8BB-CCC238ADD4DA}" type="presParOf" srcId="{F312BC6D-D597-402F-A03D-935D59A94AA3}" destId="{5B37BC07-51CE-499D-B938-E07EC62E638F}" srcOrd="5" destOrd="0" presId="urn:microsoft.com/office/officeart/2018/2/layout/IconCircleList"/>
    <dgm:cxn modelId="{0B2B3543-8E97-4634-BFB6-95AB71911DAB}" type="presParOf" srcId="{F312BC6D-D597-402F-A03D-935D59A94AA3}" destId="{8F532A07-FFD9-4C82-AC67-AD329A155ACD}" srcOrd="6" destOrd="0" presId="urn:microsoft.com/office/officeart/2018/2/layout/IconCircleList"/>
    <dgm:cxn modelId="{E62F4D98-8295-4518-AFE1-FACF89829FE1}" type="presParOf" srcId="{8F532A07-FFD9-4C82-AC67-AD329A155ACD}" destId="{38F64287-DA14-40E1-BBD9-633FAA3A8B9A}" srcOrd="0" destOrd="0" presId="urn:microsoft.com/office/officeart/2018/2/layout/IconCircleList"/>
    <dgm:cxn modelId="{5CC9C2A8-D5C2-4A3B-A60F-36ED9145DC09}" type="presParOf" srcId="{8F532A07-FFD9-4C82-AC67-AD329A155ACD}" destId="{19C0F715-4982-4454-BF8A-DF9B6F3ED3A4}" srcOrd="1" destOrd="0" presId="urn:microsoft.com/office/officeart/2018/2/layout/IconCircleList"/>
    <dgm:cxn modelId="{BC047F7D-7343-4491-BD5D-464B21CD0716}" type="presParOf" srcId="{8F532A07-FFD9-4C82-AC67-AD329A155ACD}" destId="{4E6DF2B5-5301-4157-9BFE-FA33E5772742}" srcOrd="2" destOrd="0" presId="urn:microsoft.com/office/officeart/2018/2/layout/IconCircleList"/>
    <dgm:cxn modelId="{A00DFE88-4D9D-46A6-AAAB-3FF49F02B87C}" type="presParOf" srcId="{8F532A07-FFD9-4C82-AC67-AD329A155ACD}" destId="{9A5943D4-0728-47A2-8E35-56E2596596D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D2260F-E999-422C-8CF3-BBC0B3E6A32F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F1635C6-22CE-4FE8-B959-87957DA40EB6}">
      <dgm:prSet/>
      <dgm:spPr/>
      <dgm:t>
        <a:bodyPr/>
        <a:lstStyle/>
        <a:p>
          <a:r>
            <a:rPr lang="en-GB" baseline="0"/>
            <a:t>Keep Doors And Windows Closed</a:t>
          </a:r>
          <a:endParaRPr lang="en-US"/>
        </a:p>
      </dgm:t>
    </dgm:pt>
    <dgm:pt modelId="{B429B178-A0BE-4CF3-8928-6E6B332E599C}" type="parTrans" cxnId="{1BBF9F87-E380-4C01-97CB-B63F42F7AEA5}">
      <dgm:prSet/>
      <dgm:spPr/>
      <dgm:t>
        <a:bodyPr/>
        <a:lstStyle/>
        <a:p>
          <a:endParaRPr lang="en-US"/>
        </a:p>
      </dgm:t>
    </dgm:pt>
    <dgm:pt modelId="{2F6FCD99-2395-48BE-B0EC-7A7148639EAF}" type="sibTrans" cxnId="{1BBF9F87-E380-4C01-97CB-B63F42F7AEA5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10F94053-E276-4F14-B7A4-AA59B6CF12DF}">
      <dgm:prSet/>
      <dgm:spPr/>
      <dgm:t>
        <a:bodyPr/>
        <a:lstStyle/>
        <a:p>
          <a:r>
            <a:rPr lang="en-GB" baseline="0"/>
            <a:t>Use Water A Little At A Time</a:t>
          </a:r>
          <a:endParaRPr lang="en-US"/>
        </a:p>
      </dgm:t>
    </dgm:pt>
    <dgm:pt modelId="{2109D7B8-C9A3-4E33-B3FE-411BAF9EB6F1}" type="parTrans" cxnId="{D6FE2064-19E8-4067-84F1-B2894E2CD75C}">
      <dgm:prSet/>
      <dgm:spPr/>
      <dgm:t>
        <a:bodyPr/>
        <a:lstStyle/>
        <a:p>
          <a:endParaRPr lang="en-US"/>
        </a:p>
      </dgm:t>
    </dgm:pt>
    <dgm:pt modelId="{A9C5E600-D1EF-4CED-AD01-AD1C4F57AB27}" type="sibTrans" cxnId="{D6FE2064-19E8-4067-84F1-B2894E2CD75C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CCA9B12-BDE6-467E-9516-56DEFEF13C45}">
      <dgm:prSet/>
      <dgm:spPr/>
      <dgm:t>
        <a:bodyPr/>
        <a:lstStyle/>
        <a:p>
          <a:r>
            <a:rPr lang="en-GB" baseline="0" dirty="0"/>
            <a:t>Do Not Run Engine More Than 10mins In Every Hour</a:t>
          </a:r>
          <a:endParaRPr lang="en-US" dirty="0"/>
        </a:p>
      </dgm:t>
    </dgm:pt>
    <dgm:pt modelId="{E2D618DC-D082-497C-A13B-983425FD3C2F}" type="parTrans" cxnId="{604D04CA-D5C4-4A34-B576-C24308856E4F}">
      <dgm:prSet/>
      <dgm:spPr/>
      <dgm:t>
        <a:bodyPr/>
        <a:lstStyle/>
        <a:p>
          <a:endParaRPr lang="en-US"/>
        </a:p>
      </dgm:t>
    </dgm:pt>
    <dgm:pt modelId="{CEB7A93B-F52E-4C31-B787-C6813C8BA95F}" type="sibTrans" cxnId="{604D04CA-D5C4-4A34-B576-C24308856E4F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7E23F1EF-324B-4E1E-B61C-8123D5F00698}">
      <dgm:prSet/>
      <dgm:spPr/>
      <dgm:t>
        <a:bodyPr/>
        <a:lstStyle/>
        <a:p>
          <a:r>
            <a:rPr lang="en-GB" baseline="0"/>
            <a:t>Clear Snow Off Roof/Hood/Windows</a:t>
          </a:r>
          <a:endParaRPr lang="en-US"/>
        </a:p>
      </dgm:t>
    </dgm:pt>
    <dgm:pt modelId="{E4D52273-0F3E-412E-A629-0EE242A7E645}" type="parTrans" cxnId="{01397663-6FB3-4552-B17E-732B753A230E}">
      <dgm:prSet/>
      <dgm:spPr/>
      <dgm:t>
        <a:bodyPr/>
        <a:lstStyle/>
        <a:p>
          <a:endParaRPr lang="en-US"/>
        </a:p>
      </dgm:t>
    </dgm:pt>
    <dgm:pt modelId="{80C791FD-B0CE-4164-90B7-37AA4CF6AF15}" type="sibTrans" cxnId="{01397663-6FB3-4552-B17E-732B753A230E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99A7314E-3856-4C73-976F-EF110EBF867C}" type="pres">
      <dgm:prSet presAssocID="{F6D2260F-E999-422C-8CF3-BBC0B3E6A32F}" presName="Name0" presStyleCnt="0">
        <dgm:presLayoutVars>
          <dgm:animLvl val="lvl"/>
          <dgm:resizeHandles val="exact"/>
        </dgm:presLayoutVars>
      </dgm:prSet>
      <dgm:spPr/>
    </dgm:pt>
    <dgm:pt modelId="{FD5FE9D1-7A29-4305-AEC6-127E1665E3ED}" type="pres">
      <dgm:prSet presAssocID="{CF1635C6-22CE-4FE8-B959-87957DA40EB6}" presName="compositeNode" presStyleCnt="0">
        <dgm:presLayoutVars>
          <dgm:bulletEnabled val="1"/>
        </dgm:presLayoutVars>
      </dgm:prSet>
      <dgm:spPr/>
    </dgm:pt>
    <dgm:pt modelId="{E84230C7-46F6-4AA0-B3F6-59A5DFEC7315}" type="pres">
      <dgm:prSet presAssocID="{CF1635C6-22CE-4FE8-B959-87957DA40EB6}" presName="bgRect" presStyleLbl="alignNode1" presStyleIdx="0" presStyleCnt="4"/>
      <dgm:spPr/>
    </dgm:pt>
    <dgm:pt modelId="{A6E6C126-D7B2-403C-908A-14524584B94E}" type="pres">
      <dgm:prSet presAssocID="{2F6FCD99-2395-48BE-B0EC-7A7148639EAF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F8A328C5-7B0E-48E7-BD1D-CFDCC12BA8F6}" type="pres">
      <dgm:prSet presAssocID="{CF1635C6-22CE-4FE8-B959-87957DA40EB6}" presName="nodeRect" presStyleLbl="alignNode1" presStyleIdx="0" presStyleCnt="4">
        <dgm:presLayoutVars>
          <dgm:bulletEnabled val="1"/>
        </dgm:presLayoutVars>
      </dgm:prSet>
      <dgm:spPr/>
    </dgm:pt>
    <dgm:pt modelId="{67A9D36C-59D7-47C1-81F5-EF06681E2E73}" type="pres">
      <dgm:prSet presAssocID="{2F6FCD99-2395-48BE-B0EC-7A7148639EAF}" presName="sibTrans" presStyleCnt="0"/>
      <dgm:spPr/>
    </dgm:pt>
    <dgm:pt modelId="{4A20DF86-F357-498B-8502-FD27EF22C336}" type="pres">
      <dgm:prSet presAssocID="{10F94053-E276-4F14-B7A4-AA59B6CF12DF}" presName="compositeNode" presStyleCnt="0">
        <dgm:presLayoutVars>
          <dgm:bulletEnabled val="1"/>
        </dgm:presLayoutVars>
      </dgm:prSet>
      <dgm:spPr/>
    </dgm:pt>
    <dgm:pt modelId="{154FF319-F6DD-4905-ABE2-6044F2F3A7F0}" type="pres">
      <dgm:prSet presAssocID="{10F94053-E276-4F14-B7A4-AA59B6CF12DF}" presName="bgRect" presStyleLbl="alignNode1" presStyleIdx="1" presStyleCnt="4"/>
      <dgm:spPr/>
    </dgm:pt>
    <dgm:pt modelId="{41C51BCB-1059-48E1-9DF7-8D9173C8EA0D}" type="pres">
      <dgm:prSet presAssocID="{A9C5E600-D1EF-4CED-AD01-AD1C4F57AB27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C3165E62-48E8-4B23-A24E-C384B76A50B2}" type="pres">
      <dgm:prSet presAssocID="{10F94053-E276-4F14-B7A4-AA59B6CF12DF}" presName="nodeRect" presStyleLbl="alignNode1" presStyleIdx="1" presStyleCnt="4">
        <dgm:presLayoutVars>
          <dgm:bulletEnabled val="1"/>
        </dgm:presLayoutVars>
      </dgm:prSet>
      <dgm:spPr/>
    </dgm:pt>
    <dgm:pt modelId="{8C473EBA-6C0A-4DB4-B571-BA17876013EA}" type="pres">
      <dgm:prSet presAssocID="{A9C5E600-D1EF-4CED-AD01-AD1C4F57AB27}" presName="sibTrans" presStyleCnt="0"/>
      <dgm:spPr/>
    </dgm:pt>
    <dgm:pt modelId="{437B7CA5-0003-40A6-B885-3DD6FE602DEA}" type="pres">
      <dgm:prSet presAssocID="{9CCA9B12-BDE6-467E-9516-56DEFEF13C45}" presName="compositeNode" presStyleCnt="0">
        <dgm:presLayoutVars>
          <dgm:bulletEnabled val="1"/>
        </dgm:presLayoutVars>
      </dgm:prSet>
      <dgm:spPr/>
    </dgm:pt>
    <dgm:pt modelId="{789C78B5-3CEE-478A-A385-87FC1D637B9A}" type="pres">
      <dgm:prSet presAssocID="{9CCA9B12-BDE6-467E-9516-56DEFEF13C45}" presName="bgRect" presStyleLbl="alignNode1" presStyleIdx="2" presStyleCnt="4"/>
      <dgm:spPr/>
    </dgm:pt>
    <dgm:pt modelId="{10629F4A-53CC-4800-911C-F67853097A44}" type="pres">
      <dgm:prSet presAssocID="{CEB7A93B-F52E-4C31-B787-C6813C8BA95F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05DC8F28-C08F-4F4F-A9A1-7EF45538F7B8}" type="pres">
      <dgm:prSet presAssocID="{9CCA9B12-BDE6-467E-9516-56DEFEF13C45}" presName="nodeRect" presStyleLbl="alignNode1" presStyleIdx="2" presStyleCnt="4">
        <dgm:presLayoutVars>
          <dgm:bulletEnabled val="1"/>
        </dgm:presLayoutVars>
      </dgm:prSet>
      <dgm:spPr/>
    </dgm:pt>
    <dgm:pt modelId="{8DFA0242-9A07-423B-BF67-B6434D02CDA8}" type="pres">
      <dgm:prSet presAssocID="{CEB7A93B-F52E-4C31-B787-C6813C8BA95F}" presName="sibTrans" presStyleCnt="0"/>
      <dgm:spPr/>
    </dgm:pt>
    <dgm:pt modelId="{F5DFDD1A-6A7B-4284-9F45-08559D7D69D7}" type="pres">
      <dgm:prSet presAssocID="{7E23F1EF-324B-4E1E-B61C-8123D5F00698}" presName="compositeNode" presStyleCnt="0">
        <dgm:presLayoutVars>
          <dgm:bulletEnabled val="1"/>
        </dgm:presLayoutVars>
      </dgm:prSet>
      <dgm:spPr/>
    </dgm:pt>
    <dgm:pt modelId="{A8443F6F-9E23-47E1-A27E-2A9D32858720}" type="pres">
      <dgm:prSet presAssocID="{7E23F1EF-324B-4E1E-B61C-8123D5F00698}" presName="bgRect" presStyleLbl="alignNode1" presStyleIdx="3" presStyleCnt="4"/>
      <dgm:spPr/>
    </dgm:pt>
    <dgm:pt modelId="{AB888CAF-DF68-48FF-BE59-4E74982D25CD}" type="pres">
      <dgm:prSet presAssocID="{80C791FD-B0CE-4164-90B7-37AA4CF6AF15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53CB2145-FA84-4A9A-A7D9-565121456879}" type="pres">
      <dgm:prSet presAssocID="{7E23F1EF-324B-4E1E-B61C-8123D5F00698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BDD6BD07-4EBB-42E0-8D90-6735E97A75EC}" type="presOf" srcId="{80C791FD-B0CE-4164-90B7-37AA4CF6AF15}" destId="{AB888CAF-DF68-48FF-BE59-4E74982D25CD}" srcOrd="0" destOrd="0" presId="urn:microsoft.com/office/officeart/2016/7/layout/LinearBlockProcessNumbered"/>
    <dgm:cxn modelId="{7022130B-E408-42EE-AC49-9E39DF301AF7}" type="presOf" srcId="{10F94053-E276-4F14-B7A4-AA59B6CF12DF}" destId="{154FF319-F6DD-4905-ABE2-6044F2F3A7F0}" srcOrd="0" destOrd="0" presId="urn:microsoft.com/office/officeart/2016/7/layout/LinearBlockProcessNumbered"/>
    <dgm:cxn modelId="{D511510C-F1DC-4984-9577-7DA40C7C93D1}" type="presOf" srcId="{2F6FCD99-2395-48BE-B0EC-7A7148639EAF}" destId="{A6E6C126-D7B2-403C-908A-14524584B94E}" srcOrd="0" destOrd="0" presId="urn:microsoft.com/office/officeart/2016/7/layout/LinearBlockProcessNumbered"/>
    <dgm:cxn modelId="{3B0A9D20-972C-481A-8B82-9E3F4F197490}" type="presOf" srcId="{10F94053-E276-4F14-B7A4-AA59B6CF12DF}" destId="{C3165E62-48E8-4B23-A24E-C384B76A50B2}" srcOrd="1" destOrd="0" presId="urn:microsoft.com/office/officeart/2016/7/layout/LinearBlockProcessNumbered"/>
    <dgm:cxn modelId="{8E962161-F5CF-4536-8474-99041DD2B54F}" type="presOf" srcId="{CEB7A93B-F52E-4C31-B787-C6813C8BA95F}" destId="{10629F4A-53CC-4800-911C-F67853097A44}" srcOrd="0" destOrd="0" presId="urn:microsoft.com/office/officeart/2016/7/layout/LinearBlockProcessNumbered"/>
    <dgm:cxn modelId="{01397663-6FB3-4552-B17E-732B753A230E}" srcId="{F6D2260F-E999-422C-8CF3-BBC0B3E6A32F}" destId="{7E23F1EF-324B-4E1E-B61C-8123D5F00698}" srcOrd="3" destOrd="0" parTransId="{E4D52273-0F3E-412E-A629-0EE242A7E645}" sibTransId="{80C791FD-B0CE-4164-90B7-37AA4CF6AF15}"/>
    <dgm:cxn modelId="{D6FE2064-19E8-4067-84F1-B2894E2CD75C}" srcId="{F6D2260F-E999-422C-8CF3-BBC0B3E6A32F}" destId="{10F94053-E276-4F14-B7A4-AA59B6CF12DF}" srcOrd="1" destOrd="0" parTransId="{2109D7B8-C9A3-4E33-B3FE-411BAF9EB6F1}" sibTransId="{A9C5E600-D1EF-4CED-AD01-AD1C4F57AB27}"/>
    <dgm:cxn modelId="{E23E8647-B617-4A44-857C-FB8F1CD74EDA}" type="presOf" srcId="{A9C5E600-D1EF-4CED-AD01-AD1C4F57AB27}" destId="{41C51BCB-1059-48E1-9DF7-8D9173C8EA0D}" srcOrd="0" destOrd="0" presId="urn:microsoft.com/office/officeart/2016/7/layout/LinearBlockProcessNumbered"/>
    <dgm:cxn modelId="{041ECD4B-C1B1-45A7-B008-4E46FF87CE6B}" type="presOf" srcId="{7E23F1EF-324B-4E1E-B61C-8123D5F00698}" destId="{53CB2145-FA84-4A9A-A7D9-565121456879}" srcOrd="1" destOrd="0" presId="urn:microsoft.com/office/officeart/2016/7/layout/LinearBlockProcessNumbered"/>
    <dgm:cxn modelId="{5CF7FC6C-46A7-4B6F-938C-48653A3653C8}" type="presOf" srcId="{7E23F1EF-324B-4E1E-B61C-8123D5F00698}" destId="{A8443F6F-9E23-47E1-A27E-2A9D32858720}" srcOrd="0" destOrd="0" presId="urn:microsoft.com/office/officeart/2016/7/layout/LinearBlockProcessNumbered"/>
    <dgm:cxn modelId="{082C426E-4A51-4B48-9645-39B4516EB291}" type="presOf" srcId="{CF1635C6-22CE-4FE8-B959-87957DA40EB6}" destId="{E84230C7-46F6-4AA0-B3F6-59A5DFEC7315}" srcOrd="0" destOrd="0" presId="urn:microsoft.com/office/officeart/2016/7/layout/LinearBlockProcessNumbered"/>
    <dgm:cxn modelId="{2EDDD154-41A6-484F-ADF8-92093D494817}" type="presOf" srcId="{9CCA9B12-BDE6-467E-9516-56DEFEF13C45}" destId="{05DC8F28-C08F-4F4F-A9A1-7EF45538F7B8}" srcOrd="1" destOrd="0" presId="urn:microsoft.com/office/officeart/2016/7/layout/LinearBlockProcessNumbered"/>
    <dgm:cxn modelId="{913E925A-7253-45E4-BEC8-4078A6806604}" type="presOf" srcId="{F6D2260F-E999-422C-8CF3-BBC0B3E6A32F}" destId="{99A7314E-3856-4C73-976F-EF110EBF867C}" srcOrd="0" destOrd="0" presId="urn:microsoft.com/office/officeart/2016/7/layout/LinearBlockProcessNumbered"/>
    <dgm:cxn modelId="{1BBF9F87-E380-4C01-97CB-B63F42F7AEA5}" srcId="{F6D2260F-E999-422C-8CF3-BBC0B3E6A32F}" destId="{CF1635C6-22CE-4FE8-B959-87957DA40EB6}" srcOrd="0" destOrd="0" parTransId="{B429B178-A0BE-4CF3-8928-6E6B332E599C}" sibTransId="{2F6FCD99-2395-48BE-B0EC-7A7148639EAF}"/>
    <dgm:cxn modelId="{604D04CA-D5C4-4A34-B576-C24308856E4F}" srcId="{F6D2260F-E999-422C-8CF3-BBC0B3E6A32F}" destId="{9CCA9B12-BDE6-467E-9516-56DEFEF13C45}" srcOrd="2" destOrd="0" parTransId="{E2D618DC-D082-497C-A13B-983425FD3C2F}" sibTransId="{CEB7A93B-F52E-4C31-B787-C6813C8BA95F}"/>
    <dgm:cxn modelId="{497F51D0-3482-4514-A42B-3A366F6DE8B4}" type="presOf" srcId="{9CCA9B12-BDE6-467E-9516-56DEFEF13C45}" destId="{789C78B5-3CEE-478A-A385-87FC1D637B9A}" srcOrd="0" destOrd="0" presId="urn:microsoft.com/office/officeart/2016/7/layout/LinearBlockProcessNumbered"/>
    <dgm:cxn modelId="{D82FC9FC-C07B-4F55-9B99-5154C0244CE2}" type="presOf" srcId="{CF1635C6-22CE-4FE8-B959-87957DA40EB6}" destId="{F8A328C5-7B0E-48E7-BD1D-CFDCC12BA8F6}" srcOrd="1" destOrd="0" presId="urn:microsoft.com/office/officeart/2016/7/layout/LinearBlockProcessNumbered"/>
    <dgm:cxn modelId="{5BC44A1D-7F22-4470-986D-987E1CC3BA1D}" type="presParOf" srcId="{99A7314E-3856-4C73-976F-EF110EBF867C}" destId="{FD5FE9D1-7A29-4305-AEC6-127E1665E3ED}" srcOrd="0" destOrd="0" presId="urn:microsoft.com/office/officeart/2016/7/layout/LinearBlockProcessNumbered"/>
    <dgm:cxn modelId="{F53669DA-D31C-4CF5-A32E-5950691E3787}" type="presParOf" srcId="{FD5FE9D1-7A29-4305-AEC6-127E1665E3ED}" destId="{E84230C7-46F6-4AA0-B3F6-59A5DFEC7315}" srcOrd="0" destOrd="0" presId="urn:microsoft.com/office/officeart/2016/7/layout/LinearBlockProcessNumbered"/>
    <dgm:cxn modelId="{9A1638F1-985F-4933-8DA5-04FADCFCD9DC}" type="presParOf" srcId="{FD5FE9D1-7A29-4305-AEC6-127E1665E3ED}" destId="{A6E6C126-D7B2-403C-908A-14524584B94E}" srcOrd="1" destOrd="0" presId="urn:microsoft.com/office/officeart/2016/7/layout/LinearBlockProcessNumbered"/>
    <dgm:cxn modelId="{0D8E602B-A5EA-45EE-B4F2-7AE96C7BC0AB}" type="presParOf" srcId="{FD5FE9D1-7A29-4305-AEC6-127E1665E3ED}" destId="{F8A328C5-7B0E-48E7-BD1D-CFDCC12BA8F6}" srcOrd="2" destOrd="0" presId="urn:microsoft.com/office/officeart/2016/7/layout/LinearBlockProcessNumbered"/>
    <dgm:cxn modelId="{E02454D8-A8B5-4DE7-9410-45A107B1623A}" type="presParOf" srcId="{99A7314E-3856-4C73-976F-EF110EBF867C}" destId="{67A9D36C-59D7-47C1-81F5-EF06681E2E73}" srcOrd="1" destOrd="0" presId="urn:microsoft.com/office/officeart/2016/7/layout/LinearBlockProcessNumbered"/>
    <dgm:cxn modelId="{F0993900-F26E-468E-9173-65ADC8EC437B}" type="presParOf" srcId="{99A7314E-3856-4C73-976F-EF110EBF867C}" destId="{4A20DF86-F357-498B-8502-FD27EF22C336}" srcOrd="2" destOrd="0" presId="urn:microsoft.com/office/officeart/2016/7/layout/LinearBlockProcessNumbered"/>
    <dgm:cxn modelId="{CD7B583A-617C-4524-8109-874E6E22B657}" type="presParOf" srcId="{4A20DF86-F357-498B-8502-FD27EF22C336}" destId="{154FF319-F6DD-4905-ABE2-6044F2F3A7F0}" srcOrd="0" destOrd="0" presId="urn:microsoft.com/office/officeart/2016/7/layout/LinearBlockProcessNumbered"/>
    <dgm:cxn modelId="{1373074E-3212-44E3-B37D-A4872F7CC6F2}" type="presParOf" srcId="{4A20DF86-F357-498B-8502-FD27EF22C336}" destId="{41C51BCB-1059-48E1-9DF7-8D9173C8EA0D}" srcOrd="1" destOrd="0" presId="urn:microsoft.com/office/officeart/2016/7/layout/LinearBlockProcessNumbered"/>
    <dgm:cxn modelId="{53D7FA93-456F-4CE3-8ADD-D787BB33E7F7}" type="presParOf" srcId="{4A20DF86-F357-498B-8502-FD27EF22C336}" destId="{C3165E62-48E8-4B23-A24E-C384B76A50B2}" srcOrd="2" destOrd="0" presId="urn:microsoft.com/office/officeart/2016/7/layout/LinearBlockProcessNumbered"/>
    <dgm:cxn modelId="{E481D530-7291-4EF9-A7A0-A3865D419DEE}" type="presParOf" srcId="{99A7314E-3856-4C73-976F-EF110EBF867C}" destId="{8C473EBA-6C0A-4DB4-B571-BA17876013EA}" srcOrd="3" destOrd="0" presId="urn:microsoft.com/office/officeart/2016/7/layout/LinearBlockProcessNumbered"/>
    <dgm:cxn modelId="{E3831F74-DEFA-491A-B45F-F221080C2A78}" type="presParOf" srcId="{99A7314E-3856-4C73-976F-EF110EBF867C}" destId="{437B7CA5-0003-40A6-B885-3DD6FE602DEA}" srcOrd="4" destOrd="0" presId="urn:microsoft.com/office/officeart/2016/7/layout/LinearBlockProcessNumbered"/>
    <dgm:cxn modelId="{5C062DBC-CEC8-44B8-B197-9C0825221038}" type="presParOf" srcId="{437B7CA5-0003-40A6-B885-3DD6FE602DEA}" destId="{789C78B5-3CEE-478A-A385-87FC1D637B9A}" srcOrd="0" destOrd="0" presId="urn:microsoft.com/office/officeart/2016/7/layout/LinearBlockProcessNumbered"/>
    <dgm:cxn modelId="{83A63E17-5193-415E-BA17-5547805CE972}" type="presParOf" srcId="{437B7CA5-0003-40A6-B885-3DD6FE602DEA}" destId="{10629F4A-53CC-4800-911C-F67853097A44}" srcOrd="1" destOrd="0" presId="urn:microsoft.com/office/officeart/2016/7/layout/LinearBlockProcessNumbered"/>
    <dgm:cxn modelId="{42E2FBA1-29F0-43AC-88DD-51700FF502B4}" type="presParOf" srcId="{437B7CA5-0003-40A6-B885-3DD6FE602DEA}" destId="{05DC8F28-C08F-4F4F-A9A1-7EF45538F7B8}" srcOrd="2" destOrd="0" presId="urn:microsoft.com/office/officeart/2016/7/layout/LinearBlockProcessNumbered"/>
    <dgm:cxn modelId="{850B4E72-C9C1-447F-A121-04FD8E7C69B0}" type="presParOf" srcId="{99A7314E-3856-4C73-976F-EF110EBF867C}" destId="{8DFA0242-9A07-423B-BF67-B6434D02CDA8}" srcOrd="5" destOrd="0" presId="urn:microsoft.com/office/officeart/2016/7/layout/LinearBlockProcessNumbered"/>
    <dgm:cxn modelId="{E6819A9D-2F2C-4847-B4F3-347813FF5A56}" type="presParOf" srcId="{99A7314E-3856-4C73-976F-EF110EBF867C}" destId="{F5DFDD1A-6A7B-4284-9F45-08559D7D69D7}" srcOrd="6" destOrd="0" presId="urn:microsoft.com/office/officeart/2016/7/layout/LinearBlockProcessNumbered"/>
    <dgm:cxn modelId="{FD142E7D-4EC5-4587-8477-417237E99F77}" type="presParOf" srcId="{F5DFDD1A-6A7B-4284-9F45-08559D7D69D7}" destId="{A8443F6F-9E23-47E1-A27E-2A9D32858720}" srcOrd="0" destOrd="0" presId="urn:microsoft.com/office/officeart/2016/7/layout/LinearBlockProcessNumbered"/>
    <dgm:cxn modelId="{3BE83B84-BA8B-4DA3-A6B8-C584A6A06058}" type="presParOf" srcId="{F5DFDD1A-6A7B-4284-9F45-08559D7D69D7}" destId="{AB888CAF-DF68-48FF-BE59-4E74982D25CD}" srcOrd="1" destOrd="0" presId="urn:microsoft.com/office/officeart/2016/7/layout/LinearBlockProcessNumbered"/>
    <dgm:cxn modelId="{D56559DC-D0F6-461F-B1B8-7C2B495FEC70}" type="presParOf" srcId="{F5DFDD1A-6A7B-4284-9F45-08559D7D69D7}" destId="{53CB2145-FA84-4A9A-A7D9-565121456879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67CD3B-930B-4135-8B5F-D713FFC338EB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058FFF-16FF-4971-AD65-552E22DC3710}">
      <dgm:prSet/>
      <dgm:spPr/>
      <dgm:t>
        <a:bodyPr/>
        <a:lstStyle/>
        <a:p>
          <a:r>
            <a:rPr lang="en-GB" baseline="0" dirty="0"/>
            <a:t>Is Everyone OK ?</a:t>
          </a:r>
          <a:endParaRPr lang="en-US" dirty="0"/>
        </a:p>
      </dgm:t>
    </dgm:pt>
    <dgm:pt modelId="{3CA817EA-AF86-456E-B7C6-40454FE798ED}" type="parTrans" cxnId="{5FD170FD-A353-4BAD-B545-3D1FEBEC855B}">
      <dgm:prSet/>
      <dgm:spPr/>
      <dgm:t>
        <a:bodyPr/>
        <a:lstStyle/>
        <a:p>
          <a:endParaRPr lang="en-US"/>
        </a:p>
      </dgm:t>
    </dgm:pt>
    <dgm:pt modelId="{7B9DEB3D-8419-4A72-8ED4-7D07DDDAEB0F}" type="sibTrans" cxnId="{5FD170FD-A353-4BAD-B545-3D1FEBEC855B}">
      <dgm:prSet/>
      <dgm:spPr/>
      <dgm:t>
        <a:bodyPr/>
        <a:lstStyle/>
        <a:p>
          <a:endParaRPr lang="en-US"/>
        </a:p>
      </dgm:t>
    </dgm:pt>
    <dgm:pt modelId="{DB19DC36-A593-46E0-A24A-1D22FE6831F6}">
      <dgm:prSet/>
      <dgm:spPr/>
      <dgm:t>
        <a:bodyPr/>
        <a:lstStyle/>
        <a:p>
          <a:r>
            <a:rPr lang="en-GB" baseline="0"/>
            <a:t>Stay Out of Traffic</a:t>
          </a:r>
          <a:endParaRPr lang="en-US"/>
        </a:p>
      </dgm:t>
    </dgm:pt>
    <dgm:pt modelId="{8F5BE24E-5094-4D22-8962-C5CBE7A35220}" type="parTrans" cxnId="{14DB8450-6E07-442A-9E59-A829B3AC4FEA}">
      <dgm:prSet/>
      <dgm:spPr/>
      <dgm:t>
        <a:bodyPr/>
        <a:lstStyle/>
        <a:p>
          <a:endParaRPr lang="en-US"/>
        </a:p>
      </dgm:t>
    </dgm:pt>
    <dgm:pt modelId="{13AF5426-B82C-4224-BF15-56CC3732993D}" type="sibTrans" cxnId="{14DB8450-6E07-442A-9E59-A829B3AC4FEA}">
      <dgm:prSet/>
      <dgm:spPr/>
      <dgm:t>
        <a:bodyPr/>
        <a:lstStyle/>
        <a:p>
          <a:endParaRPr lang="en-US"/>
        </a:p>
      </dgm:t>
    </dgm:pt>
    <dgm:pt modelId="{461568E2-EC68-4AF0-98D2-F7B067CF42EB}">
      <dgm:prSet/>
      <dgm:spPr/>
      <dgm:t>
        <a:bodyPr/>
        <a:lstStyle/>
        <a:p>
          <a:r>
            <a:rPr lang="en-GB" baseline="0"/>
            <a:t>Move Car To Side</a:t>
          </a:r>
          <a:endParaRPr lang="en-US"/>
        </a:p>
      </dgm:t>
    </dgm:pt>
    <dgm:pt modelId="{41056BAA-0F0E-4097-9352-361067128129}" type="parTrans" cxnId="{DF8934F5-DCD2-494B-A63E-2806FD5A482B}">
      <dgm:prSet/>
      <dgm:spPr/>
      <dgm:t>
        <a:bodyPr/>
        <a:lstStyle/>
        <a:p>
          <a:endParaRPr lang="en-US"/>
        </a:p>
      </dgm:t>
    </dgm:pt>
    <dgm:pt modelId="{C43B460D-5802-4BAC-815D-60B5392580BA}" type="sibTrans" cxnId="{DF8934F5-DCD2-494B-A63E-2806FD5A482B}">
      <dgm:prSet/>
      <dgm:spPr/>
      <dgm:t>
        <a:bodyPr/>
        <a:lstStyle/>
        <a:p>
          <a:endParaRPr lang="en-US"/>
        </a:p>
      </dgm:t>
    </dgm:pt>
    <dgm:pt modelId="{90F632DA-D4EC-4ED5-A5CC-CB3E6483C6F0}">
      <dgm:prSet/>
      <dgm:spPr/>
      <dgm:t>
        <a:bodyPr/>
        <a:lstStyle/>
        <a:p>
          <a:r>
            <a:rPr lang="en-GB" baseline="0"/>
            <a:t>Position Reflective Triangle</a:t>
          </a:r>
          <a:endParaRPr lang="en-US"/>
        </a:p>
      </dgm:t>
    </dgm:pt>
    <dgm:pt modelId="{1DE6CF84-6E53-4338-9B7B-A57B618EDFA3}" type="parTrans" cxnId="{D4962F8B-E88D-4F28-8E15-8AD44DEAE088}">
      <dgm:prSet/>
      <dgm:spPr/>
      <dgm:t>
        <a:bodyPr/>
        <a:lstStyle/>
        <a:p>
          <a:endParaRPr lang="en-US"/>
        </a:p>
      </dgm:t>
    </dgm:pt>
    <dgm:pt modelId="{E408278A-C6B1-4692-9068-6FE46E0BBE4C}" type="sibTrans" cxnId="{D4962F8B-E88D-4F28-8E15-8AD44DEAE088}">
      <dgm:prSet/>
      <dgm:spPr/>
      <dgm:t>
        <a:bodyPr/>
        <a:lstStyle/>
        <a:p>
          <a:endParaRPr lang="en-US"/>
        </a:p>
      </dgm:t>
    </dgm:pt>
    <dgm:pt modelId="{1BFA7B99-3BBB-4F62-9280-07534D027A25}" type="pres">
      <dgm:prSet presAssocID="{E867CD3B-930B-4135-8B5F-D713FFC338EB}" presName="linear" presStyleCnt="0">
        <dgm:presLayoutVars>
          <dgm:animLvl val="lvl"/>
          <dgm:resizeHandles val="exact"/>
        </dgm:presLayoutVars>
      </dgm:prSet>
      <dgm:spPr/>
    </dgm:pt>
    <dgm:pt modelId="{50AF4B43-8C24-4796-BE3E-784284FDD7BD}" type="pres">
      <dgm:prSet presAssocID="{9E058FFF-16FF-4971-AD65-552E22DC371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F418689-C878-4810-98A2-EBD0E164CFC4}" type="pres">
      <dgm:prSet presAssocID="{7B9DEB3D-8419-4A72-8ED4-7D07DDDAEB0F}" presName="spacer" presStyleCnt="0"/>
      <dgm:spPr/>
    </dgm:pt>
    <dgm:pt modelId="{DF95DE81-8797-4FDB-862D-E4419088FFED}" type="pres">
      <dgm:prSet presAssocID="{DB19DC36-A593-46E0-A24A-1D22FE6831F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ED11BDE-E624-4A44-B2A5-0E4A3A89F9CC}" type="pres">
      <dgm:prSet presAssocID="{13AF5426-B82C-4224-BF15-56CC3732993D}" presName="spacer" presStyleCnt="0"/>
      <dgm:spPr/>
    </dgm:pt>
    <dgm:pt modelId="{F88D6D44-105B-4398-89B8-E0A246DBCDBB}" type="pres">
      <dgm:prSet presAssocID="{461568E2-EC68-4AF0-98D2-F7B067CF42E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A90601D-45BF-40AC-BDD4-9F22BCC50792}" type="pres">
      <dgm:prSet presAssocID="{C43B460D-5802-4BAC-815D-60B5392580BA}" presName="spacer" presStyleCnt="0"/>
      <dgm:spPr/>
    </dgm:pt>
    <dgm:pt modelId="{BE6EC850-8A9F-4E48-B28F-3AA72B8FBF86}" type="pres">
      <dgm:prSet presAssocID="{90F632DA-D4EC-4ED5-A5CC-CB3E6483C6F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51B8460-0E8B-4F7E-AB05-AD3D2FAD492A}" type="presOf" srcId="{461568E2-EC68-4AF0-98D2-F7B067CF42EB}" destId="{F88D6D44-105B-4398-89B8-E0A246DBCDBB}" srcOrd="0" destOrd="0" presId="urn:microsoft.com/office/officeart/2005/8/layout/vList2"/>
    <dgm:cxn modelId="{21FC4569-2B93-4351-AFBB-B28F78770A4F}" type="presOf" srcId="{E867CD3B-930B-4135-8B5F-D713FFC338EB}" destId="{1BFA7B99-3BBB-4F62-9280-07534D027A25}" srcOrd="0" destOrd="0" presId="urn:microsoft.com/office/officeart/2005/8/layout/vList2"/>
    <dgm:cxn modelId="{14DB8450-6E07-442A-9E59-A829B3AC4FEA}" srcId="{E867CD3B-930B-4135-8B5F-D713FFC338EB}" destId="{DB19DC36-A593-46E0-A24A-1D22FE6831F6}" srcOrd="1" destOrd="0" parTransId="{8F5BE24E-5094-4D22-8962-C5CBE7A35220}" sibTransId="{13AF5426-B82C-4224-BF15-56CC3732993D}"/>
    <dgm:cxn modelId="{74CCE271-C5A5-49E7-940B-5A0A7D940B18}" type="presOf" srcId="{DB19DC36-A593-46E0-A24A-1D22FE6831F6}" destId="{DF95DE81-8797-4FDB-862D-E4419088FFED}" srcOrd="0" destOrd="0" presId="urn:microsoft.com/office/officeart/2005/8/layout/vList2"/>
    <dgm:cxn modelId="{1324498A-AEB4-426A-88DC-809AF8580DA8}" type="presOf" srcId="{90F632DA-D4EC-4ED5-A5CC-CB3E6483C6F0}" destId="{BE6EC850-8A9F-4E48-B28F-3AA72B8FBF86}" srcOrd="0" destOrd="0" presId="urn:microsoft.com/office/officeart/2005/8/layout/vList2"/>
    <dgm:cxn modelId="{D4962F8B-E88D-4F28-8E15-8AD44DEAE088}" srcId="{E867CD3B-930B-4135-8B5F-D713FFC338EB}" destId="{90F632DA-D4EC-4ED5-A5CC-CB3E6483C6F0}" srcOrd="3" destOrd="0" parTransId="{1DE6CF84-6E53-4338-9B7B-A57B618EDFA3}" sibTransId="{E408278A-C6B1-4692-9068-6FE46E0BBE4C}"/>
    <dgm:cxn modelId="{E9EDBCA0-3ADF-4587-9BF3-6465228A5333}" type="presOf" srcId="{9E058FFF-16FF-4971-AD65-552E22DC3710}" destId="{50AF4B43-8C24-4796-BE3E-784284FDD7BD}" srcOrd="0" destOrd="0" presId="urn:microsoft.com/office/officeart/2005/8/layout/vList2"/>
    <dgm:cxn modelId="{DF8934F5-DCD2-494B-A63E-2806FD5A482B}" srcId="{E867CD3B-930B-4135-8B5F-D713FFC338EB}" destId="{461568E2-EC68-4AF0-98D2-F7B067CF42EB}" srcOrd="2" destOrd="0" parTransId="{41056BAA-0F0E-4097-9352-361067128129}" sibTransId="{C43B460D-5802-4BAC-815D-60B5392580BA}"/>
    <dgm:cxn modelId="{5FD170FD-A353-4BAD-B545-3D1FEBEC855B}" srcId="{E867CD3B-930B-4135-8B5F-D713FFC338EB}" destId="{9E058FFF-16FF-4971-AD65-552E22DC3710}" srcOrd="0" destOrd="0" parTransId="{3CA817EA-AF86-456E-B7C6-40454FE798ED}" sibTransId="{7B9DEB3D-8419-4A72-8ED4-7D07DDDAEB0F}"/>
    <dgm:cxn modelId="{FE648936-B67C-47E9-B763-9D0B300C634B}" type="presParOf" srcId="{1BFA7B99-3BBB-4F62-9280-07534D027A25}" destId="{50AF4B43-8C24-4796-BE3E-784284FDD7BD}" srcOrd="0" destOrd="0" presId="urn:microsoft.com/office/officeart/2005/8/layout/vList2"/>
    <dgm:cxn modelId="{F80B55A1-A0D8-40CC-8BE5-83E6F9CDC175}" type="presParOf" srcId="{1BFA7B99-3BBB-4F62-9280-07534D027A25}" destId="{EF418689-C878-4810-98A2-EBD0E164CFC4}" srcOrd="1" destOrd="0" presId="urn:microsoft.com/office/officeart/2005/8/layout/vList2"/>
    <dgm:cxn modelId="{0A384B4D-8E6A-4F2B-AD26-33E3FB13257A}" type="presParOf" srcId="{1BFA7B99-3BBB-4F62-9280-07534D027A25}" destId="{DF95DE81-8797-4FDB-862D-E4419088FFED}" srcOrd="2" destOrd="0" presId="urn:microsoft.com/office/officeart/2005/8/layout/vList2"/>
    <dgm:cxn modelId="{6940709D-6CFB-4D10-90C8-29C8AE7675CA}" type="presParOf" srcId="{1BFA7B99-3BBB-4F62-9280-07534D027A25}" destId="{1ED11BDE-E624-4A44-B2A5-0E4A3A89F9CC}" srcOrd="3" destOrd="0" presId="urn:microsoft.com/office/officeart/2005/8/layout/vList2"/>
    <dgm:cxn modelId="{7E7CE906-656E-4206-B7EA-BC77888467F4}" type="presParOf" srcId="{1BFA7B99-3BBB-4F62-9280-07534D027A25}" destId="{F88D6D44-105B-4398-89B8-E0A246DBCDBB}" srcOrd="4" destOrd="0" presId="urn:microsoft.com/office/officeart/2005/8/layout/vList2"/>
    <dgm:cxn modelId="{F831A961-FCE4-4898-9FC6-C89802C098AF}" type="presParOf" srcId="{1BFA7B99-3BBB-4F62-9280-07534D027A25}" destId="{FA90601D-45BF-40AC-BDD4-9F22BCC50792}" srcOrd="5" destOrd="0" presId="urn:microsoft.com/office/officeart/2005/8/layout/vList2"/>
    <dgm:cxn modelId="{2EA0E493-E06F-4883-80D3-DEA012E09263}" type="presParOf" srcId="{1BFA7B99-3BBB-4F62-9280-07534D027A25}" destId="{BE6EC850-8A9F-4E48-B28F-3AA72B8FBF8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C6EEEB-6A53-4CCF-BD32-962BC6A81CC2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120D05-DB92-40F6-ABB8-B1C20D98F6A5}">
      <dgm:prSet/>
      <dgm:spPr/>
      <dgm:t>
        <a:bodyPr/>
        <a:lstStyle/>
        <a:p>
          <a:r>
            <a:rPr lang="en-US"/>
            <a:t>Go</a:t>
          </a:r>
        </a:p>
      </dgm:t>
    </dgm:pt>
    <dgm:pt modelId="{C24EDA20-984F-4B58-8795-BDBD9EA93B11}" type="parTrans" cxnId="{CE2969D1-D9D9-4E60-8B33-B5567F3E72FC}">
      <dgm:prSet/>
      <dgm:spPr/>
      <dgm:t>
        <a:bodyPr/>
        <a:lstStyle/>
        <a:p>
          <a:endParaRPr lang="en-US"/>
        </a:p>
      </dgm:t>
    </dgm:pt>
    <dgm:pt modelId="{240EC7F2-CA9C-4BC9-B0FA-886FB8ECD11F}" type="sibTrans" cxnId="{CE2969D1-D9D9-4E60-8B33-B5567F3E72FC}">
      <dgm:prSet/>
      <dgm:spPr/>
      <dgm:t>
        <a:bodyPr/>
        <a:lstStyle/>
        <a:p>
          <a:endParaRPr lang="en-US"/>
        </a:p>
      </dgm:t>
    </dgm:pt>
    <dgm:pt modelId="{E996DC31-B614-4EB8-9A8A-B3A0890234F4}">
      <dgm:prSet/>
      <dgm:spPr/>
      <dgm:t>
        <a:bodyPr/>
        <a:lstStyle/>
        <a:p>
          <a:r>
            <a:rPr lang="en-US"/>
            <a:t>Go To a Basement Or Storm Shelter</a:t>
          </a:r>
        </a:p>
      </dgm:t>
    </dgm:pt>
    <dgm:pt modelId="{6C8D47D4-203C-48B3-87A9-0ED03DBD80E2}" type="parTrans" cxnId="{41118CF1-C9DC-4AC3-B5BF-4396A7FA5B9D}">
      <dgm:prSet/>
      <dgm:spPr/>
      <dgm:t>
        <a:bodyPr/>
        <a:lstStyle/>
        <a:p>
          <a:endParaRPr lang="en-US"/>
        </a:p>
      </dgm:t>
    </dgm:pt>
    <dgm:pt modelId="{5F88D528-BD11-428D-AA05-9934FA94BCA5}" type="sibTrans" cxnId="{41118CF1-C9DC-4AC3-B5BF-4396A7FA5B9D}">
      <dgm:prSet/>
      <dgm:spPr/>
      <dgm:t>
        <a:bodyPr/>
        <a:lstStyle/>
        <a:p>
          <a:endParaRPr lang="en-US"/>
        </a:p>
      </dgm:t>
    </dgm:pt>
    <dgm:pt modelId="{F53608E4-3617-4961-BD94-BCE7B011936F}">
      <dgm:prSet/>
      <dgm:spPr/>
      <dgm:t>
        <a:bodyPr/>
        <a:lstStyle/>
        <a:p>
          <a:r>
            <a:rPr lang="en-US" dirty="0"/>
            <a:t>Get</a:t>
          </a:r>
        </a:p>
      </dgm:t>
    </dgm:pt>
    <dgm:pt modelId="{0CD4C972-76F1-4968-963C-EDAFD11A91D2}" type="parTrans" cxnId="{FBF1A38D-EBEE-49AE-8681-E7D4397A08F5}">
      <dgm:prSet/>
      <dgm:spPr/>
      <dgm:t>
        <a:bodyPr/>
        <a:lstStyle/>
        <a:p>
          <a:endParaRPr lang="en-US"/>
        </a:p>
      </dgm:t>
    </dgm:pt>
    <dgm:pt modelId="{6D692317-C09A-43A9-9A26-EC7D4303643E}" type="sibTrans" cxnId="{FBF1A38D-EBEE-49AE-8681-E7D4397A08F5}">
      <dgm:prSet/>
      <dgm:spPr/>
      <dgm:t>
        <a:bodyPr/>
        <a:lstStyle/>
        <a:p>
          <a:endParaRPr lang="en-US"/>
        </a:p>
      </dgm:t>
    </dgm:pt>
    <dgm:pt modelId="{5349A890-4299-4FE1-8F5B-6F6A5A73DD8B}">
      <dgm:prSet/>
      <dgm:spPr/>
      <dgm:t>
        <a:bodyPr/>
        <a:lstStyle/>
        <a:p>
          <a:r>
            <a:rPr lang="en-US" dirty="0"/>
            <a:t>Get To The Lowes</a:t>
          </a:r>
          <a:r>
            <a:rPr lang="en-US" dirty="0">
              <a:highlight>
                <a:srgbClr val="FFFF00"/>
              </a:highlight>
            </a:rPr>
            <a:t>t</a:t>
          </a:r>
          <a:r>
            <a:rPr lang="en-US" dirty="0"/>
            <a:t> Floor    </a:t>
          </a:r>
          <a:r>
            <a:rPr lang="en-US" dirty="0">
              <a:highlight>
                <a:srgbClr val="FFFF00"/>
              </a:highlight>
            </a:rPr>
            <a:t>(13)</a:t>
          </a:r>
        </a:p>
      </dgm:t>
    </dgm:pt>
    <dgm:pt modelId="{E2050EC0-F990-4526-B7AD-7EEAADC06FF3}" type="parTrans" cxnId="{B69C73A8-5B1D-4B66-9626-07893F8F22EF}">
      <dgm:prSet/>
      <dgm:spPr/>
      <dgm:t>
        <a:bodyPr/>
        <a:lstStyle/>
        <a:p>
          <a:endParaRPr lang="en-US"/>
        </a:p>
      </dgm:t>
    </dgm:pt>
    <dgm:pt modelId="{5CCE632D-FDD5-491C-B6B5-7BA22FDE23C8}" type="sibTrans" cxnId="{B69C73A8-5B1D-4B66-9626-07893F8F22EF}">
      <dgm:prSet/>
      <dgm:spPr/>
      <dgm:t>
        <a:bodyPr/>
        <a:lstStyle/>
        <a:p>
          <a:endParaRPr lang="en-US"/>
        </a:p>
      </dgm:t>
    </dgm:pt>
    <dgm:pt modelId="{B98B1980-4C89-4759-9AEE-344840B770B7}">
      <dgm:prSet/>
      <dgm:spPr/>
      <dgm:t>
        <a:bodyPr/>
        <a:lstStyle/>
        <a:p>
          <a:r>
            <a:rPr lang="en-US"/>
            <a:t>Stay In</a:t>
          </a:r>
        </a:p>
      </dgm:t>
    </dgm:pt>
    <dgm:pt modelId="{7E032099-0D68-42DA-BBE3-EC9720ADD789}" type="parTrans" cxnId="{0E319BB0-9BD8-4ECE-910E-D3D2A7C0C497}">
      <dgm:prSet/>
      <dgm:spPr/>
      <dgm:t>
        <a:bodyPr/>
        <a:lstStyle/>
        <a:p>
          <a:endParaRPr lang="en-US"/>
        </a:p>
      </dgm:t>
    </dgm:pt>
    <dgm:pt modelId="{E4178622-7787-4B05-97E1-08E35B8D58AC}" type="sibTrans" cxnId="{0E319BB0-9BD8-4ECE-910E-D3D2A7C0C497}">
      <dgm:prSet/>
      <dgm:spPr/>
      <dgm:t>
        <a:bodyPr/>
        <a:lstStyle/>
        <a:p>
          <a:endParaRPr lang="en-US"/>
        </a:p>
      </dgm:t>
    </dgm:pt>
    <dgm:pt modelId="{4A3EC372-E28D-435D-8B8A-CEB4485551C6}">
      <dgm:prSet/>
      <dgm:spPr/>
      <dgm:t>
        <a:bodyPr/>
        <a:lstStyle/>
        <a:p>
          <a:r>
            <a:rPr lang="en-US" dirty="0"/>
            <a:t>Stay In A Room With No Windows</a:t>
          </a:r>
        </a:p>
      </dgm:t>
    </dgm:pt>
    <dgm:pt modelId="{10C2436F-A0C1-48D2-9487-671B6720D4D9}" type="parTrans" cxnId="{109C4856-AB78-442F-8F94-F014AFBB4A22}">
      <dgm:prSet/>
      <dgm:spPr/>
      <dgm:t>
        <a:bodyPr/>
        <a:lstStyle/>
        <a:p>
          <a:endParaRPr lang="en-US"/>
        </a:p>
      </dgm:t>
    </dgm:pt>
    <dgm:pt modelId="{3F32790D-ECAE-4CEF-B96C-9C5025A5B3DC}" type="sibTrans" cxnId="{109C4856-AB78-442F-8F94-F014AFBB4A22}">
      <dgm:prSet/>
      <dgm:spPr/>
      <dgm:t>
        <a:bodyPr/>
        <a:lstStyle/>
        <a:p>
          <a:endParaRPr lang="en-US"/>
        </a:p>
      </dgm:t>
    </dgm:pt>
    <dgm:pt modelId="{9A20163B-4959-42DA-A7EB-BA717221DED3}">
      <dgm:prSet/>
      <dgm:spPr/>
      <dgm:t>
        <a:bodyPr/>
        <a:lstStyle/>
        <a:p>
          <a:r>
            <a:rPr lang="en-US"/>
            <a:t>Use</a:t>
          </a:r>
        </a:p>
      </dgm:t>
    </dgm:pt>
    <dgm:pt modelId="{CB86031E-1701-4443-A417-4801BD21E77C}" type="parTrans" cxnId="{F4B2D109-1057-4F05-A484-0416D6860455}">
      <dgm:prSet/>
      <dgm:spPr/>
      <dgm:t>
        <a:bodyPr/>
        <a:lstStyle/>
        <a:p>
          <a:endParaRPr lang="en-US"/>
        </a:p>
      </dgm:t>
    </dgm:pt>
    <dgm:pt modelId="{E4E6DBF1-0DD1-40F2-BDA0-87A2CE96F467}" type="sibTrans" cxnId="{F4B2D109-1057-4F05-A484-0416D6860455}">
      <dgm:prSet/>
      <dgm:spPr/>
      <dgm:t>
        <a:bodyPr/>
        <a:lstStyle/>
        <a:p>
          <a:endParaRPr lang="en-US"/>
        </a:p>
      </dgm:t>
    </dgm:pt>
    <dgm:pt modelId="{703925D8-7647-49CD-8083-6D9C5FF08389}">
      <dgm:prSet/>
      <dgm:spPr/>
      <dgm:t>
        <a:bodyPr/>
        <a:lstStyle/>
        <a:p>
          <a:r>
            <a:rPr lang="en-US" dirty="0"/>
            <a:t>Use A Mattress To Protect Yo</a:t>
          </a:r>
          <a:r>
            <a:rPr lang="en-US" dirty="0">
              <a:highlight>
                <a:srgbClr val="FFFF00"/>
              </a:highlight>
            </a:rPr>
            <a:t>u</a:t>
          </a:r>
          <a:r>
            <a:rPr lang="en-US" dirty="0"/>
            <a:t>rself    </a:t>
          </a:r>
          <a:r>
            <a:rPr lang="en-US" dirty="0">
              <a:highlight>
                <a:srgbClr val="FFFF00"/>
              </a:highlight>
            </a:rPr>
            <a:t>(16)</a:t>
          </a:r>
        </a:p>
      </dgm:t>
    </dgm:pt>
    <dgm:pt modelId="{EBDA4BDB-36BA-432E-AC87-A24E6AF3A8A2}" type="parTrans" cxnId="{CBB7A79D-E523-4889-BE49-E89C221155F6}">
      <dgm:prSet/>
      <dgm:spPr/>
      <dgm:t>
        <a:bodyPr/>
        <a:lstStyle/>
        <a:p>
          <a:endParaRPr lang="en-US"/>
        </a:p>
      </dgm:t>
    </dgm:pt>
    <dgm:pt modelId="{70F6E544-A3F8-40E8-B274-C39FF40F9C7D}" type="sibTrans" cxnId="{CBB7A79D-E523-4889-BE49-E89C221155F6}">
      <dgm:prSet/>
      <dgm:spPr/>
      <dgm:t>
        <a:bodyPr/>
        <a:lstStyle/>
        <a:p>
          <a:endParaRPr lang="en-US"/>
        </a:p>
      </dgm:t>
    </dgm:pt>
    <dgm:pt modelId="{70C10A5C-3BC0-4A0E-85C0-416B07E6D888}" type="pres">
      <dgm:prSet presAssocID="{B4C6EEEB-6A53-4CCF-BD32-962BC6A81CC2}" presName="Name0" presStyleCnt="0">
        <dgm:presLayoutVars>
          <dgm:dir/>
          <dgm:animLvl val="lvl"/>
          <dgm:resizeHandles val="exact"/>
        </dgm:presLayoutVars>
      </dgm:prSet>
      <dgm:spPr/>
    </dgm:pt>
    <dgm:pt modelId="{AF5CE458-AE78-4176-912C-BA199044ECEB}" type="pres">
      <dgm:prSet presAssocID="{9A20163B-4959-42DA-A7EB-BA717221DED3}" presName="boxAndChildren" presStyleCnt="0"/>
      <dgm:spPr/>
    </dgm:pt>
    <dgm:pt modelId="{48854B58-0884-4433-A047-8AF7448C9EAD}" type="pres">
      <dgm:prSet presAssocID="{9A20163B-4959-42DA-A7EB-BA717221DED3}" presName="parentTextBox" presStyleLbl="alignNode1" presStyleIdx="0" presStyleCnt="4"/>
      <dgm:spPr/>
    </dgm:pt>
    <dgm:pt modelId="{4A041BC9-CE7F-448E-BE3B-81BFD68A2277}" type="pres">
      <dgm:prSet presAssocID="{9A20163B-4959-42DA-A7EB-BA717221DED3}" presName="descendantBox" presStyleLbl="bgAccFollowNode1" presStyleIdx="0" presStyleCnt="4"/>
      <dgm:spPr/>
    </dgm:pt>
    <dgm:pt modelId="{EF08BF99-EA40-49EE-99D7-14EDEF89AFAA}" type="pres">
      <dgm:prSet presAssocID="{E4178622-7787-4B05-97E1-08E35B8D58AC}" presName="sp" presStyleCnt="0"/>
      <dgm:spPr/>
    </dgm:pt>
    <dgm:pt modelId="{FD64AF8A-B257-4014-9B56-7B1269E0A15F}" type="pres">
      <dgm:prSet presAssocID="{B98B1980-4C89-4759-9AEE-344840B770B7}" presName="arrowAndChildren" presStyleCnt="0"/>
      <dgm:spPr/>
    </dgm:pt>
    <dgm:pt modelId="{55BC633D-DFFA-44E8-93A4-ACD8351C8FE2}" type="pres">
      <dgm:prSet presAssocID="{B98B1980-4C89-4759-9AEE-344840B770B7}" presName="parentTextArrow" presStyleLbl="node1" presStyleIdx="0" presStyleCnt="0"/>
      <dgm:spPr/>
    </dgm:pt>
    <dgm:pt modelId="{7659D1C4-405C-4DDF-BD72-41271566184C}" type="pres">
      <dgm:prSet presAssocID="{B98B1980-4C89-4759-9AEE-344840B770B7}" presName="arrow" presStyleLbl="alignNode1" presStyleIdx="1" presStyleCnt="4"/>
      <dgm:spPr/>
    </dgm:pt>
    <dgm:pt modelId="{B60BD7F8-3176-431D-934E-1195F928A2D4}" type="pres">
      <dgm:prSet presAssocID="{B98B1980-4C89-4759-9AEE-344840B770B7}" presName="descendantArrow" presStyleLbl="bgAccFollowNode1" presStyleIdx="1" presStyleCnt="4"/>
      <dgm:spPr/>
    </dgm:pt>
    <dgm:pt modelId="{D41C9262-C5A9-4242-86D5-EE823F04154B}" type="pres">
      <dgm:prSet presAssocID="{6D692317-C09A-43A9-9A26-EC7D4303643E}" presName="sp" presStyleCnt="0"/>
      <dgm:spPr/>
    </dgm:pt>
    <dgm:pt modelId="{901A6912-D12F-4B5B-83A6-C36171F5F6CD}" type="pres">
      <dgm:prSet presAssocID="{F53608E4-3617-4961-BD94-BCE7B011936F}" presName="arrowAndChildren" presStyleCnt="0"/>
      <dgm:spPr/>
    </dgm:pt>
    <dgm:pt modelId="{057C948B-A47E-41E0-9879-04F6DCF48D90}" type="pres">
      <dgm:prSet presAssocID="{F53608E4-3617-4961-BD94-BCE7B011936F}" presName="parentTextArrow" presStyleLbl="node1" presStyleIdx="0" presStyleCnt="0"/>
      <dgm:spPr/>
    </dgm:pt>
    <dgm:pt modelId="{EE0D1A4D-7B20-4841-91C1-FE6735C77F42}" type="pres">
      <dgm:prSet presAssocID="{F53608E4-3617-4961-BD94-BCE7B011936F}" presName="arrow" presStyleLbl="alignNode1" presStyleIdx="2" presStyleCnt="4"/>
      <dgm:spPr/>
    </dgm:pt>
    <dgm:pt modelId="{5B732720-32D2-4A13-B74F-A815DB60EDFE}" type="pres">
      <dgm:prSet presAssocID="{F53608E4-3617-4961-BD94-BCE7B011936F}" presName="descendantArrow" presStyleLbl="bgAccFollowNode1" presStyleIdx="2" presStyleCnt="4"/>
      <dgm:spPr/>
    </dgm:pt>
    <dgm:pt modelId="{C0E300B2-4792-42EB-8EEB-7BA40C8BFEED}" type="pres">
      <dgm:prSet presAssocID="{240EC7F2-CA9C-4BC9-B0FA-886FB8ECD11F}" presName="sp" presStyleCnt="0"/>
      <dgm:spPr/>
    </dgm:pt>
    <dgm:pt modelId="{97735D99-DA17-436A-8E84-952FAF1F7935}" type="pres">
      <dgm:prSet presAssocID="{00120D05-DB92-40F6-ABB8-B1C20D98F6A5}" presName="arrowAndChildren" presStyleCnt="0"/>
      <dgm:spPr/>
    </dgm:pt>
    <dgm:pt modelId="{63D93EF0-0325-4349-AE67-2C9089B953CB}" type="pres">
      <dgm:prSet presAssocID="{00120D05-DB92-40F6-ABB8-B1C20D98F6A5}" presName="parentTextArrow" presStyleLbl="node1" presStyleIdx="0" presStyleCnt="0"/>
      <dgm:spPr/>
    </dgm:pt>
    <dgm:pt modelId="{69686DFA-374F-4357-BF75-2163ED20DBCC}" type="pres">
      <dgm:prSet presAssocID="{00120D05-DB92-40F6-ABB8-B1C20D98F6A5}" presName="arrow" presStyleLbl="alignNode1" presStyleIdx="3" presStyleCnt="4"/>
      <dgm:spPr/>
    </dgm:pt>
    <dgm:pt modelId="{8214EEC1-71EA-4A7A-9F9F-3D5C21985FCE}" type="pres">
      <dgm:prSet presAssocID="{00120D05-DB92-40F6-ABB8-B1C20D98F6A5}" presName="descendantArrow" presStyleLbl="bgAccFollowNode1" presStyleIdx="3" presStyleCnt="4"/>
      <dgm:spPr/>
    </dgm:pt>
  </dgm:ptLst>
  <dgm:cxnLst>
    <dgm:cxn modelId="{F4B2D109-1057-4F05-A484-0416D6860455}" srcId="{B4C6EEEB-6A53-4CCF-BD32-962BC6A81CC2}" destId="{9A20163B-4959-42DA-A7EB-BA717221DED3}" srcOrd="3" destOrd="0" parTransId="{CB86031E-1701-4443-A417-4801BD21E77C}" sibTransId="{E4E6DBF1-0DD1-40F2-BDA0-87A2CE96F467}"/>
    <dgm:cxn modelId="{0D972A0F-671B-4966-84A2-DEC139773E56}" type="presOf" srcId="{E996DC31-B614-4EB8-9A8A-B3A0890234F4}" destId="{8214EEC1-71EA-4A7A-9F9F-3D5C21985FCE}" srcOrd="0" destOrd="0" presId="urn:microsoft.com/office/officeart/2016/7/layout/VerticalDownArrowProcess"/>
    <dgm:cxn modelId="{B0A02131-CFEB-4D8A-BC91-ABD7825F84C5}" type="presOf" srcId="{B98B1980-4C89-4759-9AEE-344840B770B7}" destId="{55BC633D-DFFA-44E8-93A4-ACD8351C8FE2}" srcOrd="0" destOrd="0" presId="urn:microsoft.com/office/officeart/2016/7/layout/VerticalDownArrowProcess"/>
    <dgm:cxn modelId="{050E5138-D881-46F6-B989-EF792A6D36B7}" type="presOf" srcId="{B98B1980-4C89-4759-9AEE-344840B770B7}" destId="{7659D1C4-405C-4DDF-BD72-41271566184C}" srcOrd="1" destOrd="0" presId="urn:microsoft.com/office/officeart/2016/7/layout/VerticalDownArrowProcess"/>
    <dgm:cxn modelId="{C106126D-658E-48BC-B1EF-671720EC293F}" type="presOf" srcId="{4A3EC372-E28D-435D-8B8A-CEB4485551C6}" destId="{B60BD7F8-3176-431D-934E-1195F928A2D4}" srcOrd="0" destOrd="0" presId="urn:microsoft.com/office/officeart/2016/7/layout/VerticalDownArrowProcess"/>
    <dgm:cxn modelId="{109C4856-AB78-442F-8F94-F014AFBB4A22}" srcId="{B98B1980-4C89-4759-9AEE-344840B770B7}" destId="{4A3EC372-E28D-435D-8B8A-CEB4485551C6}" srcOrd="0" destOrd="0" parTransId="{10C2436F-A0C1-48D2-9487-671B6720D4D9}" sibTransId="{3F32790D-ECAE-4CEF-B96C-9C5025A5B3DC}"/>
    <dgm:cxn modelId="{3053EB7E-A5C0-4489-B64B-969766678757}" type="presOf" srcId="{00120D05-DB92-40F6-ABB8-B1C20D98F6A5}" destId="{69686DFA-374F-4357-BF75-2163ED20DBCC}" srcOrd="1" destOrd="0" presId="urn:microsoft.com/office/officeart/2016/7/layout/VerticalDownArrowProcess"/>
    <dgm:cxn modelId="{FBF1A38D-EBEE-49AE-8681-E7D4397A08F5}" srcId="{B4C6EEEB-6A53-4CCF-BD32-962BC6A81CC2}" destId="{F53608E4-3617-4961-BD94-BCE7B011936F}" srcOrd="1" destOrd="0" parTransId="{0CD4C972-76F1-4968-963C-EDAFD11A91D2}" sibTransId="{6D692317-C09A-43A9-9A26-EC7D4303643E}"/>
    <dgm:cxn modelId="{CBB7A79D-E523-4889-BE49-E89C221155F6}" srcId="{9A20163B-4959-42DA-A7EB-BA717221DED3}" destId="{703925D8-7647-49CD-8083-6D9C5FF08389}" srcOrd="0" destOrd="0" parTransId="{EBDA4BDB-36BA-432E-AC87-A24E6AF3A8A2}" sibTransId="{70F6E544-A3F8-40E8-B274-C39FF40F9C7D}"/>
    <dgm:cxn modelId="{5C75949F-9B77-4A6A-80A3-F446E3C4ED72}" type="presOf" srcId="{9A20163B-4959-42DA-A7EB-BA717221DED3}" destId="{48854B58-0884-4433-A047-8AF7448C9EAD}" srcOrd="0" destOrd="0" presId="urn:microsoft.com/office/officeart/2016/7/layout/VerticalDownArrowProcess"/>
    <dgm:cxn modelId="{B69C73A8-5B1D-4B66-9626-07893F8F22EF}" srcId="{F53608E4-3617-4961-BD94-BCE7B011936F}" destId="{5349A890-4299-4FE1-8F5B-6F6A5A73DD8B}" srcOrd="0" destOrd="0" parTransId="{E2050EC0-F990-4526-B7AD-7EEAADC06FF3}" sibTransId="{5CCE632D-FDD5-491C-B6B5-7BA22FDE23C8}"/>
    <dgm:cxn modelId="{0E319BB0-9BD8-4ECE-910E-D3D2A7C0C497}" srcId="{B4C6EEEB-6A53-4CCF-BD32-962BC6A81CC2}" destId="{B98B1980-4C89-4759-9AEE-344840B770B7}" srcOrd="2" destOrd="0" parTransId="{7E032099-0D68-42DA-BBE3-EC9720ADD789}" sibTransId="{E4178622-7787-4B05-97E1-08E35B8D58AC}"/>
    <dgm:cxn modelId="{3DC728B5-8A24-477D-9FE9-6E9EB1487C8C}" type="presOf" srcId="{5349A890-4299-4FE1-8F5B-6F6A5A73DD8B}" destId="{5B732720-32D2-4A13-B74F-A815DB60EDFE}" srcOrd="0" destOrd="0" presId="urn:microsoft.com/office/officeart/2016/7/layout/VerticalDownArrowProcess"/>
    <dgm:cxn modelId="{0A05A9C3-B1D5-4DCB-8AF0-F13642202607}" type="presOf" srcId="{703925D8-7647-49CD-8083-6D9C5FF08389}" destId="{4A041BC9-CE7F-448E-BE3B-81BFD68A2277}" srcOrd="0" destOrd="0" presId="urn:microsoft.com/office/officeart/2016/7/layout/VerticalDownArrowProcess"/>
    <dgm:cxn modelId="{CE2969D1-D9D9-4E60-8B33-B5567F3E72FC}" srcId="{B4C6EEEB-6A53-4CCF-BD32-962BC6A81CC2}" destId="{00120D05-DB92-40F6-ABB8-B1C20D98F6A5}" srcOrd="0" destOrd="0" parTransId="{C24EDA20-984F-4B58-8795-BDBD9EA93B11}" sibTransId="{240EC7F2-CA9C-4BC9-B0FA-886FB8ECD11F}"/>
    <dgm:cxn modelId="{C43010D4-B9F9-4C8F-B324-A6F096E002DA}" type="presOf" srcId="{B4C6EEEB-6A53-4CCF-BD32-962BC6A81CC2}" destId="{70C10A5C-3BC0-4A0E-85C0-416B07E6D888}" srcOrd="0" destOrd="0" presId="urn:microsoft.com/office/officeart/2016/7/layout/VerticalDownArrowProcess"/>
    <dgm:cxn modelId="{F3A2A7D5-8352-4EEA-B688-F3643E421A2D}" type="presOf" srcId="{00120D05-DB92-40F6-ABB8-B1C20D98F6A5}" destId="{63D93EF0-0325-4349-AE67-2C9089B953CB}" srcOrd="0" destOrd="0" presId="urn:microsoft.com/office/officeart/2016/7/layout/VerticalDownArrowProcess"/>
    <dgm:cxn modelId="{5737F1D5-F5CE-43CD-BED3-09F94C4A63E3}" type="presOf" srcId="{F53608E4-3617-4961-BD94-BCE7B011936F}" destId="{057C948B-A47E-41E0-9879-04F6DCF48D90}" srcOrd="0" destOrd="0" presId="urn:microsoft.com/office/officeart/2016/7/layout/VerticalDownArrowProcess"/>
    <dgm:cxn modelId="{41118CF1-C9DC-4AC3-B5BF-4396A7FA5B9D}" srcId="{00120D05-DB92-40F6-ABB8-B1C20D98F6A5}" destId="{E996DC31-B614-4EB8-9A8A-B3A0890234F4}" srcOrd="0" destOrd="0" parTransId="{6C8D47D4-203C-48B3-87A9-0ED03DBD80E2}" sibTransId="{5F88D528-BD11-428D-AA05-9934FA94BCA5}"/>
    <dgm:cxn modelId="{80600FF9-1D68-4CC8-A0D2-DAC29009643C}" type="presOf" srcId="{F53608E4-3617-4961-BD94-BCE7B011936F}" destId="{EE0D1A4D-7B20-4841-91C1-FE6735C77F42}" srcOrd="1" destOrd="0" presId="urn:microsoft.com/office/officeart/2016/7/layout/VerticalDownArrowProcess"/>
    <dgm:cxn modelId="{095474B2-B987-4292-8697-6565FB7A2D17}" type="presParOf" srcId="{70C10A5C-3BC0-4A0E-85C0-416B07E6D888}" destId="{AF5CE458-AE78-4176-912C-BA199044ECEB}" srcOrd="0" destOrd="0" presId="urn:microsoft.com/office/officeart/2016/7/layout/VerticalDownArrowProcess"/>
    <dgm:cxn modelId="{275F08A2-634F-4FAB-9320-69B6B35AE7C9}" type="presParOf" srcId="{AF5CE458-AE78-4176-912C-BA199044ECEB}" destId="{48854B58-0884-4433-A047-8AF7448C9EAD}" srcOrd="0" destOrd="0" presId="urn:microsoft.com/office/officeart/2016/7/layout/VerticalDownArrowProcess"/>
    <dgm:cxn modelId="{5A117383-A35E-4D1D-B4C0-7243C1FA158C}" type="presParOf" srcId="{AF5CE458-AE78-4176-912C-BA199044ECEB}" destId="{4A041BC9-CE7F-448E-BE3B-81BFD68A2277}" srcOrd="1" destOrd="0" presId="urn:microsoft.com/office/officeart/2016/7/layout/VerticalDownArrowProcess"/>
    <dgm:cxn modelId="{3FCA72C2-5DCE-44C8-BA7E-DCE56275091A}" type="presParOf" srcId="{70C10A5C-3BC0-4A0E-85C0-416B07E6D888}" destId="{EF08BF99-EA40-49EE-99D7-14EDEF89AFAA}" srcOrd="1" destOrd="0" presId="urn:microsoft.com/office/officeart/2016/7/layout/VerticalDownArrowProcess"/>
    <dgm:cxn modelId="{BA4087D4-778D-4D71-B048-3C69E01498E6}" type="presParOf" srcId="{70C10A5C-3BC0-4A0E-85C0-416B07E6D888}" destId="{FD64AF8A-B257-4014-9B56-7B1269E0A15F}" srcOrd="2" destOrd="0" presId="urn:microsoft.com/office/officeart/2016/7/layout/VerticalDownArrowProcess"/>
    <dgm:cxn modelId="{485D0F70-9782-48D5-9687-80A5D9FA7FFD}" type="presParOf" srcId="{FD64AF8A-B257-4014-9B56-7B1269E0A15F}" destId="{55BC633D-DFFA-44E8-93A4-ACD8351C8FE2}" srcOrd="0" destOrd="0" presId="urn:microsoft.com/office/officeart/2016/7/layout/VerticalDownArrowProcess"/>
    <dgm:cxn modelId="{5029F9CC-2886-4376-8A1D-50F9506B74E1}" type="presParOf" srcId="{FD64AF8A-B257-4014-9B56-7B1269E0A15F}" destId="{7659D1C4-405C-4DDF-BD72-41271566184C}" srcOrd="1" destOrd="0" presId="urn:microsoft.com/office/officeart/2016/7/layout/VerticalDownArrowProcess"/>
    <dgm:cxn modelId="{E034B9A8-4DA0-4905-AFF9-8C65D89BBC34}" type="presParOf" srcId="{FD64AF8A-B257-4014-9B56-7B1269E0A15F}" destId="{B60BD7F8-3176-431D-934E-1195F928A2D4}" srcOrd="2" destOrd="0" presId="urn:microsoft.com/office/officeart/2016/7/layout/VerticalDownArrowProcess"/>
    <dgm:cxn modelId="{3FEC85E1-555A-4CC3-A5D7-76E042DE2CB6}" type="presParOf" srcId="{70C10A5C-3BC0-4A0E-85C0-416B07E6D888}" destId="{D41C9262-C5A9-4242-86D5-EE823F04154B}" srcOrd="3" destOrd="0" presId="urn:microsoft.com/office/officeart/2016/7/layout/VerticalDownArrowProcess"/>
    <dgm:cxn modelId="{91BA860A-69C6-4E33-A1CF-5BDFB2C7773E}" type="presParOf" srcId="{70C10A5C-3BC0-4A0E-85C0-416B07E6D888}" destId="{901A6912-D12F-4B5B-83A6-C36171F5F6CD}" srcOrd="4" destOrd="0" presId="urn:microsoft.com/office/officeart/2016/7/layout/VerticalDownArrowProcess"/>
    <dgm:cxn modelId="{23432261-E740-465E-92D2-6EC76154BACC}" type="presParOf" srcId="{901A6912-D12F-4B5B-83A6-C36171F5F6CD}" destId="{057C948B-A47E-41E0-9879-04F6DCF48D90}" srcOrd="0" destOrd="0" presId="urn:microsoft.com/office/officeart/2016/7/layout/VerticalDownArrowProcess"/>
    <dgm:cxn modelId="{07D817AF-F033-4533-9451-106B0227EC7F}" type="presParOf" srcId="{901A6912-D12F-4B5B-83A6-C36171F5F6CD}" destId="{EE0D1A4D-7B20-4841-91C1-FE6735C77F42}" srcOrd="1" destOrd="0" presId="urn:microsoft.com/office/officeart/2016/7/layout/VerticalDownArrowProcess"/>
    <dgm:cxn modelId="{F7C89D97-3BE8-4759-86C7-7803838620AA}" type="presParOf" srcId="{901A6912-D12F-4B5B-83A6-C36171F5F6CD}" destId="{5B732720-32D2-4A13-B74F-A815DB60EDFE}" srcOrd="2" destOrd="0" presId="urn:microsoft.com/office/officeart/2016/7/layout/VerticalDownArrowProcess"/>
    <dgm:cxn modelId="{4C8AE279-37CB-4359-93A8-4910AE29CA24}" type="presParOf" srcId="{70C10A5C-3BC0-4A0E-85C0-416B07E6D888}" destId="{C0E300B2-4792-42EB-8EEB-7BA40C8BFEED}" srcOrd="5" destOrd="0" presId="urn:microsoft.com/office/officeart/2016/7/layout/VerticalDownArrowProcess"/>
    <dgm:cxn modelId="{B4F48F3E-92C9-47B1-8A6D-7B12DBB52A5B}" type="presParOf" srcId="{70C10A5C-3BC0-4A0E-85C0-416B07E6D888}" destId="{97735D99-DA17-436A-8E84-952FAF1F7935}" srcOrd="6" destOrd="0" presId="urn:microsoft.com/office/officeart/2016/7/layout/VerticalDownArrowProcess"/>
    <dgm:cxn modelId="{65C2FDC8-D5D6-4062-90FA-E8FBCDF1D2B0}" type="presParOf" srcId="{97735D99-DA17-436A-8E84-952FAF1F7935}" destId="{63D93EF0-0325-4349-AE67-2C9089B953CB}" srcOrd="0" destOrd="0" presId="urn:microsoft.com/office/officeart/2016/7/layout/VerticalDownArrowProcess"/>
    <dgm:cxn modelId="{8118D35B-82FD-4648-8BBB-5C97C22E799D}" type="presParOf" srcId="{97735D99-DA17-436A-8E84-952FAF1F7935}" destId="{69686DFA-374F-4357-BF75-2163ED20DBCC}" srcOrd="1" destOrd="0" presId="urn:microsoft.com/office/officeart/2016/7/layout/VerticalDownArrowProcess"/>
    <dgm:cxn modelId="{DBB32EA8-3D69-46C6-9D8D-3EF3C565A730}" type="presParOf" srcId="{97735D99-DA17-436A-8E84-952FAF1F7935}" destId="{8214EEC1-71EA-4A7A-9F9F-3D5C21985FCE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57491B-3D40-431F-B112-A36E06363A82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92ACFD7-EE92-4AE3-BCA0-65FBAD729ABD}">
      <dgm:prSet/>
      <dgm:spPr/>
      <dgm:t>
        <a:bodyPr/>
        <a:lstStyle/>
        <a:p>
          <a:r>
            <a:rPr lang="en-GB" baseline="0"/>
            <a:t>Put Up Shutters</a:t>
          </a:r>
          <a:endParaRPr lang="en-US"/>
        </a:p>
      </dgm:t>
    </dgm:pt>
    <dgm:pt modelId="{D434666D-D402-4D08-95C2-896D5BB06FB2}" type="parTrans" cxnId="{12E5D545-AB4B-43C6-88A8-F3BB4B3AD71F}">
      <dgm:prSet/>
      <dgm:spPr/>
      <dgm:t>
        <a:bodyPr/>
        <a:lstStyle/>
        <a:p>
          <a:endParaRPr lang="en-US"/>
        </a:p>
      </dgm:t>
    </dgm:pt>
    <dgm:pt modelId="{C7D7291D-B83E-4BCD-9E0F-E4323B54F68D}" type="sibTrans" cxnId="{12E5D545-AB4B-43C6-88A8-F3BB4B3AD71F}">
      <dgm:prSet/>
      <dgm:spPr/>
      <dgm:t>
        <a:bodyPr/>
        <a:lstStyle/>
        <a:p>
          <a:endParaRPr lang="en-US"/>
        </a:p>
      </dgm:t>
    </dgm:pt>
    <dgm:pt modelId="{89E38D8B-178B-4D86-A043-F674182D72DA}">
      <dgm:prSet/>
      <dgm:spPr/>
      <dgm:t>
        <a:bodyPr/>
        <a:lstStyle/>
        <a:p>
          <a:r>
            <a:rPr lang="en-GB" baseline="0"/>
            <a:t>Evacuate if Advised</a:t>
          </a:r>
          <a:endParaRPr lang="en-US"/>
        </a:p>
      </dgm:t>
    </dgm:pt>
    <dgm:pt modelId="{5A82690C-2C12-4BF9-974C-7981A2726300}" type="parTrans" cxnId="{08B5C4D8-982F-4170-BD00-90D1B4AF89C4}">
      <dgm:prSet/>
      <dgm:spPr/>
      <dgm:t>
        <a:bodyPr/>
        <a:lstStyle/>
        <a:p>
          <a:endParaRPr lang="en-US"/>
        </a:p>
      </dgm:t>
    </dgm:pt>
    <dgm:pt modelId="{7A775B21-EE2B-471C-8829-436D0F2025A8}" type="sibTrans" cxnId="{08B5C4D8-982F-4170-BD00-90D1B4AF89C4}">
      <dgm:prSet/>
      <dgm:spPr/>
      <dgm:t>
        <a:bodyPr/>
        <a:lstStyle/>
        <a:p>
          <a:endParaRPr lang="en-US"/>
        </a:p>
      </dgm:t>
    </dgm:pt>
    <dgm:pt modelId="{3DA3D503-47E5-4FCE-898D-FB32B61D03B6}">
      <dgm:prSet/>
      <dgm:spPr/>
      <dgm:t>
        <a:bodyPr/>
        <a:lstStyle/>
        <a:p>
          <a:r>
            <a:rPr lang="en-GB" baseline="0" dirty="0"/>
            <a:t>Move to high ground</a:t>
          </a:r>
          <a:endParaRPr lang="en-US" dirty="0"/>
        </a:p>
      </dgm:t>
    </dgm:pt>
    <dgm:pt modelId="{1924FB9E-70F8-4040-BB8C-2E9482DFC8C5}" type="parTrans" cxnId="{51A30F4D-FB83-44BE-B83A-9F9C3C00A00F}">
      <dgm:prSet/>
      <dgm:spPr/>
      <dgm:t>
        <a:bodyPr/>
        <a:lstStyle/>
        <a:p>
          <a:endParaRPr lang="en-US"/>
        </a:p>
      </dgm:t>
    </dgm:pt>
    <dgm:pt modelId="{001001BB-3B0C-4ADB-B68C-DEEE1908BBF2}" type="sibTrans" cxnId="{51A30F4D-FB83-44BE-B83A-9F9C3C00A00F}">
      <dgm:prSet/>
      <dgm:spPr/>
      <dgm:t>
        <a:bodyPr/>
        <a:lstStyle/>
        <a:p>
          <a:endParaRPr lang="en-US"/>
        </a:p>
      </dgm:t>
    </dgm:pt>
    <dgm:pt modelId="{41B544F7-CF68-48C5-936F-92D2ED7EC4D8}">
      <dgm:prSet/>
      <dgm:spPr/>
      <dgm:t>
        <a:bodyPr/>
        <a:lstStyle/>
        <a:p>
          <a:r>
            <a:rPr lang="en-GB" baseline="0"/>
            <a:t>Look Out for Storm Surge</a:t>
          </a:r>
          <a:endParaRPr lang="en-US"/>
        </a:p>
      </dgm:t>
    </dgm:pt>
    <dgm:pt modelId="{F0BBA328-CDAB-4CD1-B6E4-71E72FDDA8D8}" type="parTrans" cxnId="{B5CA33CF-8F9B-4D04-8DE0-F3A0152E3785}">
      <dgm:prSet/>
      <dgm:spPr/>
      <dgm:t>
        <a:bodyPr/>
        <a:lstStyle/>
        <a:p>
          <a:endParaRPr lang="en-US"/>
        </a:p>
      </dgm:t>
    </dgm:pt>
    <dgm:pt modelId="{EC48AA41-05A9-4C98-9D73-2D0689474C07}" type="sibTrans" cxnId="{B5CA33CF-8F9B-4D04-8DE0-F3A0152E3785}">
      <dgm:prSet/>
      <dgm:spPr/>
      <dgm:t>
        <a:bodyPr/>
        <a:lstStyle/>
        <a:p>
          <a:endParaRPr lang="en-US"/>
        </a:p>
      </dgm:t>
    </dgm:pt>
    <dgm:pt modelId="{544861FC-EBFE-4263-8D54-C0A694FDB089}">
      <dgm:prSet/>
      <dgm:spPr/>
      <dgm:t>
        <a:bodyPr/>
        <a:lstStyle/>
        <a:p>
          <a:r>
            <a:rPr lang="en-GB" baseline="0" dirty="0"/>
            <a:t>Have Non-perishable Food And Water</a:t>
          </a:r>
          <a:endParaRPr lang="en-US" dirty="0"/>
        </a:p>
      </dgm:t>
    </dgm:pt>
    <dgm:pt modelId="{E71EA6B8-0D07-4AE8-838D-F7FCDDF04366}" type="parTrans" cxnId="{0E88093F-F10B-46AE-AF6D-1CF1A23E2CC7}">
      <dgm:prSet/>
      <dgm:spPr/>
      <dgm:t>
        <a:bodyPr/>
        <a:lstStyle/>
        <a:p>
          <a:endParaRPr lang="en-US"/>
        </a:p>
      </dgm:t>
    </dgm:pt>
    <dgm:pt modelId="{69E000E3-996F-4522-B13B-62863DCD85EE}" type="sibTrans" cxnId="{0E88093F-F10B-46AE-AF6D-1CF1A23E2CC7}">
      <dgm:prSet/>
      <dgm:spPr/>
      <dgm:t>
        <a:bodyPr/>
        <a:lstStyle/>
        <a:p>
          <a:endParaRPr lang="en-US"/>
        </a:p>
      </dgm:t>
    </dgm:pt>
    <dgm:pt modelId="{79522BB5-5730-494B-8FAB-4855334D2EA6}">
      <dgm:prSet/>
      <dgm:spPr/>
      <dgm:t>
        <a:bodyPr/>
        <a:lstStyle/>
        <a:p>
          <a:r>
            <a:rPr lang="en-GB" baseline="0" dirty="0"/>
            <a:t>Fill Bathtub</a:t>
          </a:r>
          <a:endParaRPr lang="en-US" dirty="0"/>
        </a:p>
      </dgm:t>
    </dgm:pt>
    <dgm:pt modelId="{0250A160-2E4F-40A2-9779-7041810DC6C3}" type="parTrans" cxnId="{1165B306-103C-42AD-9E29-54BEEBC779B4}">
      <dgm:prSet/>
      <dgm:spPr/>
      <dgm:t>
        <a:bodyPr/>
        <a:lstStyle/>
        <a:p>
          <a:endParaRPr lang="en-US"/>
        </a:p>
      </dgm:t>
    </dgm:pt>
    <dgm:pt modelId="{F2616361-50AA-4DD4-9473-336A358380E3}" type="sibTrans" cxnId="{1165B306-103C-42AD-9E29-54BEEBC779B4}">
      <dgm:prSet/>
      <dgm:spPr/>
      <dgm:t>
        <a:bodyPr/>
        <a:lstStyle/>
        <a:p>
          <a:endParaRPr lang="en-US"/>
        </a:p>
      </dgm:t>
    </dgm:pt>
    <dgm:pt modelId="{EDCCFBD5-5368-452A-97ED-12F6597A0F25}">
      <dgm:prSet/>
      <dgm:spPr/>
      <dgm:t>
        <a:bodyPr/>
        <a:lstStyle/>
        <a:p>
          <a:r>
            <a:rPr lang="en-GB" baseline="0"/>
            <a:t>Fill Cars with Fuel</a:t>
          </a:r>
          <a:endParaRPr lang="en-US"/>
        </a:p>
      </dgm:t>
    </dgm:pt>
    <dgm:pt modelId="{B5EB839F-418B-4F6B-9B27-BC1209061C95}" type="parTrans" cxnId="{0A122771-CAD0-4A31-BB72-F18477466AC7}">
      <dgm:prSet/>
      <dgm:spPr/>
      <dgm:t>
        <a:bodyPr/>
        <a:lstStyle/>
        <a:p>
          <a:endParaRPr lang="en-US"/>
        </a:p>
      </dgm:t>
    </dgm:pt>
    <dgm:pt modelId="{5A38CA41-C323-41D1-938B-9DA0770D1040}" type="sibTrans" cxnId="{0A122771-CAD0-4A31-BB72-F18477466AC7}">
      <dgm:prSet/>
      <dgm:spPr/>
      <dgm:t>
        <a:bodyPr/>
        <a:lstStyle/>
        <a:p>
          <a:endParaRPr lang="en-US"/>
        </a:p>
      </dgm:t>
    </dgm:pt>
    <dgm:pt modelId="{0FE43B60-2B18-43D8-B63F-6D30D51ABA3A}">
      <dgm:prSet/>
      <dgm:spPr/>
      <dgm:t>
        <a:bodyPr/>
        <a:lstStyle/>
        <a:p>
          <a:r>
            <a:rPr lang="en-GB" baseline="0"/>
            <a:t>Turn off Electriciy</a:t>
          </a:r>
          <a:endParaRPr lang="en-US"/>
        </a:p>
      </dgm:t>
    </dgm:pt>
    <dgm:pt modelId="{72F755E8-204B-415A-8128-10D1245DFAD0}" type="parTrans" cxnId="{54D26E72-CF54-42DE-86B5-1B2B2826F963}">
      <dgm:prSet/>
      <dgm:spPr/>
      <dgm:t>
        <a:bodyPr/>
        <a:lstStyle/>
        <a:p>
          <a:endParaRPr lang="en-US"/>
        </a:p>
      </dgm:t>
    </dgm:pt>
    <dgm:pt modelId="{96EB9F75-1848-4BBA-9B01-DCC8542FF3BB}" type="sibTrans" cxnId="{54D26E72-CF54-42DE-86B5-1B2B2826F963}">
      <dgm:prSet/>
      <dgm:spPr/>
      <dgm:t>
        <a:bodyPr/>
        <a:lstStyle/>
        <a:p>
          <a:endParaRPr lang="en-US"/>
        </a:p>
      </dgm:t>
    </dgm:pt>
    <dgm:pt modelId="{2DFACB50-8639-4D25-90EE-CC2FE01477BA}" type="pres">
      <dgm:prSet presAssocID="{0257491B-3D40-431F-B112-A36E06363A82}" presName="Name0" presStyleCnt="0">
        <dgm:presLayoutVars>
          <dgm:dir/>
          <dgm:resizeHandles val="exact"/>
        </dgm:presLayoutVars>
      </dgm:prSet>
      <dgm:spPr/>
    </dgm:pt>
    <dgm:pt modelId="{C645F4EE-B3CB-4C9A-8E30-F8BB75442628}" type="pres">
      <dgm:prSet presAssocID="{C92ACFD7-EE92-4AE3-BCA0-65FBAD729ABD}" presName="node" presStyleLbl="node1" presStyleIdx="0" presStyleCnt="8">
        <dgm:presLayoutVars>
          <dgm:bulletEnabled val="1"/>
        </dgm:presLayoutVars>
      </dgm:prSet>
      <dgm:spPr/>
    </dgm:pt>
    <dgm:pt modelId="{F8B4ED48-B501-4820-A5DB-A853AEAC5C1D}" type="pres">
      <dgm:prSet presAssocID="{C7D7291D-B83E-4BCD-9E0F-E4323B54F68D}" presName="sibTrans" presStyleLbl="sibTrans1D1" presStyleIdx="0" presStyleCnt="7"/>
      <dgm:spPr/>
    </dgm:pt>
    <dgm:pt modelId="{50586D0A-F66D-4E50-8018-6EECA354E040}" type="pres">
      <dgm:prSet presAssocID="{C7D7291D-B83E-4BCD-9E0F-E4323B54F68D}" presName="connectorText" presStyleLbl="sibTrans1D1" presStyleIdx="0" presStyleCnt="7"/>
      <dgm:spPr/>
    </dgm:pt>
    <dgm:pt modelId="{89DAA4A1-0813-470B-B3C6-CE109B2B6595}" type="pres">
      <dgm:prSet presAssocID="{89E38D8B-178B-4D86-A043-F674182D72DA}" presName="node" presStyleLbl="node1" presStyleIdx="1" presStyleCnt="8">
        <dgm:presLayoutVars>
          <dgm:bulletEnabled val="1"/>
        </dgm:presLayoutVars>
      </dgm:prSet>
      <dgm:spPr/>
    </dgm:pt>
    <dgm:pt modelId="{18680861-D322-443F-8E1B-380EEF3E126D}" type="pres">
      <dgm:prSet presAssocID="{7A775B21-EE2B-471C-8829-436D0F2025A8}" presName="sibTrans" presStyleLbl="sibTrans1D1" presStyleIdx="1" presStyleCnt="7"/>
      <dgm:spPr/>
    </dgm:pt>
    <dgm:pt modelId="{B60AEBA7-4CF8-4DDC-95BB-86C72DAF3286}" type="pres">
      <dgm:prSet presAssocID="{7A775B21-EE2B-471C-8829-436D0F2025A8}" presName="connectorText" presStyleLbl="sibTrans1D1" presStyleIdx="1" presStyleCnt="7"/>
      <dgm:spPr/>
    </dgm:pt>
    <dgm:pt modelId="{A5027B13-92AF-4777-B9C9-D4C15BCEDF23}" type="pres">
      <dgm:prSet presAssocID="{3DA3D503-47E5-4FCE-898D-FB32B61D03B6}" presName="node" presStyleLbl="node1" presStyleIdx="2" presStyleCnt="8">
        <dgm:presLayoutVars>
          <dgm:bulletEnabled val="1"/>
        </dgm:presLayoutVars>
      </dgm:prSet>
      <dgm:spPr/>
    </dgm:pt>
    <dgm:pt modelId="{57044DEC-88C1-46B4-8057-288DF6B335EE}" type="pres">
      <dgm:prSet presAssocID="{001001BB-3B0C-4ADB-B68C-DEEE1908BBF2}" presName="sibTrans" presStyleLbl="sibTrans1D1" presStyleIdx="2" presStyleCnt="7"/>
      <dgm:spPr/>
    </dgm:pt>
    <dgm:pt modelId="{5E22D1B5-AA9B-4CDD-B026-6D454A2BC2FE}" type="pres">
      <dgm:prSet presAssocID="{001001BB-3B0C-4ADB-B68C-DEEE1908BBF2}" presName="connectorText" presStyleLbl="sibTrans1D1" presStyleIdx="2" presStyleCnt="7"/>
      <dgm:spPr/>
    </dgm:pt>
    <dgm:pt modelId="{B98BF458-8C9C-44CD-98B9-F4BD6A909433}" type="pres">
      <dgm:prSet presAssocID="{41B544F7-CF68-48C5-936F-92D2ED7EC4D8}" presName="node" presStyleLbl="node1" presStyleIdx="3" presStyleCnt="8">
        <dgm:presLayoutVars>
          <dgm:bulletEnabled val="1"/>
        </dgm:presLayoutVars>
      </dgm:prSet>
      <dgm:spPr/>
    </dgm:pt>
    <dgm:pt modelId="{CF56306A-0A3D-4E1A-9163-1C0C7B4854FA}" type="pres">
      <dgm:prSet presAssocID="{EC48AA41-05A9-4C98-9D73-2D0689474C07}" presName="sibTrans" presStyleLbl="sibTrans1D1" presStyleIdx="3" presStyleCnt="7"/>
      <dgm:spPr/>
    </dgm:pt>
    <dgm:pt modelId="{3780FE12-E073-4CE0-BD83-29FB17B529D6}" type="pres">
      <dgm:prSet presAssocID="{EC48AA41-05A9-4C98-9D73-2D0689474C07}" presName="connectorText" presStyleLbl="sibTrans1D1" presStyleIdx="3" presStyleCnt="7"/>
      <dgm:spPr/>
    </dgm:pt>
    <dgm:pt modelId="{82741E32-7B86-4F33-B203-6C5692F0EC53}" type="pres">
      <dgm:prSet presAssocID="{544861FC-EBFE-4263-8D54-C0A694FDB089}" presName="node" presStyleLbl="node1" presStyleIdx="4" presStyleCnt="8">
        <dgm:presLayoutVars>
          <dgm:bulletEnabled val="1"/>
        </dgm:presLayoutVars>
      </dgm:prSet>
      <dgm:spPr/>
    </dgm:pt>
    <dgm:pt modelId="{D3FD98AB-E684-4F9F-A5C9-E402CD0C3A2C}" type="pres">
      <dgm:prSet presAssocID="{69E000E3-996F-4522-B13B-62863DCD85EE}" presName="sibTrans" presStyleLbl="sibTrans1D1" presStyleIdx="4" presStyleCnt="7"/>
      <dgm:spPr/>
    </dgm:pt>
    <dgm:pt modelId="{5BF33953-3A60-47D5-949B-21CF4459BB31}" type="pres">
      <dgm:prSet presAssocID="{69E000E3-996F-4522-B13B-62863DCD85EE}" presName="connectorText" presStyleLbl="sibTrans1D1" presStyleIdx="4" presStyleCnt="7"/>
      <dgm:spPr/>
    </dgm:pt>
    <dgm:pt modelId="{36C742BD-CEE5-4512-87E9-DAC91DD99F2B}" type="pres">
      <dgm:prSet presAssocID="{79522BB5-5730-494B-8FAB-4855334D2EA6}" presName="node" presStyleLbl="node1" presStyleIdx="5" presStyleCnt="8">
        <dgm:presLayoutVars>
          <dgm:bulletEnabled val="1"/>
        </dgm:presLayoutVars>
      </dgm:prSet>
      <dgm:spPr/>
    </dgm:pt>
    <dgm:pt modelId="{7CAE156B-2C9D-4611-B272-55553A1608FE}" type="pres">
      <dgm:prSet presAssocID="{F2616361-50AA-4DD4-9473-336A358380E3}" presName="sibTrans" presStyleLbl="sibTrans1D1" presStyleIdx="5" presStyleCnt="7"/>
      <dgm:spPr/>
    </dgm:pt>
    <dgm:pt modelId="{ADF1F6A0-056A-46E2-BC2F-3CF765D7D565}" type="pres">
      <dgm:prSet presAssocID="{F2616361-50AA-4DD4-9473-336A358380E3}" presName="connectorText" presStyleLbl="sibTrans1D1" presStyleIdx="5" presStyleCnt="7"/>
      <dgm:spPr/>
    </dgm:pt>
    <dgm:pt modelId="{E58CA85F-C299-407A-B259-FC228F6BE0DD}" type="pres">
      <dgm:prSet presAssocID="{EDCCFBD5-5368-452A-97ED-12F6597A0F25}" presName="node" presStyleLbl="node1" presStyleIdx="6" presStyleCnt="8">
        <dgm:presLayoutVars>
          <dgm:bulletEnabled val="1"/>
        </dgm:presLayoutVars>
      </dgm:prSet>
      <dgm:spPr/>
    </dgm:pt>
    <dgm:pt modelId="{2E2B492C-C736-445F-9057-5D3BD398C070}" type="pres">
      <dgm:prSet presAssocID="{5A38CA41-C323-41D1-938B-9DA0770D1040}" presName="sibTrans" presStyleLbl="sibTrans1D1" presStyleIdx="6" presStyleCnt="7"/>
      <dgm:spPr/>
    </dgm:pt>
    <dgm:pt modelId="{BDE0D31A-EB06-4104-928F-E0F23859E846}" type="pres">
      <dgm:prSet presAssocID="{5A38CA41-C323-41D1-938B-9DA0770D1040}" presName="connectorText" presStyleLbl="sibTrans1D1" presStyleIdx="6" presStyleCnt="7"/>
      <dgm:spPr/>
    </dgm:pt>
    <dgm:pt modelId="{D8E7C65A-6C5A-41AA-8E4F-8681828669C0}" type="pres">
      <dgm:prSet presAssocID="{0FE43B60-2B18-43D8-B63F-6D30D51ABA3A}" presName="node" presStyleLbl="node1" presStyleIdx="7" presStyleCnt="8">
        <dgm:presLayoutVars>
          <dgm:bulletEnabled val="1"/>
        </dgm:presLayoutVars>
      </dgm:prSet>
      <dgm:spPr/>
    </dgm:pt>
  </dgm:ptLst>
  <dgm:cxnLst>
    <dgm:cxn modelId="{1165B306-103C-42AD-9E29-54BEEBC779B4}" srcId="{0257491B-3D40-431F-B112-A36E06363A82}" destId="{79522BB5-5730-494B-8FAB-4855334D2EA6}" srcOrd="5" destOrd="0" parTransId="{0250A160-2E4F-40A2-9779-7041810DC6C3}" sibTransId="{F2616361-50AA-4DD4-9473-336A358380E3}"/>
    <dgm:cxn modelId="{2C7CF01F-6045-4C9D-9287-049D7E611DEA}" type="presOf" srcId="{EDCCFBD5-5368-452A-97ED-12F6597A0F25}" destId="{E58CA85F-C299-407A-B259-FC228F6BE0DD}" srcOrd="0" destOrd="0" presId="urn:microsoft.com/office/officeart/2016/7/layout/RepeatingBendingProcessNew"/>
    <dgm:cxn modelId="{98ED9427-8D7F-4C66-8AF5-3B8CA281EC25}" type="presOf" srcId="{5A38CA41-C323-41D1-938B-9DA0770D1040}" destId="{BDE0D31A-EB06-4104-928F-E0F23859E846}" srcOrd="1" destOrd="0" presId="urn:microsoft.com/office/officeart/2016/7/layout/RepeatingBendingProcessNew"/>
    <dgm:cxn modelId="{1595B333-4EAF-46FE-ABEC-667C5160F055}" type="presOf" srcId="{7A775B21-EE2B-471C-8829-436D0F2025A8}" destId="{18680861-D322-443F-8E1B-380EEF3E126D}" srcOrd="0" destOrd="0" presId="urn:microsoft.com/office/officeart/2016/7/layout/RepeatingBendingProcessNew"/>
    <dgm:cxn modelId="{43CC753E-AA41-4406-AB93-71148F62990C}" type="presOf" srcId="{001001BB-3B0C-4ADB-B68C-DEEE1908BBF2}" destId="{57044DEC-88C1-46B4-8057-288DF6B335EE}" srcOrd="0" destOrd="0" presId="urn:microsoft.com/office/officeart/2016/7/layout/RepeatingBendingProcessNew"/>
    <dgm:cxn modelId="{0E88093F-F10B-46AE-AF6D-1CF1A23E2CC7}" srcId="{0257491B-3D40-431F-B112-A36E06363A82}" destId="{544861FC-EBFE-4263-8D54-C0A694FDB089}" srcOrd="4" destOrd="0" parTransId="{E71EA6B8-0D07-4AE8-838D-F7FCDDF04366}" sibTransId="{69E000E3-996F-4522-B13B-62863DCD85EE}"/>
    <dgm:cxn modelId="{49F60841-FFB3-476E-8D40-6F6250517BB0}" type="presOf" srcId="{3DA3D503-47E5-4FCE-898D-FB32B61D03B6}" destId="{A5027B13-92AF-4777-B9C9-D4C15BCEDF23}" srcOrd="0" destOrd="0" presId="urn:microsoft.com/office/officeart/2016/7/layout/RepeatingBendingProcessNew"/>
    <dgm:cxn modelId="{12E5D545-AB4B-43C6-88A8-F3BB4B3AD71F}" srcId="{0257491B-3D40-431F-B112-A36E06363A82}" destId="{C92ACFD7-EE92-4AE3-BCA0-65FBAD729ABD}" srcOrd="0" destOrd="0" parTransId="{D434666D-D402-4D08-95C2-896D5BB06FB2}" sibTransId="{C7D7291D-B83E-4BCD-9E0F-E4323B54F68D}"/>
    <dgm:cxn modelId="{1D340266-14FF-4CF2-92F9-E7AF0314A1D6}" type="presOf" srcId="{7A775B21-EE2B-471C-8829-436D0F2025A8}" destId="{B60AEBA7-4CF8-4DDC-95BB-86C72DAF3286}" srcOrd="1" destOrd="0" presId="urn:microsoft.com/office/officeart/2016/7/layout/RepeatingBendingProcessNew"/>
    <dgm:cxn modelId="{E7CAD746-E238-4B87-9990-F882298A3AF1}" type="presOf" srcId="{89E38D8B-178B-4D86-A043-F674182D72DA}" destId="{89DAA4A1-0813-470B-B3C6-CE109B2B6595}" srcOrd="0" destOrd="0" presId="urn:microsoft.com/office/officeart/2016/7/layout/RepeatingBendingProcessNew"/>
    <dgm:cxn modelId="{51A30F4D-FB83-44BE-B83A-9F9C3C00A00F}" srcId="{0257491B-3D40-431F-B112-A36E06363A82}" destId="{3DA3D503-47E5-4FCE-898D-FB32B61D03B6}" srcOrd="2" destOrd="0" parTransId="{1924FB9E-70F8-4040-BB8C-2E9482DFC8C5}" sibTransId="{001001BB-3B0C-4ADB-B68C-DEEE1908BBF2}"/>
    <dgm:cxn modelId="{0A122771-CAD0-4A31-BB72-F18477466AC7}" srcId="{0257491B-3D40-431F-B112-A36E06363A82}" destId="{EDCCFBD5-5368-452A-97ED-12F6597A0F25}" srcOrd="6" destOrd="0" parTransId="{B5EB839F-418B-4F6B-9B27-BC1209061C95}" sibTransId="{5A38CA41-C323-41D1-938B-9DA0770D1040}"/>
    <dgm:cxn modelId="{54D26E72-CF54-42DE-86B5-1B2B2826F963}" srcId="{0257491B-3D40-431F-B112-A36E06363A82}" destId="{0FE43B60-2B18-43D8-B63F-6D30D51ABA3A}" srcOrd="7" destOrd="0" parTransId="{72F755E8-204B-415A-8128-10D1245DFAD0}" sibTransId="{96EB9F75-1848-4BBA-9B01-DCC8542FF3BB}"/>
    <dgm:cxn modelId="{6FF17254-F057-411B-9866-73EDF239551B}" type="presOf" srcId="{69E000E3-996F-4522-B13B-62863DCD85EE}" destId="{5BF33953-3A60-47D5-949B-21CF4459BB31}" srcOrd="1" destOrd="0" presId="urn:microsoft.com/office/officeart/2016/7/layout/RepeatingBendingProcessNew"/>
    <dgm:cxn modelId="{E8C8D29D-B53C-4F0D-AC8B-FEE96EDAF275}" type="presOf" srcId="{EC48AA41-05A9-4C98-9D73-2D0689474C07}" destId="{3780FE12-E073-4CE0-BD83-29FB17B529D6}" srcOrd="1" destOrd="0" presId="urn:microsoft.com/office/officeart/2016/7/layout/RepeatingBendingProcessNew"/>
    <dgm:cxn modelId="{C99AB3A6-3E09-4A08-9A74-E25031DA340F}" type="presOf" srcId="{69E000E3-996F-4522-B13B-62863DCD85EE}" destId="{D3FD98AB-E684-4F9F-A5C9-E402CD0C3A2C}" srcOrd="0" destOrd="0" presId="urn:microsoft.com/office/officeart/2016/7/layout/RepeatingBendingProcessNew"/>
    <dgm:cxn modelId="{E68118A7-EF93-49A6-854E-177400BD1A29}" type="presOf" srcId="{C92ACFD7-EE92-4AE3-BCA0-65FBAD729ABD}" destId="{C645F4EE-B3CB-4C9A-8E30-F8BB75442628}" srcOrd="0" destOrd="0" presId="urn:microsoft.com/office/officeart/2016/7/layout/RepeatingBendingProcessNew"/>
    <dgm:cxn modelId="{18CFD9A7-2E01-4705-8C8B-02E7EE733280}" type="presOf" srcId="{41B544F7-CF68-48C5-936F-92D2ED7EC4D8}" destId="{B98BF458-8C9C-44CD-98B9-F4BD6A909433}" srcOrd="0" destOrd="0" presId="urn:microsoft.com/office/officeart/2016/7/layout/RepeatingBendingProcessNew"/>
    <dgm:cxn modelId="{1AF6FCB1-D7AB-47AB-AD34-3E10FD2AB747}" type="presOf" srcId="{0257491B-3D40-431F-B112-A36E06363A82}" destId="{2DFACB50-8639-4D25-90EE-CC2FE01477BA}" srcOrd="0" destOrd="0" presId="urn:microsoft.com/office/officeart/2016/7/layout/RepeatingBendingProcessNew"/>
    <dgm:cxn modelId="{BA8D68B4-77C9-400B-BEE2-BA2CD3069E41}" type="presOf" srcId="{C7D7291D-B83E-4BCD-9E0F-E4323B54F68D}" destId="{50586D0A-F66D-4E50-8018-6EECA354E040}" srcOrd="1" destOrd="0" presId="urn:microsoft.com/office/officeart/2016/7/layout/RepeatingBendingProcessNew"/>
    <dgm:cxn modelId="{1444BABC-125C-4C6B-A6E4-41EAAED855A1}" type="presOf" srcId="{544861FC-EBFE-4263-8D54-C0A694FDB089}" destId="{82741E32-7B86-4F33-B203-6C5692F0EC53}" srcOrd="0" destOrd="0" presId="urn:microsoft.com/office/officeart/2016/7/layout/RepeatingBendingProcessNew"/>
    <dgm:cxn modelId="{751C06C4-3E77-4142-8EE0-54A1C20197C2}" type="presOf" srcId="{C7D7291D-B83E-4BCD-9E0F-E4323B54F68D}" destId="{F8B4ED48-B501-4820-A5DB-A853AEAC5C1D}" srcOrd="0" destOrd="0" presId="urn:microsoft.com/office/officeart/2016/7/layout/RepeatingBendingProcessNew"/>
    <dgm:cxn modelId="{392479C5-EF3C-460A-85B1-BC90A44C38B6}" type="presOf" srcId="{F2616361-50AA-4DD4-9473-336A358380E3}" destId="{7CAE156B-2C9D-4611-B272-55553A1608FE}" srcOrd="0" destOrd="0" presId="urn:microsoft.com/office/officeart/2016/7/layout/RepeatingBendingProcessNew"/>
    <dgm:cxn modelId="{F72F1EC9-E5B2-4AB5-98E4-1959C99B5AF1}" type="presOf" srcId="{F2616361-50AA-4DD4-9473-336A358380E3}" destId="{ADF1F6A0-056A-46E2-BC2F-3CF765D7D565}" srcOrd="1" destOrd="0" presId="urn:microsoft.com/office/officeart/2016/7/layout/RepeatingBendingProcessNew"/>
    <dgm:cxn modelId="{B5CA33CF-8F9B-4D04-8DE0-F3A0152E3785}" srcId="{0257491B-3D40-431F-B112-A36E06363A82}" destId="{41B544F7-CF68-48C5-936F-92D2ED7EC4D8}" srcOrd="3" destOrd="0" parTransId="{F0BBA328-CDAB-4CD1-B6E4-71E72FDDA8D8}" sibTransId="{EC48AA41-05A9-4C98-9D73-2D0689474C07}"/>
    <dgm:cxn modelId="{08B5C4D8-982F-4170-BD00-90D1B4AF89C4}" srcId="{0257491B-3D40-431F-B112-A36E06363A82}" destId="{89E38D8B-178B-4D86-A043-F674182D72DA}" srcOrd="1" destOrd="0" parTransId="{5A82690C-2C12-4BF9-974C-7981A2726300}" sibTransId="{7A775B21-EE2B-471C-8829-436D0F2025A8}"/>
    <dgm:cxn modelId="{6C4EECDD-D9FB-42C0-B284-F3B143180ECA}" type="presOf" srcId="{79522BB5-5730-494B-8FAB-4855334D2EA6}" destId="{36C742BD-CEE5-4512-87E9-DAC91DD99F2B}" srcOrd="0" destOrd="0" presId="urn:microsoft.com/office/officeart/2016/7/layout/RepeatingBendingProcessNew"/>
    <dgm:cxn modelId="{4C10E3E4-FB39-468D-BBF4-1D8E992B16D0}" type="presOf" srcId="{0FE43B60-2B18-43D8-B63F-6D30D51ABA3A}" destId="{D8E7C65A-6C5A-41AA-8E4F-8681828669C0}" srcOrd="0" destOrd="0" presId="urn:microsoft.com/office/officeart/2016/7/layout/RepeatingBendingProcessNew"/>
    <dgm:cxn modelId="{1278EAEF-68D9-482F-BD2E-979E829A374B}" type="presOf" srcId="{001001BB-3B0C-4ADB-B68C-DEEE1908BBF2}" destId="{5E22D1B5-AA9B-4CDD-B026-6D454A2BC2FE}" srcOrd="1" destOrd="0" presId="urn:microsoft.com/office/officeart/2016/7/layout/RepeatingBendingProcessNew"/>
    <dgm:cxn modelId="{509447FB-A70E-497A-A9BB-AB3523919878}" type="presOf" srcId="{EC48AA41-05A9-4C98-9D73-2D0689474C07}" destId="{CF56306A-0A3D-4E1A-9163-1C0C7B4854FA}" srcOrd="0" destOrd="0" presId="urn:microsoft.com/office/officeart/2016/7/layout/RepeatingBendingProcessNew"/>
    <dgm:cxn modelId="{295DD0FC-60EA-4AEC-A313-0D9BA90070E5}" type="presOf" srcId="{5A38CA41-C323-41D1-938B-9DA0770D1040}" destId="{2E2B492C-C736-445F-9057-5D3BD398C070}" srcOrd="0" destOrd="0" presId="urn:microsoft.com/office/officeart/2016/7/layout/RepeatingBendingProcessNew"/>
    <dgm:cxn modelId="{EF1DDB98-64BD-4503-9B9B-6FFE43CF79EA}" type="presParOf" srcId="{2DFACB50-8639-4D25-90EE-CC2FE01477BA}" destId="{C645F4EE-B3CB-4C9A-8E30-F8BB75442628}" srcOrd="0" destOrd="0" presId="urn:microsoft.com/office/officeart/2016/7/layout/RepeatingBendingProcessNew"/>
    <dgm:cxn modelId="{D36C6E4A-D70C-433D-8B49-6C829B3BA0E4}" type="presParOf" srcId="{2DFACB50-8639-4D25-90EE-CC2FE01477BA}" destId="{F8B4ED48-B501-4820-A5DB-A853AEAC5C1D}" srcOrd="1" destOrd="0" presId="urn:microsoft.com/office/officeart/2016/7/layout/RepeatingBendingProcessNew"/>
    <dgm:cxn modelId="{223F3F58-3520-45C9-9268-B3D081170C48}" type="presParOf" srcId="{F8B4ED48-B501-4820-A5DB-A853AEAC5C1D}" destId="{50586D0A-F66D-4E50-8018-6EECA354E040}" srcOrd="0" destOrd="0" presId="urn:microsoft.com/office/officeart/2016/7/layout/RepeatingBendingProcessNew"/>
    <dgm:cxn modelId="{86F22FA3-21E7-418A-B6E3-BFEB306FC219}" type="presParOf" srcId="{2DFACB50-8639-4D25-90EE-CC2FE01477BA}" destId="{89DAA4A1-0813-470B-B3C6-CE109B2B6595}" srcOrd="2" destOrd="0" presId="urn:microsoft.com/office/officeart/2016/7/layout/RepeatingBendingProcessNew"/>
    <dgm:cxn modelId="{C16C0AEA-8451-471A-9997-70C974B83236}" type="presParOf" srcId="{2DFACB50-8639-4D25-90EE-CC2FE01477BA}" destId="{18680861-D322-443F-8E1B-380EEF3E126D}" srcOrd="3" destOrd="0" presId="urn:microsoft.com/office/officeart/2016/7/layout/RepeatingBendingProcessNew"/>
    <dgm:cxn modelId="{953445DC-C743-41B6-AC33-A42705C5AE65}" type="presParOf" srcId="{18680861-D322-443F-8E1B-380EEF3E126D}" destId="{B60AEBA7-4CF8-4DDC-95BB-86C72DAF3286}" srcOrd="0" destOrd="0" presId="urn:microsoft.com/office/officeart/2016/7/layout/RepeatingBendingProcessNew"/>
    <dgm:cxn modelId="{C263E7BC-EDEE-4951-8A98-218D357E2C0F}" type="presParOf" srcId="{2DFACB50-8639-4D25-90EE-CC2FE01477BA}" destId="{A5027B13-92AF-4777-B9C9-D4C15BCEDF23}" srcOrd="4" destOrd="0" presId="urn:microsoft.com/office/officeart/2016/7/layout/RepeatingBendingProcessNew"/>
    <dgm:cxn modelId="{24AD1CE8-E50D-45C9-9C6E-0F9AA702C529}" type="presParOf" srcId="{2DFACB50-8639-4D25-90EE-CC2FE01477BA}" destId="{57044DEC-88C1-46B4-8057-288DF6B335EE}" srcOrd="5" destOrd="0" presId="urn:microsoft.com/office/officeart/2016/7/layout/RepeatingBendingProcessNew"/>
    <dgm:cxn modelId="{93E24ABC-500F-4FBA-9A46-C5C3696A9A8C}" type="presParOf" srcId="{57044DEC-88C1-46B4-8057-288DF6B335EE}" destId="{5E22D1B5-AA9B-4CDD-B026-6D454A2BC2FE}" srcOrd="0" destOrd="0" presId="urn:microsoft.com/office/officeart/2016/7/layout/RepeatingBendingProcessNew"/>
    <dgm:cxn modelId="{47492024-88C6-423B-B2E7-29A51542A414}" type="presParOf" srcId="{2DFACB50-8639-4D25-90EE-CC2FE01477BA}" destId="{B98BF458-8C9C-44CD-98B9-F4BD6A909433}" srcOrd="6" destOrd="0" presId="urn:microsoft.com/office/officeart/2016/7/layout/RepeatingBendingProcessNew"/>
    <dgm:cxn modelId="{23535666-D6C3-44E9-BFF9-9456A1970F0D}" type="presParOf" srcId="{2DFACB50-8639-4D25-90EE-CC2FE01477BA}" destId="{CF56306A-0A3D-4E1A-9163-1C0C7B4854FA}" srcOrd="7" destOrd="0" presId="urn:microsoft.com/office/officeart/2016/7/layout/RepeatingBendingProcessNew"/>
    <dgm:cxn modelId="{8CADB17A-7FC6-4495-9C03-DE5D6DD832BB}" type="presParOf" srcId="{CF56306A-0A3D-4E1A-9163-1C0C7B4854FA}" destId="{3780FE12-E073-4CE0-BD83-29FB17B529D6}" srcOrd="0" destOrd="0" presId="urn:microsoft.com/office/officeart/2016/7/layout/RepeatingBendingProcessNew"/>
    <dgm:cxn modelId="{D03B7F1B-F719-4BE7-A94A-AFFC637DA37D}" type="presParOf" srcId="{2DFACB50-8639-4D25-90EE-CC2FE01477BA}" destId="{82741E32-7B86-4F33-B203-6C5692F0EC53}" srcOrd="8" destOrd="0" presId="urn:microsoft.com/office/officeart/2016/7/layout/RepeatingBendingProcessNew"/>
    <dgm:cxn modelId="{6F512E8E-504F-46B2-83D2-89C7569DBAAF}" type="presParOf" srcId="{2DFACB50-8639-4D25-90EE-CC2FE01477BA}" destId="{D3FD98AB-E684-4F9F-A5C9-E402CD0C3A2C}" srcOrd="9" destOrd="0" presId="urn:microsoft.com/office/officeart/2016/7/layout/RepeatingBendingProcessNew"/>
    <dgm:cxn modelId="{18AFAB44-69D0-4472-87E6-42E4557EDE7E}" type="presParOf" srcId="{D3FD98AB-E684-4F9F-A5C9-E402CD0C3A2C}" destId="{5BF33953-3A60-47D5-949B-21CF4459BB31}" srcOrd="0" destOrd="0" presId="urn:microsoft.com/office/officeart/2016/7/layout/RepeatingBendingProcessNew"/>
    <dgm:cxn modelId="{3F6FF3C2-A36F-4B40-AA93-98ACDA743F4F}" type="presParOf" srcId="{2DFACB50-8639-4D25-90EE-CC2FE01477BA}" destId="{36C742BD-CEE5-4512-87E9-DAC91DD99F2B}" srcOrd="10" destOrd="0" presId="urn:microsoft.com/office/officeart/2016/7/layout/RepeatingBendingProcessNew"/>
    <dgm:cxn modelId="{1306D47A-0083-439F-AA4D-92D45EF19AAE}" type="presParOf" srcId="{2DFACB50-8639-4D25-90EE-CC2FE01477BA}" destId="{7CAE156B-2C9D-4611-B272-55553A1608FE}" srcOrd="11" destOrd="0" presId="urn:microsoft.com/office/officeart/2016/7/layout/RepeatingBendingProcessNew"/>
    <dgm:cxn modelId="{71D2154E-E923-47C2-BC2B-F342D5FE3FF5}" type="presParOf" srcId="{7CAE156B-2C9D-4611-B272-55553A1608FE}" destId="{ADF1F6A0-056A-46E2-BC2F-3CF765D7D565}" srcOrd="0" destOrd="0" presId="urn:microsoft.com/office/officeart/2016/7/layout/RepeatingBendingProcessNew"/>
    <dgm:cxn modelId="{890E0BC7-099A-44C2-B066-CD5B50CFBFA4}" type="presParOf" srcId="{2DFACB50-8639-4D25-90EE-CC2FE01477BA}" destId="{E58CA85F-C299-407A-B259-FC228F6BE0DD}" srcOrd="12" destOrd="0" presId="urn:microsoft.com/office/officeart/2016/7/layout/RepeatingBendingProcessNew"/>
    <dgm:cxn modelId="{899A620C-5931-4552-BB54-6B15BB304FA7}" type="presParOf" srcId="{2DFACB50-8639-4D25-90EE-CC2FE01477BA}" destId="{2E2B492C-C736-445F-9057-5D3BD398C070}" srcOrd="13" destOrd="0" presId="urn:microsoft.com/office/officeart/2016/7/layout/RepeatingBendingProcessNew"/>
    <dgm:cxn modelId="{5941EF45-02A4-4D5F-AB64-1B7929D76720}" type="presParOf" srcId="{2E2B492C-C736-445F-9057-5D3BD398C070}" destId="{BDE0D31A-EB06-4104-928F-E0F23859E846}" srcOrd="0" destOrd="0" presId="urn:microsoft.com/office/officeart/2016/7/layout/RepeatingBendingProcessNew"/>
    <dgm:cxn modelId="{66D0A228-F6B5-428C-BE03-9ACE113128DC}" type="presParOf" srcId="{2DFACB50-8639-4D25-90EE-CC2FE01477BA}" destId="{D8E7C65A-6C5A-41AA-8E4F-8681828669C0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57491B-3D40-431F-B112-A36E06363A8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2ACFD7-EE92-4AE3-BCA0-65FBAD729ABD}">
      <dgm:prSet/>
      <dgm:spPr/>
      <dgm:t>
        <a:bodyPr/>
        <a:lstStyle/>
        <a:p>
          <a:r>
            <a:rPr lang="en-GB" baseline="0" dirty="0"/>
            <a:t>2 Deaths In UK Each Year</a:t>
          </a:r>
          <a:endParaRPr lang="en-US" dirty="0"/>
        </a:p>
      </dgm:t>
    </dgm:pt>
    <dgm:pt modelId="{D434666D-D402-4D08-95C2-896D5BB06FB2}" type="parTrans" cxnId="{12E5D545-AB4B-43C6-88A8-F3BB4B3AD71F}">
      <dgm:prSet/>
      <dgm:spPr/>
      <dgm:t>
        <a:bodyPr/>
        <a:lstStyle/>
        <a:p>
          <a:endParaRPr lang="en-US"/>
        </a:p>
      </dgm:t>
    </dgm:pt>
    <dgm:pt modelId="{C7D7291D-B83E-4BCD-9E0F-E4323B54F68D}" type="sibTrans" cxnId="{12E5D545-AB4B-43C6-88A8-F3BB4B3AD71F}">
      <dgm:prSet/>
      <dgm:spPr/>
      <dgm:t>
        <a:bodyPr/>
        <a:lstStyle/>
        <a:p>
          <a:endParaRPr lang="en-US"/>
        </a:p>
      </dgm:t>
    </dgm:pt>
    <dgm:pt modelId="{89E38D8B-178B-4D86-A043-F674182D72DA}">
      <dgm:prSet/>
      <dgm:spPr/>
      <dgm:t>
        <a:bodyPr/>
        <a:lstStyle/>
        <a:p>
          <a:r>
            <a:rPr lang="en-GB" baseline="0" dirty="0"/>
            <a:t>30 Yearly Injuries 	</a:t>
          </a:r>
          <a:endParaRPr lang="en-US" dirty="0"/>
        </a:p>
      </dgm:t>
    </dgm:pt>
    <dgm:pt modelId="{5A82690C-2C12-4BF9-974C-7981A2726300}" type="parTrans" cxnId="{08B5C4D8-982F-4170-BD00-90D1B4AF89C4}">
      <dgm:prSet/>
      <dgm:spPr/>
      <dgm:t>
        <a:bodyPr/>
        <a:lstStyle/>
        <a:p>
          <a:endParaRPr lang="en-US"/>
        </a:p>
      </dgm:t>
    </dgm:pt>
    <dgm:pt modelId="{7A775B21-EE2B-471C-8829-436D0F2025A8}" type="sibTrans" cxnId="{08B5C4D8-982F-4170-BD00-90D1B4AF89C4}">
      <dgm:prSet/>
      <dgm:spPr/>
      <dgm:t>
        <a:bodyPr/>
        <a:lstStyle/>
        <a:p>
          <a:endParaRPr lang="en-US"/>
        </a:p>
      </dgm:t>
    </dgm:pt>
    <dgm:pt modelId="{3DA3D503-47E5-4FCE-898D-FB32B61D03B6}">
      <dgm:prSet/>
      <dgm:spPr/>
      <dgm:t>
        <a:bodyPr/>
        <a:lstStyle/>
        <a:p>
          <a:r>
            <a:rPr lang="en-GB" baseline="0" dirty="0"/>
            <a:t>No Showers Or Baths</a:t>
          </a:r>
          <a:endParaRPr lang="en-US" dirty="0"/>
        </a:p>
      </dgm:t>
    </dgm:pt>
    <dgm:pt modelId="{1924FB9E-70F8-4040-BB8C-2E9482DFC8C5}" type="parTrans" cxnId="{51A30F4D-FB83-44BE-B83A-9F9C3C00A00F}">
      <dgm:prSet/>
      <dgm:spPr/>
      <dgm:t>
        <a:bodyPr/>
        <a:lstStyle/>
        <a:p>
          <a:endParaRPr lang="en-US"/>
        </a:p>
      </dgm:t>
    </dgm:pt>
    <dgm:pt modelId="{001001BB-3B0C-4ADB-B68C-DEEE1908BBF2}" type="sibTrans" cxnId="{51A30F4D-FB83-44BE-B83A-9F9C3C00A00F}">
      <dgm:prSet/>
      <dgm:spPr/>
      <dgm:t>
        <a:bodyPr/>
        <a:lstStyle/>
        <a:p>
          <a:endParaRPr lang="en-US"/>
        </a:p>
      </dgm:t>
    </dgm:pt>
    <dgm:pt modelId="{41B544F7-CF68-48C5-936F-92D2ED7EC4D8}">
      <dgm:prSet/>
      <dgm:spPr/>
      <dgm:t>
        <a:bodyPr/>
        <a:lstStyle/>
        <a:p>
          <a:r>
            <a:rPr lang="en-GB" baseline="0" dirty="0"/>
            <a:t>Do Not Use Landline Phone</a:t>
          </a:r>
          <a:endParaRPr lang="en-US" dirty="0"/>
        </a:p>
      </dgm:t>
    </dgm:pt>
    <dgm:pt modelId="{F0BBA328-CDAB-4CD1-B6E4-71E72FDDA8D8}" type="parTrans" cxnId="{B5CA33CF-8F9B-4D04-8DE0-F3A0152E3785}">
      <dgm:prSet/>
      <dgm:spPr/>
      <dgm:t>
        <a:bodyPr/>
        <a:lstStyle/>
        <a:p>
          <a:endParaRPr lang="en-US"/>
        </a:p>
      </dgm:t>
    </dgm:pt>
    <dgm:pt modelId="{EC48AA41-05A9-4C98-9D73-2D0689474C07}" type="sibTrans" cxnId="{B5CA33CF-8F9B-4D04-8DE0-F3A0152E3785}">
      <dgm:prSet/>
      <dgm:spPr/>
      <dgm:t>
        <a:bodyPr/>
        <a:lstStyle/>
        <a:p>
          <a:endParaRPr lang="en-US"/>
        </a:p>
      </dgm:t>
    </dgm:pt>
    <dgm:pt modelId="{544861FC-EBFE-4263-8D54-C0A694FDB089}">
      <dgm:prSet/>
      <dgm:spPr/>
      <dgm:t>
        <a:bodyPr/>
        <a:lstStyle/>
        <a:p>
          <a:r>
            <a:rPr lang="en-GB" baseline="0" dirty="0"/>
            <a:t>Do Not Lie On The Ground</a:t>
          </a:r>
          <a:endParaRPr lang="en-US" dirty="0"/>
        </a:p>
      </dgm:t>
    </dgm:pt>
    <dgm:pt modelId="{E71EA6B8-0D07-4AE8-838D-F7FCDDF04366}" type="parTrans" cxnId="{0E88093F-F10B-46AE-AF6D-1CF1A23E2CC7}">
      <dgm:prSet/>
      <dgm:spPr/>
      <dgm:t>
        <a:bodyPr/>
        <a:lstStyle/>
        <a:p>
          <a:endParaRPr lang="en-US"/>
        </a:p>
      </dgm:t>
    </dgm:pt>
    <dgm:pt modelId="{69E000E3-996F-4522-B13B-62863DCD85EE}" type="sibTrans" cxnId="{0E88093F-F10B-46AE-AF6D-1CF1A23E2CC7}">
      <dgm:prSet/>
      <dgm:spPr/>
      <dgm:t>
        <a:bodyPr/>
        <a:lstStyle/>
        <a:p>
          <a:endParaRPr lang="en-US"/>
        </a:p>
      </dgm:t>
    </dgm:pt>
    <dgm:pt modelId="{79522BB5-5730-494B-8FAB-4855334D2EA6}">
      <dgm:prSet/>
      <dgm:spPr/>
      <dgm:t>
        <a:bodyPr/>
        <a:lstStyle/>
        <a:p>
          <a:r>
            <a:rPr lang="en-US" dirty="0"/>
            <a:t>Get</a:t>
          </a:r>
          <a:r>
            <a:rPr lang="en-US" baseline="0" dirty="0"/>
            <a:t> Inside A Building Or Car</a:t>
          </a:r>
          <a:endParaRPr lang="en-US" dirty="0"/>
        </a:p>
      </dgm:t>
    </dgm:pt>
    <dgm:pt modelId="{0250A160-2E4F-40A2-9779-7041810DC6C3}" type="parTrans" cxnId="{1165B306-103C-42AD-9E29-54BEEBC779B4}">
      <dgm:prSet/>
      <dgm:spPr/>
      <dgm:t>
        <a:bodyPr/>
        <a:lstStyle/>
        <a:p>
          <a:endParaRPr lang="en-US"/>
        </a:p>
      </dgm:t>
    </dgm:pt>
    <dgm:pt modelId="{F2616361-50AA-4DD4-9473-336A358380E3}" type="sibTrans" cxnId="{1165B306-103C-42AD-9E29-54BEEBC779B4}">
      <dgm:prSet/>
      <dgm:spPr/>
      <dgm:t>
        <a:bodyPr/>
        <a:lstStyle/>
        <a:p>
          <a:endParaRPr lang="en-US"/>
        </a:p>
      </dgm:t>
    </dgm:pt>
    <dgm:pt modelId="{EDCCFBD5-5368-452A-97ED-12F6597A0F25}">
      <dgm:prSet/>
      <dgm:spPr/>
      <dgm:t>
        <a:bodyPr/>
        <a:lstStyle/>
        <a:p>
          <a:r>
            <a:rPr lang="en-GB" baseline="0" dirty="0"/>
            <a:t>Stay Away From Windows</a:t>
          </a:r>
          <a:endParaRPr lang="en-US" dirty="0"/>
        </a:p>
      </dgm:t>
    </dgm:pt>
    <dgm:pt modelId="{B5EB839F-418B-4F6B-9B27-BC1209061C95}" type="parTrans" cxnId="{0A122771-CAD0-4A31-BB72-F18477466AC7}">
      <dgm:prSet/>
      <dgm:spPr/>
      <dgm:t>
        <a:bodyPr/>
        <a:lstStyle/>
        <a:p>
          <a:endParaRPr lang="en-US"/>
        </a:p>
      </dgm:t>
    </dgm:pt>
    <dgm:pt modelId="{5A38CA41-C323-41D1-938B-9DA0770D1040}" type="sibTrans" cxnId="{0A122771-CAD0-4A31-BB72-F18477466AC7}">
      <dgm:prSet/>
      <dgm:spPr/>
      <dgm:t>
        <a:bodyPr/>
        <a:lstStyle/>
        <a:p>
          <a:endParaRPr lang="en-US"/>
        </a:p>
      </dgm:t>
    </dgm:pt>
    <dgm:pt modelId="{0FE43B60-2B18-43D8-B63F-6D30D51ABA3A}">
      <dgm:prSet/>
      <dgm:spPr/>
      <dgm:t>
        <a:bodyPr/>
        <a:lstStyle/>
        <a:p>
          <a:r>
            <a:rPr lang="en-GB" baseline="0" dirty="0"/>
            <a:t>Stay Away From Trees And Metal</a:t>
          </a:r>
          <a:endParaRPr lang="en-US" dirty="0"/>
        </a:p>
      </dgm:t>
    </dgm:pt>
    <dgm:pt modelId="{72F755E8-204B-415A-8128-10D1245DFAD0}" type="parTrans" cxnId="{54D26E72-CF54-42DE-86B5-1B2B2826F963}">
      <dgm:prSet/>
      <dgm:spPr/>
      <dgm:t>
        <a:bodyPr/>
        <a:lstStyle/>
        <a:p>
          <a:endParaRPr lang="en-US"/>
        </a:p>
      </dgm:t>
    </dgm:pt>
    <dgm:pt modelId="{96EB9F75-1848-4BBA-9B01-DCC8542FF3BB}" type="sibTrans" cxnId="{54D26E72-CF54-42DE-86B5-1B2B2826F963}">
      <dgm:prSet/>
      <dgm:spPr/>
      <dgm:t>
        <a:bodyPr/>
        <a:lstStyle/>
        <a:p>
          <a:endParaRPr lang="en-US"/>
        </a:p>
      </dgm:t>
    </dgm:pt>
    <dgm:pt modelId="{23DAA948-6124-4DFA-BD49-2BC3B8AD01A3}" type="pres">
      <dgm:prSet presAssocID="{0257491B-3D40-431F-B112-A36E06363A82}" presName="Name0" presStyleCnt="0">
        <dgm:presLayoutVars>
          <dgm:dir/>
          <dgm:resizeHandles val="exact"/>
        </dgm:presLayoutVars>
      </dgm:prSet>
      <dgm:spPr/>
    </dgm:pt>
    <dgm:pt modelId="{C3700A5B-B0A7-471D-B48C-02530D37D3A2}" type="pres">
      <dgm:prSet presAssocID="{C92ACFD7-EE92-4AE3-BCA0-65FBAD729ABD}" presName="node" presStyleLbl="node1" presStyleIdx="0" presStyleCnt="8">
        <dgm:presLayoutVars>
          <dgm:bulletEnabled val="1"/>
        </dgm:presLayoutVars>
      </dgm:prSet>
      <dgm:spPr/>
    </dgm:pt>
    <dgm:pt modelId="{579617FD-5B5E-4089-9BDC-4476B22A58B4}" type="pres">
      <dgm:prSet presAssocID="{C7D7291D-B83E-4BCD-9E0F-E4323B54F68D}" presName="sibTrans" presStyleLbl="sibTrans1D1" presStyleIdx="0" presStyleCnt="7"/>
      <dgm:spPr/>
    </dgm:pt>
    <dgm:pt modelId="{B53C11B6-FA71-4542-9376-F3474B57633C}" type="pres">
      <dgm:prSet presAssocID="{C7D7291D-B83E-4BCD-9E0F-E4323B54F68D}" presName="connectorText" presStyleLbl="sibTrans1D1" presStyleIdx="0" presStyleCnt="7"/>
      <dgm:spPr/>
    </dgm:pt>
    <dgm:pt modelId="{DB66503B-F074-4BD7-8001-F7F95C1C074F}" type="pres">
      <dgm:prSet presAssocID="{89E38D8B-178B-4D86-A043-F674182D72DA}" presName="node" presStyleLbl="node1" presStyleIdx="1" presStyleCnt="8">
        <dgm:presLayoutVars>
          <dgm:bulletEnabled val="1"/>
        </dgm:presLayoutVars>
      </dgm:prSet>
      <dgm:spPr/>
    </dgm:pt>
    <dgm:pt modelId="{DD778F0A-DEBE-4DE2-A90D-B7BBAE5F9D83}" type="pres">
      <dgm:prSet presAssocID="{7A775B21-EE2B-471C-8829-436D0F2025A8}" presName="sibTrans" presStyleLbl="sibTrans1D1" presStyleIdx="1" presStyleCnt="7"/>
      <dgm:spPr/>
    </dgm:pt>
    <dgm:pt modelId="{10F5D329-C4F7-4A47-B57A-38A3166DD465}" type="pres">
      <dgm:prSet presAssocID="{7A775B21-EE2B-471C-8829-436D0F2025A8}" presName="connectorText" presStyleLbl="sibTrans1D1" presStyleIdx="1" presStyleCnt="7"/>
      <dgm:spPr/>
    </dgm:pt>
    <dgm:pt modelId="{E96FFC1B-4DD7-4CC8-AC1E-CAAF39956912}" type="pres">
      <dgm:prSet presAssocID="{3DA3D503-47E5-4FCE-898D-FB32B61D03B6}" presName="node" presStyleLbl="node1" presStyleIdx="2" presStyleCnt="8">
        <dgm:presLayoutVars>
          <dgm:bulletEnabled val="1"/>
        </dgm:presLayoutVars>
      </dgm:prSet>
      <dgm:spPr/>
    </dgm:pt>
    <dgm:pt modelId="{EF373FE7-AF34-442C-81EF-91CC523F5101}" type="pres">
      <dgm:prSet presAssocID="{001001BB-3B0C-4ADB-B68C-DEEE1908BBF2}" presName="sibTrans" presStyleLbl="sibTrans1D1" presStyleIdx="2" presStyleCnt="7"/>
      <dgm:spPr/>
    </dgm:pt>
    <dgm:pt modelId="{A8342451-1883-48CE-BFC4-DF927184673B}" type="pres">
      <dgm:prSet presAssocID="{001001BB-3B0C-4ADB-B68C-DEEE1908BBF2}" presName="connectorText" presStyleLbl="sibTrans1D1" presStyleIdx="2" presStyleCnt="7"/>
      <dgm:spPr/>
    </dgm:pt>
    <dgm:pt modelId="{7992533A-6C45-4A32-836C-261129AEACE5}" type="pres">
      <dgm:prSet presAssocID="{41B544F7-CF68-48C5-936F-92D2ED7EC4D8}" presName="node" presStyleLbl="node1" presStyleIdx="3" presStyleCnt="8">
        <dgm:presLayoutVars>
          <dgm:bulletEnabled val="1"/>
        </dgm:presLayoutVars>
      </dgm:prSet>
      <dgm:spPr/>
    </dgm:pt>
    <dgm:pt modelId="{1F5BF8F8-113B-473E-BEF0-E9073D65D302}" type="pres">
      <dgm:prSet presAssocID="{EC48AA41-05A9-4C98-9D73-2D0689474C07}" presName="sibTrans" presStyleLbl="sibTrans1D1" presStyleIdx="3" presStyleCnt="7"/>
      <dgm:spPr/>
    </dgm:pt>
    <dgm:pt modelId="{E768B71B-F8B2-4876-97FE-9FC7253213CC}" type="pres">
      <dgm:prSet presAssocID="{EC48AA41-05A9-4C98-9D73-2D0689474C07}" presName="connectorText" presStyleLbl="sibTrans1D1" presStyleIdx="3" presStyleCnt="7"/>
      <dgm:spPr/>
    </dgm:pt>
    <dgm:pt modelId="{644DD400-1498-446A-942E-4C7348AF421E}" type="pres">
      <dgm:prSet presAssocID="{544861FC-EBFE-4263-8D54-C0A694FDB089}" presName="node" presStyleLbl="node1" presStyleIdx="4" presStyleCnt="8">
        <dgm:presLayoutVars>
          <dgm:bulletEnabled val="1"/>
        </dgm:presLayoutVars>
      </dgm:prSet>
      <dgm:spPr/>
    </dgm:pt>
    <dgm:pt modelId="{BA884BB5-08C3-4650-93FE-884A156CF0C2}" type="pres">
      <dgm:prSet presAssocID="{69E000E3-996F-4522-B13B-62863DCD85EE}" presName="sibTrans" presStyleLbl="sibTrans1D1" presStyleIdx="4" presStyleCnt="7"/>
      <dgm:spPr/>
    </dgm:pt>
    <dgm:pt modelId="{2D6288CD-7CE6-4B99-89B1-E90E92CC7978}" type="pres">
      <dgm:prSet presAssocID="{69E000E3-996F-4522-B13B-62863DCD85EE}" presName="connectorText" presStyleLbl="sibTrans1D1" presStyleIdx="4" presStyleCnt="7"/>
      <dgm:spPr/>
    </dgm:pt>
    <dgm:pt modelId="{83CB7EE9-24CA-426F-BC2E-5C9F1F3C1966}" type="pres">
      <dgm:prSet presAssocID="{79522BB5-5730-494B-8FAB-4855334D2EA6}" presName="node" presStyleLbl="node1" presStyleIdx="5" presStyleCnt="8">
        <dgm:presLayoutVars>
          <dgm:bulletEnabled val="1"/>
        </dgm:presLayoutVars>
      </dgm:prSet>
      <dgm:spPr/>
    </dgm:pt>
    <dgm:pt modelId="{F40F292A-9712-4573-A7AF-EB3BE5135BE5}" type="pres">
      <dgm:prSet presAssocID="{F2616361-50AA-4DD4-9473-336A358380E3}" presName="sibTrans" presStyleLbl="sibTrans1D1" presStyleIdx="5" presStyleCnt="7"/>
      <dgm:spPr/>
    </dgm:pt>
    <dgm:pt modelId="{BBDAB11A-805B-4F4A-A97E-68F03ED95C29}" type="pres">
      <dgm:prSet presAssocID="{F2616361-50AA-4DD4-9473-336A358380E3}" presName="connectorText" presStyleLbl="sibTrans1D1" presStyleIdx="5" presStyleCnt="7"/>
      <dgm:spPr/>
    </dgm:pt>
    <dgm:pt modelId="{A9F53315-39BE-4E30-AD3B-9193954C9679}" type="pres">
      <dgm:prSet presAssocID="{EDCCFBD5-5368-452A-97ED-12F6597A0F25}" presName="node" presStyleLbl="node1" presStyleIdx="6" presStyleCnt="8">
        <dgm:presLayoutVars>
          <dgm:bulletEnabled val="1"/>
        </dgm:presLayoutVars>
      </dgm:prSet>
      <dgm:spPr/>
    </dgm:pt>
    <dgm:pt modelId="{EABDC3B6-3917-4B18-BE80-FE68922B9FC8}" type="pres">
      <dgm:prSet presAssocID="{5A38CA41-C323-41D1-938B-9DA0770D1040}" presName="sibTrans" presStyleLbl="sibTrans1D1" presStyleIdx="6" presStyleCnt="7"/>
      <dgm:spPr/>
    </dgm:pt>
    <dgm:pt modelId="{82643549-F8FF-43C6-896E-3E4623633885}" type="pres">
      <dgm:prSet presAssocID="{5A38CA41-C323-41D1-938B-9DA0770D1040}" presName="connectorText" presStyleLbl="sibTrans1D1" presStyleIdx="6" presStyleCnt="7"/>
      <dgm:spPr/>
    </dgm:pt>
    <dgm:pt modelId="{1C3B091D-5E08-42BE-9E38-9329ABE665A7}" type="pres">
      <dgm:prSet presAssocID="{0FE43B60-2B18-43D8-B63F-6D30D51ABA3A}" presName="node" presStyleLbl="node1" presStyleIdx="7" presStyleCnt="8">
        <dgm:presLayoutVars>
          <dgm:bulletEnabled val="1"/>
        </dgm:presLayoutVars>
      </dgm:prSet>
      <dgm:spPr/>
    </dgm:pt>
  </dgm:ptLst>
  <dgm:cxnLst>
    <dgm:cxn modelId="{8369E301-6072-4A08-8DD4-4DFF96248D98}" type="presOf" srcId="{3DA3D503-47E5-4FCE-898D-FB32B61D03B6}" destId="{E96FFC1B-4DD7-4CC8-AC1E-CAAF39956912}" srcOrd="0" destOrd="0" presId="urn:microsoft.com/office/officeart/2016/7/layout/RepeatingBendingProcessNew"/>
    <dgm:cxn modelId="{1165B306-103C-42AD-9E29-54BEEBC779B4}" srcId="{0257491B-3D40-431F-B112-A36E06363A82}" destId="{79522BB5-5730-494B-8FAB-4855334D2EA6}" srcOrd="5" destOrd="0" parTransId="{0250A160-2E4F-40A2-9779-7041810DC6C3}" sibTransId="{F2616361-50AA-4DD4-9473-336A358380E3}"/>
    <dgm:cxn modelId="{DF966A07-659F-4974-9AA9-4A3C034D0483}" type="presOf" srcId="{69E000E3-996F-4522-B13B-62863DCD85EE}" destId="{2D6288CD-7CE6-4B99-89B1-E90E92CC7978}" srcOrd="1" destOrd="0" presId="urn:microsoft.com/office/officeart/2016/7/layout/RepeatingBendingProcessNew"/>
    <dgm:cxn modelId="{CC6B3713-996D-40FB-948B-7AA06A7C7FD8}" type="presOf" srcId="{EC48AA41-05A9-4C98-9D73-2D0689474C07}" destId="{E768B71B-F8B2-4876-97FE-9FC7253213CC}" srcOrd="1" destOrd="0" presId="urn:microsoft.com/office/officeart/2016/7/layout/RepeatingBendingProcessNew"/>
    <dgm:cxn modelId="{72F79A1A-69BC-4C96-905D-D95F2B982765}" type="presOf" srcId="{0FE43B60-2B18-43D8-B63F-6D30D51ABA3A}" destId="{1C3B091D-5E08-42BE-9E38-9329ABE665A7}" srcOrd="0" destOrd="0" presId="urn:microsoft.com/office/officeart/2016/7/layout/RepeatingBendingProcessNew"/>
    <dgm:cxn modelId="{8F16731C-BEE3-457C-9EC3-A9F5D678756C}" type="presOf" srcId="{5A38CA41-C323-41D1-938B-9DA0770D1040}" destId="{EABDC3B6-3917-4B18-BE80-FE68922B9FC8}" srcOrd="0" destOrd="0" presId="urn:microsoft.com/office/officeart/2016/7/layout/RepeatingBendingProcessNew"/>
    <dgm:cxn modelId="{77D2F823-AA39-460F-85E2-2CDA3BBD21C5}" type="presOf" srcId="{89E38D8B-178B-4D86-A043-F674182D72DA}" destId="{DB66503B-F074-4BD7-8001-F7F95C1C074F}" srcOrd="0" destOrd="0" presId="urn:microsoft.com/office/officeart/2016/7/layout/RepeatingBendingProcessNew"/>
    <dgm:cxn modelId="{66074E3C-A31D-4BAA-B3A6-67C8352BAC01}" type="presOf" srcId="{001001BB-3B0C-4ADB-B68C-DEEE1908BBF2}" destId="{EF373FE7-AF34-442C-81EF-91CC523F5101}" srcOrd="0" destOrd="0" presId="urn:microsoft.com/office/officeart/2016/7/layout/RepeatingBendingProcessNew"/>
    <dgm:cxn modelId="{0E88093F-F10B-46AE-AF6D-1CF1A23E2CC7}" srcId="{0257491B-3D40-431F-B112-A36E06363A82}" destId="{544861FC-EBFE-4263-8D54-C0A694FDB089}" srcOrd="4" destOrd="0" parTransId="{E71EA6B8-0D07-4AE8-838D-F7FCDDF04366}" sibTransId="{69E000E3-996F-4522-B13B-62863DCD85EE}"/>
    <dgm:cxn modelId="{6FF24D65-46A1-4AB5-999E-62BB991521F1}" type="presOf" srcId="{7A775B21-EE2B-471C-8829-436D0F2025A8}" destId="{DD778F0A-DEBE-4DE2-A90D-B7BBAE5F9D83}" srcOrd="0" destOrd="0" presId="urn:microsoft.com/office/officeart/2016/7/layout/RepeatingBendingProcessNew"/>
    <dgm:cxn modelId="{12E5D545-AB4B-43C6-88A8-F3BB4B3AD71F}" srcId="{0257491B-3D40-431F-B112-A36E06363A82}" destId="{C92ACFD7-EE92-4AE3-BCA0-65FBAD729ABD}" srcOrd="0" destOrd="0" parTransId="{D434666D-D402-4D08-95C2-896D5BB06FB2}" sibTransId="{C7D7291D-B83E-4BCD-9E0F-E4323B54F68D}"/>
    <dgm:cxn modelId="{93CE1269-47D4-48BC-9E62-96E558C1BA11}" type="presOf" srcId="{0257491B-3D40-431F-B112-A36E06363A82}" destId="{23DAA948-6124-4DFA-BD49-2BC3B8AD01A3}" srcOrd="0" destOrd="0" presId="urn:microsoft.com/office/officeart/2016/7/layout/RepeatingBendingProcessNew"/>
    <dgm:cxn modelId="{51A30F4D-FB83-44BE-B83A-9F9C3C00A00F}" srcId="{0257491B-3D40-431F-B112-A36E06363A82}" destId="{3DA3D503-47E5-4FCE-898D-FB32B61D03B6}" srcOrd="2" destOrd="0" parTransId="{1924FB9E-70F8-4040-BB8C-2E9482DFC8C5}" sibTransId="{001001BB-3B0C-4ADB-B68C-DEEE1908BBF2}"/>
    <dgm:cxn modelId="{0E817E6E-E344-4F8D-A832-14FC8FBEE894}" type="presOf" srcId="{C92ACFD7-EE92-4AE3-BCA0-65FBAD729ABD}" destId="{C3700A5B-B0A7-471D-B48C-02530D37D3A2}" srcOrd="0" destOrd="0" presId="urn:microsoft.com/office/officeart/2016/7/layout/RepeatingBendingProcessNew"/>
    <dgm:cxn modelId="{0A122771-CAD0-4A31-BB72-F18477466AC7}" srcId="{0257491B-3D40-431F-B112-A36E06363A82}" destId="{EDCCFBD5-5368-452A-97ED-12F6597A0F25}" srcOrd="6" destOrd="0" parTransId="{B5EB839F-418B-4F6B-9B27-BC1209061C95}" sibTransId="{5A38CA41-C323-41D1-938B-9DA0770D1040}"/>
    <dgm:cxn modelId="{54D26E72-CF54-42DE-86B5-1B2B2826F963}" srcId="{0257491B-3D40-431F-B112-A36E06363A82}" destId="{0FE43B60-2B18-43D8-B63F-6D30D51ABA3A}" srcOrd="7" destOrd="0" parTransId="{72F755E8-204B-415A-8128-10D1245DFAD0}" sibTransId="{96EB9F75-1848-4BBA-9B01-DCC8542FF3BB}"/>
    <dgm:cxn modelId="{525DF658-6F68-492B-A981-83814CDD8AD1}" type="presOf" srcId="{69E000E3-996F-4522-B13B-62863DCD85EE}" destId="{BA884BB5-08C3-4650-93FE-884A156CF0C2}" srcOrd="0" destOrd="0" presId="urn:microsoft.com/office/officeart/2016/7/layout/RepeatingBendingProcessNew"/>
    <dgm:cxn modelId="{E2F80A7B-02FA-49F0-B487-8A10A1E912FD}" type="presOf" srcId="{C7D7291D-B83E-4BCD-9E0F-E4323B54F68D}" destId="{B53C11B6-FA71-4542-9376-F3474B57633C}" srcOrd="1" destOrd="0" presId="urn:microsoft.com/office/officeart/2016/7/layout/RepeatingBendingProcessNew"/>
    <dgm:cxn modelId="{7C5A9D8C-7D21-461C-B962-1C61F428B170}" type="presOf" srcId="{F2616361-50AA-4DD4-9473-336A358380E3}" destId="{F40F292A-9712-4573-A7AF-EB3BE5135BE5}" srcOrd="0" destOrd="0" presId="urn:microsoft.com/office/officeart/2016/7/layout/RepeatingBendingProcessNew"/>
    <dgm:cxn modelId="{BA64D090-13D2-4731-9D1B-543C01DC2968}" type="presOf" srcId="{EC48AA41-05A9-4C98-9D73-2D0689474C07}" destId="{1F5BF8F8-113B-473E-BEF0-E9073D65D302}" srcOrd="0" destOrd="0" presId="urn:microsoft.com/office/officeart/2016/7/layout/RepeatingBendingProcessNew"/>
    <dgm:cxn modelId="{3DEEE896-0C3F-431B-92C8-0C1FCB68D67F}" type="presOf" srcId="{79522BB5-5730-494B-8FAB-4855334D2EA6}" destId="{83CB7EE9-24CA-426F-BC2E-5C9F1F3C1966}" srcOrd="0" destOrd="0" presId="urn:microsoft.com/office/officeart/2016/7/layout/RepeatingBendingProcessNew"/>
    <dgm:cxn modelId="{A0ADF8B0-021A-4783-84F3-F59F67AE00AF}" type="presOf" srcId="{F2616361-50AA-4DD4-9473-336A358380E3}" destId="{BBDAB11A-805B-4F4A-A97E-68F03ED95C29}" srcOrd="1" destOrd="0" presId="urn:microsoft.com/office/officeart/2016/7/layout/RepeatingBendingProcessNew"/>
    <dgm:cxn modelId="{74A842B2-7324-4A22-8A7F-DDF323C13F0B}" type="presOf" srcId="{C7D7291D-B83E-4BCD-9E0F-E4323B54F68D}" destId="{579617FD-5B5E-4089-9BDC-4476B22A58B4}" srcOrd="0" destOrd="0" presId="urn:microsoft.com/office/officeart/2016/7/layout/RepeatingBendingProcessNew"/>
    <dgm:cxn modelId="{F18D58B6-7D2B-48B6-86FC-59C8BBC54C9C}" type="presOf" srcId="{544861FC-EBFE-4263-8D54-C0A694FDB089}" destId="{644DD400-1498-446A-942E-4C7348AF421E}" srcOrd="0" destOrd="0" presId="urn:microsoft.com/office/officeart/2016/7/layout/RepeatingBendingProcessNew"/>
    <dgm:cxn modelId="{ABB6FFC1-C98A-41A3-A4BC-A5B8E36AF356}" type="presOf" srcId="{5A38CA41-C323-41D1-938B-9DA0770D1040}" destId="{82643549-F8FF-43C6-896E-3E4623633885}" srcOrd="1" destOrd="0" presId="urn:microsoft.com/office/officeart/2016/7/layout/RepeatingBendingProcessNew"/>
    <dgm:cxn modelId="{CA124BC3-A6A9-401C-A27F-7B1D0B2F73E9}" type="presOf" srcId="{EDCCFBD5-5368-452A-97ED-12F6597A0F25}" destId="{A9F53315-39BE-4E30-AD3B-9193954C9679}" srcOrd="0" destOrd="0" presId="urn:microsoft.com/office/officeart/2016/7/layout/RepeatingBendingProcessNew"/>
    <dgm:cxn modelId="{0C1C77C3-0161-4F7A-8B4B-ADB9940B4070}" type="presOf" srcId="{41B544F7-CF68-48C5-936F-92D2ED7EC4D8}" destId="{7992533A-6C45-4A32-836C-261129AEACE5}" srcOrd="0" destOrd="0" presId="urn:microsoft.com/office/officeart/2016/7/layout/RepeatingBendingProcessNew"/>
    <dgm:cxn modelId="{6E5405C9-8E4D-4492-A6CB-34F554520742}" type="presOf" srcId="{7A775B21-EE2B-471C-8829-436D0F2025A8}" destId="{10F5D329-C4F7-4A47-B57A-38A3166DD465}" srcOrd="1" destOrd="0" presId="urn:microsoft.com/office/officeart/2016/7/layout/RepeatingBendingProcessNew"/>
    <dgm:cxn modelId="{1EFCE8CB-868F-4C68-A3AE-E230D1C7C134}" type="presOf" srcId="{001001BB-3B0C-4ADB-B68C-DEEE1908BBF2}" destId="{A8342451-1883-48CE-BFC4-DF927184673B}" srcOrd="1" destOrd="0" presId="urn:microsoft.com/office/officeart/2016/7/layout/RepeatingBendingProcessNew"/>
    <dgm:cxn modelId="{B5CA33CF-8F9B-4D04-8DE0-F3A0152E3785}" srcId="{0257491B-3D40-431F-B112-A36E06363A82}" destId="{41B544F7-CF68-48C5-936F-92D2ED7EC4D8}" srcOrd="3" destOrd="0" parTransId="{F0BBA328-CDAB-4CD1-B6E4-71E72FDDA8D8}" sibTransId="{EC48AA41-05A9-4C98-9D73-2D0689474C07}"/>
    <dgm:cxn modelId="{08B5C4D8-982F-4170-BD00-90D1B4AF89C4}" srcId="{0257491B-3D40-431F-B112-A36E06363A82}" destId="{89E38D8B-178B-4D86-A043-F674182D72DA}" srcOrd="1" destOrd="0" parTransId="{5A82690C-2C12-4BF9-974C-7981A2726300}" sibTransId="{7A775B21-EE2B-471C-8829-436D0F2025A8}"/>
    <dgm:cxn modelId="{EBF6C68A-DEB3-44A8-9827-1AFDDFD032C7}" type="presParOf" srcId="{23DAA948-6124-4DFA-BD49-2BC3B8AD01A3}" destId="{C3700A5B-B0A7-471D-B48C-02530D37D3A2}" srcOrd="0" destOrd="0" presId="urn:microsoft.com/office/officeart/2016/7/layout/RepeatingBendingProcessNew"/>
    <dgm:cxn modelId="{742F52A4-2F80-4DA2-9257-71DEA6F80403}" type="presParOf" srcId="{23DAA948-6124-4DFA-BD49-2BC3B8AD01A3}" destId="{579617FD-5B5E-4089-9BDC-4476B22A58B4}" srcOrd="1" destOrd="0" presId="urn:microsoft.com/office/officeart/2016/7/layout/RepeatingBendingProcessNew"/>
    <dgm:cxn modelId="{EA8B5AA6-DAA7-4AA9-8C79-49B0AC18E2EB}" type="presParOf" srcId="{579617FD-5B5E-4089-9BDC-4476B22A58B4}" destId="{B53C11B6-FA71-4542-9376-F3474B57633C}" srcOrd="0" destOrd="0" presId="urn:microsoft.com/office/officeart/2016/7/layout/RepeatingBendingProcessNew"/>
    <dgm:cxn modelId="{D7BF7E2C-ED54-4BF2-A3CF-4E9EDAD3BA46}" type="presParOf" srcId="{23DAA948-6124-4DFA-BD49-2BC3B8AD01A3}" destId="{DB66503B-F074-4BD7-8001-F7F95C1C074F}" srcOrd="2" destOrd="0" presId="urn:microsoft.com/office/officeart/2016/7/layout/RepeatingBendingProcessNew"/>
    <dgm:cxn modelId="{8E2A77CB-990F-48D5-8810-F969E66D95C4}" type="presParOf" srcId="{23DAA948-6124-4DFA-BD49-2BC3B8AD01A3}" destId="{DD778F0A-DEBE-4DE2-A90D-B7BBAE5F9D83}" srcOrd="3" destOrd="0" presId="urn:microsoft.com/office/officeart/2016/7/layout/RepeatingBendingProcessNew"/>
    <dgm:cxn modelId="{50CD109C-B542-4B04-AFB8-489C41B8FEE4}" type="presParOf" srcId="{DD778F0A-DEBE-4DE2-A90D-B7BBAE5F9D83}" destId="{10F5D329-C4F7-4A47-B57A-38A3166DD465}" srcOrd="0" destOrd="0" presId="urn:microsoft.com/office/officeart/2016/7/layout/RepeatingBendingProcessNew"/>
    <dgm:cxn modelId="{6B5491F5-68DA-471E-B865-F60A9A3D790D}" type="presParOf" srcId="{23DAA948-6124-4DFA-BD49-2BC3B8AD01A3}" destId="{E96FFC1B-4DD7-4CC8-AC1E-CAAF39956912}" srcOrd="4" destOrd="0" presId="urn:microsoft.com/office/officeart/2016/7/layout/RepeatingBendingProcessNew"/>
    <dgm:cxn modelId="{4B878B70-2C79-46EE-BC4D-B7CFAF87E64F}" type="presParOf" srcId="{23DAA948-6124-4DFA-BD49-2BC3B8AD01A3}" destId="{EF373FE7-AF34-442C-81EF-91CC523F5101}" srcOrd="5" destOrd="0" presId="urn:microsoft.com/office/officeart/2016/7/layout/RepeatingBendingProcessNew"/>
    <dgm:cxn modelId="{258D0F6A-90C3-43F7-A0CC-F6055B97AC1B}" type="presParOf" srcId="{EF373FE7-AF34-442C-81EF-91CC523F5101}" destId="{A8342451-1883-48CE-BFC4-DF927184673B}" srcOrd="0" destOrd="0" presId="urn:microsoft.com/office/officeart/2016/7/layout/RepeatingBendingProcessNew"/>
    <dgm:cxn modelId="{3E7CC3AE-4634-4B96-BEDA-FA90AE96E083}" type="presParOf" srcId="{23DAA948-6124-4DFA-BD49-2BC3B8AD01A3}" destId="{7992533A-6C45-4A32-836C-261129AEACE5}" srcOrd="6" destOrd="0" presId="urn:microsoft.com/office/officeart/2016/7/layout/RepeatingBendingProcessNew"/>
    <dgm:cxn modelId="{25B8A431-BA01-4E6C-9451-0AB31B1B5B07}" type="presParOf" srcId="{23DAA948-6124-4DFA-BD49-2BC3B8AD01A3}" destId="{1F5BF8F8-113B-473E-BEF0-E9073D65D302}" srcOrd="7" destOrd="0" presId="urn:microsoft.com/office/officeart/2016/7/layout/RepeatingBendingProcessNew"/>
    <dgm:cxn modelId="{2E9FF1E3-93AE-4162-8A94-20830B334840}" type="presParOf" srcId="{1F5BF8F8-113B-473E-BEF0-E9073D65D302}" destId="{E768B71B-F8B2-4876-97FE-9FC7253213CC}" srcOrd="0" destOrd="0" presId="urn:microsoft.com/office/officeart/2016/7/layout/RepeatingBendingProcessNew"/>
    <dgm:cxn modelId="{7273499C-7230-46A3-BDF0-A20A2154E3D5}" type="presParOf" srcId="{23DAA948-6124-4DFA-BD49-2BC3B8AD01A3}" destId="{644DD400-1498-446A-942E-4C7348AF421E}" srcOrd="8" destOrd="0" presId="urn:microsoft.com/office/officeart/2016/7/layout/RepeatingBendingProcessNew"/>
    <dgm:cxn modelId="{F928B7F4-5F3D-4521-8FE9-A8B3FFF9A0C4}" type="presParOf" srcId="{23DAA948-6124-4DFA-BD49-2BC3B8AD01A3}" destId="{BA884BB5-08C3-4650-93FE-884A156CF0C2}" srcOrd="9" destOrd="0" presId="urn:microsoft.com/office/officeart/2016/7/layout/RepeatingBendingProcessNew"/>
    <dgm:cxn modelId="{227A2872-BE1A-4F9D-95C5-41D9FC44D617}" type="presParOf" srcId="{BA884BB5-08C3-4650-93FE-884A156CF0C2}" destId="{2D6288CD-7CE6-4B99-89B1-E90E92CC7978}" srcOrd="0" destOrd="0" presId="urn:microsoft.com/office/officeart/2016/7/layout/RepeatingBendingProcessNew"/>
    <dgm:cxn modelId="{999DEE3D-7B7D-4138-A75C-6224F45B9C7F}" type="presParOf" srcId="{23DAA948-6124-4DFA-BD49-2BC3B8AD01A3}" destId="{83CB7EE9-24CA-426F-BC2E-5C9F1F3C1966}" srcOrd="10" destOrd="0" presId="urn:microsoft.com/office/officeart/2016/7/layout/RepeatingBendingProcessNew"/>
    <dgm:cxn modelId="{6097AF6C-A204-4C66-89E4-6905794A769F}" type="presParOf" srcId="{23DAA948-6124-4DFA-BD49-2BC3B8AD01A3}" destId="{F40F292A-9712-4573-A7AF-EB3BE5135BE5}" srcOrd="11" destOrd="0" presId="urn:microsoft.com/office/officeart/2016/7/layout/RepeatingBendingProcessNew"/>
    <dgm:cxn modelId="{E8917111-8F99-4C5C-83FC-160D0137E0DE}" type="presParOf" srcId="{F40F292A-9712-4573-A7AF-EB3BE5135BE5}" destId="{BBDAB11A-805B-4F4A-A97E-68F03ED95C29}" srcOrd="0" destOrd="0" presId="urn:microsoft.com/office/officeart/2016/7/layout/RepeatingBendingProcessNew"/>
    <dgm:cxn modelId="{166C6045-E1F4-4D5E-AC72-980284160023}" type="presParOf" srcId="{23DAA948-6124-4DFA-BD49-2BC3B8AD01A3}" destId="{A9F53315-39BE-4E30-AD3B-9193954C9679}" srcOrd="12" destOrd="0" presId="urn:microsoft.com/office/officeart/2016/7/layout/RepeatingBendingProcessNew"/>
    <dgm:cxn modelId="{49BBDDE2-6261-41C1-8B74-A9FB937D895A}" type="presParOf" srcId="{23DAA948-6124-4DFA-BD49-2BC3B8AD01A3}" destId="{EABDC3B6-3917-4B18-BE80-FE68922B9FC8}" srcOrd="13" destOrd="0" presId="urn:microsoft.com/office/officeart/2016/7/layout/RepeatingBendingProcessNew"/>
    <dgm:cxn modelId="{D46F0B0A-6B3F-43EF-8B3B-4C4A1EFBC21D}" type="presParOf" srcId="{EABDC3B6-3917-4B18-BE80-FE68922B9FC8}" destId="{82643549-F8FF-43C6-896E-3E4623633885}" srcOrd="0" destOrd="0" presId="urn:microsoft.com/office/officeart/2016/7/layout/RepeatingBendingProcessNew"/>
    <dgm:cxn modelId="{D5FC85D6-2FB0-4CBB-B15A-4FDF289DD153}" type="presParOf" srcId="{23DAA948-6124-4DFA-BD49-2BC3B8AD01A3}" destId="{1C3B091D-5E08-42BE-9E38-9329ABE665A7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40224A-9C3D-44F4-816B-3BDD539DA753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500436F-38C3-4822-8752-9C5939AF4A17}">
      <dgm:prSet/>
      <dgm:spPr/>
      <dgm:t>
        <a:bodyPr/>
        <a:lstStyle/>
        <a:p>
          <a:r>
            <a:rPr lang="en-US"/>
            <a:t>Curl</a:t>
          </a:r>
        </a:p>
      </dgm:t>
    </dgm:pt>
    <dgm:pt modelId="{FEF2C1C5-79B1-4905-8476-85A62F372D65}" type="parTrans" cxnId="{5B26688F-129E-4822-BBEA-E2DC1F6B2244}">
      <dgm:prSet/>
      <dgm:spPr/>
      <dgm:t>
        <a:bodyPr/>
        <a:lstStyle/>
        <a:p>
          <a:endParaRPr lang="en-US"/>
        </a:p>
      </dgm:t>
    </dgm:pt>
    <dgm:pt modelId="{4B8FF046-4397-4426-AD22-0AD1A7B9DCA5}" type="sibTrans" cxnId="{5B26688F-129E-4822-BBEA-E2DC1F6B2244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FACFFA90-7385-4573-8FDD-3AB62929C93C}">
      <dgm:prSet/>
      <dgm:spPr/>
      <dgm:t>
        <a:bodyPr/>
        <a:lstStyle/>
        <a:p>
          <a:r>
            <a:rPr lang="en-US"/>
            <a:t>Curl into Tight Ball</a:t>
          </a:r>
        </a:p>
      </dgm:t>
    </dgm:pt>
    <dgm:pt modelId="{46251813-C184-4258-85ED-860907B4F714}" type="parTrans" cxnId="{04E6C494-12ED-442F-9ADA-5C1CEF74EB40}">
      <dgm:prSet/>
      <dgm:spPr/>
      <dgm:t>
        <a:bodyPr/>
        <a:lstStyle/>
        <a:p>
          <a:endParaRPr lang="en-US"/>
        </a:p>
      </dgm:t>
    </dgm:pt>
    <dgm:pt modelId="{62591DB5-AA76-455F-8B63-6D95DD8203BC}" type="sibTrans" cxnId="{04E6C494-12ED-442F-9ADA-5C1CEF74EB40}">
      <dgm:prSet/>
      <dgm:spPr/>
      <dgm:t>
        <a:bodyPr/>
        <a:lstStyle/>
        <a:p>
          <a:endParaRPr lang="en-US"/>
        </a:p>
      </dgm:t>
    </dgm:pt>
    <dgm:pt modelId="{81977497-1295-4F30-AA0E-E73EC5410D17}">
      <dgm:prSet/>
      <dgm:spPr/>
      <dgm:t>
        <a:bodyPr/>
        <a:lstStyle/>
        <a:p>
          <a:r>
            <a:rPr lang="en-US"/>
            <a:t>Face down</a:t>
          </a:r>
        </a:p>
      </dgm:t>
    </dgm:pt>
    <dgm:pt modelId="{1CDF81B2-077C-4EA2-9A2C-A4F2393D36E0}" type="parTrans" cxnId="{6E8A67D7-36DC-49C9-BA60-D878552761CA}">
      <dgm:prSet/>
      <dgm:spPr/>
      <dgm:t>
        <a:bodyPr/>
        <a:lstStyle/>
        <a:p>
          <a:endParaRPr lang="en-US"/>
        </a:p>
      </dgm:t>
    </dgm:pt>
    <dgm:pt modelId="{59793BB6-2C9F-4722-8DDA-86581420149E}" type="sibTrans" cxnId="{6E8A67D7-36DC-49C9-BA60-D878552761CA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5E7E88A8-AE7E-4EE2-A3F7-8055A2AF9912}">
      <dgm:prSet/>
      <dgm:spPr/>
      <dgm:t>
        <a:bodyPr/>
        <a:lstStyle/>
        <a:p>
          <a:r>
            <a:rPr lang="en-US"/>
            <a:t>Face down Hill</a:t>
          </a:r>
        </a:p>
      </dgm:t>
    </dgm:pt>
    <dgm:pt modelId="{847325D6-B171-4EA4-B7E4-D8C40AE3A2FA}" type="parTrans" cxnId="{A39A5D7B-A6D0-4EAD-A51F-4BA02193E50C}">
      <dgm:prSet/>
      <dgm:spPr/>
      <dgm:t>
        <a:bodyPr/>
        <a:lstStyle/>
        <a:p>
          <a:endParaRPr lang="en-US"/>
        </a:p>
      </dgm:t>
    </dgm:pt>
    <dgm:pt modelId="{48F92629-227D-4C07-927C-E5AF6CB79B66}" type="sibTrans" cxnId="{A39A5D7B-A6D0-4EAD-A51F-4BA02193E50C}">
      <dgm:prSet/>
      <dgm:spPr/>
      <dgm:t>
        <a:bodyPr/>
        <a:lstStyle/>
        <a:p>
          <a:endParaRPr lang="en-US"/>
        </a:p>
      </dgm:t>
    </dgm:pt>
    <dgm:pt modelId="{85943511-D4C1-4F02-A0E3-9F7D98213569}">
      <dgm:prSet/>
      <dgm:spPr/>
      <dgm:t>
        <a:bodyPr/>
        <a:lstStyle/>
        <a:p>
          <a:r>
            <a:rPr lang="en-US"/>
            <a:t>Cover</a:t>
          </a:r>
        </a:p>
      </dgm:t>
    </dgm:pt>
    <dgm:pt modelId="{BCFF08C8-DA57-42E2-B30C-058456A71A7C}" type="parTrans" cxnId="{5178EA29-BAD9-4B8D-AB06-8146253356EE}">
      <dgm:prSet/>
      <dgm:spPr/>
      <dgm:t>
        <a:bodyPr/>
        <a:lstStyle/>
        <a:p>
          <a:endParaRPr lang="en-US"/>
        </a:p>
      </dgm:t>
    </dgm:pt>
    <dgm:pt modelId="{E2FE4C3A-0885-4E87-A73B-14F2ACDB44C6}" type="sibTrans" cxnId="{5178EA29-BAD9-4B8D-AB06-8146253356EE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2D0A341C-BF66-4DB1-A2A6-BC41062DE3D5}">
      <dgm:prSet/>
      <dgm:spPr/>
      <dgm:t>
        <a:bodyPr/>
        <a:lstStyle/>
        <a:p>
          <a:r>
            <a:rPr lang="en-US"/>
            <a:t>Cover Head with Hands</a:t>
          </a:r>
        </a:p>
      </dgm:t>
    </dgm:pt>
    <dgm:pt modelId="{B0C78238-5DC3-49F8-BBA9-FA1F636A2AB8}" type="parTrans" cxnId="{91E00C5F-CD88-4058-9CC5-7CD3148DCC20}">
      <dgm:prSet/>
      <dgm:spPr/>
      <dgm:t>
        <a:bodyPr/>
        <a:lstStyle/>
        <a:p>
          <a:endParaRPr lang="en-US"/>
        </a:p>
      </dgm:t>
    </dgm:pt>
    <dgm:pt modelId="{3CC54C0B-01E7-48CF-9023-57BE83AC66F9}" type="sibTrans" cxnId="{91E00C5F-CD88-4058-9CC5-7CD3148DCC20}">
      <dgm:prSet/>
      <dgm:spPr/>
      <dgm:t>
        <a:bodyPr/>
        <a:lstStyle/>
        <a:p>
          <a:endParaRPr lang="en-US"/>
        </a:p>
      </dgm:t>
    </dgm:pt>
    <dgm:pt modelId="{4DAB2E3B-00EF-4478-91A9-C0C544F291FF}">
      <dgm:prSet/>
      <dgm:spPr/>
      <dgm:t>
        <a:bodyPr/>
        <a:lstStyle/>
        <a:p>
          <a:r>
            <a:rPr lang="en-US"/>
            <a:t>Carry</a:t>
          </a:r>
        </a:p>
      </dgm:t>
    </dgm:pt>
    <dgm:pt modelId="{FA0E5A5B-00A7-487C-BEF8-B1CF15E8E001}" type="parTrans" cxnId="{69F8CD37-4423-4A67-88CA-A1CB27D4E871}">
      <dgm:prSet/>
      <dgm:spPr/>
      <dgm:t>
        <a:bodyPr/>
        <a:lstStyle/>
        <a:p>
          <a:endParaRPr lang="en-US"/>
        </a:p>
      </dgm:t>
    </dgm:pt>
    <dgm:pt modelId="{78B76472-F79E-41BF-9337-E1578C24B14B}" type="sibTrans" cxnId="{69F8CD37-4423-4A67-88CA-A1CB27D4E871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EA13667B-ED1C-4088-88A4-A7803591707A}">
      <dgm:prSet/>
      <dgm:spPr/>
      <dgm:t>
        <a:bodyPr/>
        <a:lstStyle/>
        <a:p>
          <a:r>
            <a:rPr lang="en-US"/>
            <a:t>Always Carry A Radio Beacon</a:t>
          </a:r>
        </a:p>
      </dgm:t>
    </dgm:pt>
    <dgm:pt modelId="{1A92027B-C597-4B9B-AFA0-7E538CBE7B35}" type="parTrans" cxnId="{6AE0A196-CF15-43F5-B4F4-823DE17C9308}">
      <dgm:prSet/>
      <dgm:spPr/>
      <dgm:t>
        <a:bodyPr/>
        <a:lstStyle/>
        <a:p>
          <a:endParaRPr lang="en-US"/>
        </a:p>
      </dgm:t>
    </dgm:pt>
    <dgm:pt modelId="{7DDE4CFB-C5F1-46E7-B2F4-BE1CF0B5D654}" type="sibTrans" cxnId="{6AE0A196-CF15-43F5-B4F4-823DE17C9308}">
      <dgm:prSet/>
      <dgm:spPr/>
      <dgm:t>
        <a:bodyPr/>
        <a:lstStyle/>
        <a:p>
          <a:endParaRPr lang="en-US"/>
        </a:p>
      </dgm:t>
    </dgm:pt>
    <dgm:pt modelId="{11B068D8-A14E-449F-B470-17252ADA4BF0}">
      <dgm:prSet/>
      <dgm:spPr/>
      <dgm:t>
        <a:bodyPr/>
        <a:lstStyle/>
        <a:p>
          <a:r>
            <a:rPr lang="en-US"/>
            <a:t>Carry</a:t>
          </a:r>
        </a:p>
      </dgm:t>
    </dgm:pt>
    <dgm:pt modelId="{4394F46F-6255-4147-9C7C-5504D704C53B}" type="parTrans" cxnId="{E24C333E-6ABA-4CB9-87A7-DF2745CDA0DF}">
      <dgm:prSet/>
      <dgm:spPr/>
      <dgm:t>
        <a:bodyPr/>
        <a:lstStyle/>
        <a:p>
          <a:endParaRPr lang="en-US"/>
        </a:p>
      </dgm:t>
    </dgm:pt>
    <dgm:pt modelId="{02C8EEA2-EEE9-4509-9178-29AB433C3B04}" type="sibTrans" cxnId="{E24C333E-6ABA-4CB9-87A7-DF2745CDA0DF}">
      <dgm:prSet phldrT="5"/>
      <dgm:spPr/>
      <dgm:t>
        <a:bodyPr/>
        <a:lstStyle/>
        <a:p>
          <a:r>
            <a:rPr lang="en-US"/>
            <a:t>5</a:t>
          </a:r>
        </a:p>
      </dgm:t>
    </dgm:pt>
    <dgm:pt modelId="{CBD85EA4-0088-4F02-9A78-BA2D91309D9B}">
      <dgm:prSet/>
      <dgm:spPr/>
      <dgm:t>
        <a:bodyPr/>
        <a:lstStyle/>
        <a:p>
          <a:r>
            <a:rPr lang="en-US"/>
            <a:t>Always carry a Shovel</a:t>
          </a:r>
        </a:p>
      </dgm:t>
    </dgm:pt>
    <dgm:pt modelId="{96D4C6AC-0083-4274-8EC2-CA90F5B2F2A6}" type="parTrans" cxnId="{A36C5323-9505-4D3F-A356-3DB7E371CAC6}">
      <dgm:prSet/>
      <dgm:spPr/>
      <dgm:t>
        <a:bodyPr/>
        <a:lstStyle/>
        <a:p>
          <a:endParaRPr lang="en-US"/>
        </a:p>
      </dgm:t>
    </dgm:pt>
    <dgm:pt modelId="{F91B4E66-9E20-4EBE-B6A8-B800E2C77B0C}" type="sibTrans" cxnId="{A36C5323-9505-4D3F-A356-3DB7E371CAC6}">
      <dgm:prSet/>
      <dgm:spPr/>
      <dgm:t>
        <a:bodyPr/>
        <a:lstStyle/>
        <a:p>
          <a:endParaRPr lang="en-US"/>
        </a:p>
      </dgm:t>
    </dgm:pt>
    <dgm:pt modelId="{61ABB5E2-25AC-4BA5-A7CA-7B10D322B2CF}" type="pres">
      <dgm:prSet presAssocID="{8F40224A-9C3D-44F4-816B-3BDD539DA753}" presName="Name0" presStyleCnt="0">
        <dgm:presLayoutVars>
          <dgm:animLvl val="lvl"/>
          <dgm:resizeHandles val="exact"/>
        </dgm:presLayoutVars>
      </dgm:prSet>
      <dgm:spPr/>
    </dgm:pt>
    <dgm:pt modelId="{651CF343-48BC-4E5A-8BEF-6669237C9985}" type="pres">
      <dgm:prSet presAssocID="{F500436F-38C3-4822-8752-9C5939AF4A17}" presName="compositeNode" presStyleCnt="0">
        <dgm:presLayoutVars>
          <dgm:bulletEnabled val="1"/>
        </dgm:presLayoutVars>
      </dgm:prSet>
      <dgm:spPr/>
    </dgm:pt>
    <dgm:pt modelId="{EDD2AD36-8F78-4384-9693-CF6532B15326}" type="pres">
      <dgm:prSet presAssocID="{F500436F-38C3-4822-8752-9C5939AF4A17}" presName="bgRect" presStyleLbl="bgAccFollowNode1" presStyleIdx="0" presStyleCnt="5"/>
      <dgm:spPr/>
    </dgm:pt>
    <dgm:pt modelId="{3FF39500-8752-4948-8483-F98EBE503225}" type="pres">
      <dgm:prSet presAssocID="{4B8FF046-4397-4426-AD22-0AD1A7B9DCA5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FC1A63C0-2B5C-4611-87AF-D47BCE23FAB7}" type="pres">
      <dgm:prSet presAssocID="{F500436F-38C3-4822-8752-9C5939AF4A17}" presName="bottomLine" presStyleLbl="alignNode1" presStyleIdx="1" presStyleCnt="10">
        <dgm:presLayoutVars/>
      </dgm:prSet>
      <dgm:spPr/>
    </dgm:pt>
    <dgm:pt modelId="{A91BDC4E-0793-4580-BB23-D488206A40AE}" type="pres">
      <dgm:prSet presAssocID="{F500436F-38C3-4822-8752-9C5939AF4A17}" presName="nodeText" presStyleLbl="bgAccFollowNode1" presStyleIdx="0" presStyleCnt="5">
        <dgm:presLayoutVars>
          <dgm:bulletEnabled val="1"/>
        </dgm:presLayoutVars>
      </dgm:prSet>
      <dgm:spPr/>
    </dgm:pt>
    <dgm:pt modelId="{76756A32-C603-472E-A6E9-078DA6961290}" type="pres">
      <dgm:prSet presAssocID="{4B8FF046-4397-4426-AD22-0AD1A7B9DCA5}" presName="sibTrans" presStyleCnt="0"/>
      <dgm:spPr/>
    </dgm:pt>
    <dgm:pt modelId="{44F6C263-44FB-4751-A4F5-BBA8EA55F978}" type="pres">
      <dgm:prSet presAssocID="{81977497-1295-4F30-AA0E-E73EC5410D17}" presName="compositeNode" presStyleCnt="0">
        <dgm:presLayoutVars>
          <dgm:bulletEnabled val="1"/>
        </dgm:presLayoutVars>
      </dgm:prSet>
      <dgm:spPr/>
    </dgm:pt>
    <dgm:pt modelId="{A5936F55-85BC-4277-BE8A-E6966594E505}" type="pres">
      <dgm:prSet presAssocID="{81977497-1295-4F30-AA0E-E73EC5410D17}" presName="bgRect" presStyleLbl="bgAccFollowNode1" presStyleIdx="1" presStyleCnt="5"/>
      <dgm:spPr/>
    </dgm:pt>
    <dgm:pt modelId="{CC7CC7F0-6F98-45FA-8A63-CCCEA3957836}" type="pres">
      <dgm:prSet presAssocID="{59793BB6-2C9F-4722-8DDA-86581420149E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E95FC256-C0CD-4CBF-8126-E8613239A9EB}" type="pres">
      <dgm:prSet presAssocID="{81977497-1295-4F30-AA0E-E73EC5410D17}" presName="bottomLine" presStyleLbl="alignNode1" presStyleIdx="3" presStyleCnt="10">
        <dgm:presLayoutVars/>
      </dgm:prSet>
      <dgm:spPr/>
    </dgm:pt>
    <dgm:pt modelId="{07044583-7903-4C08-A1C1-F5B830AB91A4}" type="pres">
      <dgm:prSet presAssocID="{81977497-1295-4F30-AA0E-E73EC5410D17}" presName="nodeText" presStyleLbl="bgAccFollowNode1" presStyleIdx="1" presStyleCnt="5">
        <dgm:presLayoutVars>
          <dgm:bulletEnabled val="1"/>
        </dgm:presLayoutVars>
      </dgm:prSet>
      <dgm:spPr/>
    </dgm:pt>
    <dgm:pt modelId="{C7F985B6-ECCE-405D-9ECD-537B4E00446A}" type="pres">
      <dgm:prSet presAssocID="{59793BB6-2C9F-4722-8DDA-86581420149E}" presName="sibTrans" presStyleCnt="0"/>
      <dgm:spPr/>
    </dgm:pt>
    <dgm:pt modelId="{F7F952AA-08C4-4CE6-9D87-7882DBB152B2}" type="pres">
      <dgm:prSet presAssocID="{85943511-D4C1-4F02-A0E3-9F7D98213569}" presName="compositeNode" presStyleCnt="0">
        <dgm:presLayoutVars>
          <dgm:bulletEnabled val="1"/>
        </dgm:presLayoutVars>
      </dgm:prSet>
      <dgm:spPr/>
    </dgm:pt>
    <dgm:pt modelId="{00BF9AA7-5A5D-43E7-B9EA-75CD813539B5}" type="pres">
      <dgm:prSet presAssocID="{85943511-D4C1-4F02-A0E3-9F7D98213569}" presName="bgRect" presStyleLbl="bgAccFollowNode1" presStyleIdx="2" presStyleCnt="5"/>
      <dgm:spPr/>
    </dgm:pt>
    <dgm:pt modelId="{7CC4E8DA-9810-49AA-A3D2-D23374479BBB}" type="pres">
      <dgm:prSet presAssocID="{E2FE4C3A-0885-4E87-A73B-14F2ACDB44C6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CA638B59-6D1D-4DAF-ABFA-D021B59E3AED}" type="pres">
      <dgm:prSet presAssocID="{85943511-D4C1-4F02-A0E3-9F7D98213569}" presName="bottomLine" presStyleLbl="alignNode1" presStyleIdx="5" presStyleCnt="10">
        <dgm:presLayoutVars/>
      </dgm:prSet>
      <dgm:spPr/>
    </dgm:pt>
    <dgm:pt modelId="{D9E472E7-C4C2-4105-822B-8A2F74FC4234}" type="pres">
      <dgm:prSet presAssocID="{85943511-D4C1-4F02-A0E3-9F7D98213569}" presName="nodeText" presStyleLbl="bgAccFollowNode1" presStyleIdx="2" presStyleCnt="5">
        <dgm:presLayoutVars>
          <dgm:bulletEnabled val="1"/>
        </dgm:presLayoutVars>
      </dgm:prSet>
      <dgm:spPr/>
    </dgm:pt>
    <dgm:pt modelId="{08FBBE28-2397-496B-97DC-B29E845658F3}" type="pres">
      <dgm:prSet presAssocID="{E2FE4C3A-0885-4E87-A73B-14F2ACDB44C6}" presName="sibTrans" presStyleCnt="0"/>
      <dgm:spPr/>
    </dgm:pt>
    <dgm:pt modelId="{F173A75F-537B-495D-8EA0-4C3F28601598}" type="pres">
      <dgm:prSet presAssocID="{4DAB2E3B-00EF-4478-91A9-C0C544F291FF}" presName="compositeNode" presStyleCnt="0">
        <dgm:presLayoutVars>
          <dgm:bulletEnabled val="1"/>
        </dgm:presLayoutVars>
      </dgm:prSet>
      <dgm:spPr/>
    </dgm:pt>
    <dgm:pt modelId="{A4AAB4E6-1E4B-4537-AD16-45EB2E5F4DCA}" type="pres">
      <dgm:prSet presAssocID="{4DAB2E3B-00EF-4478-91A9-C0C544F291FF}" presName="bgRect" presStyleLbl="bgAccFollowNode1" presStyleIdx="3" presStyleCnt="5"/>
      <dgm:spPr/>
    </dgm:pt>
    <dgm:pt modelId="{F709D048-AC55-4A45-A2AC-231E3708174C}" type="pres">
      <dgm:prSet presAssocID="{78B76472-F79E-41BF-9337-E1578C24B14B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FB61351E-F6C4-40BC-BE56-93181EB19734}" type="pres">
      <dgm:prSet presAssocID="{4DAB2E3B-00EF-4478-91A9-C0C544F291FF}" presName="bottomLine" presStyleLbl="alignNode1" presStyleIdx="7" presStyleCnt="10">
        <dgm:presLayoutVars/>
      </dgm:prSet>
      <dgm:spPr/>
    </dgm:pt>
    <dgm:pt modelId="{82496391-70C5-4FE7-BAA0-ECB0D3812D29}" type="pres">
      <dgm:prSet presAssocID="{4DAB2E3B-00EF-4478-91A9-C0C544F291FF}" presName="nodeText" presStyleLbl="bgAccFollowNode1" presStyleIdx="3" presStyleCnt="5">
        <dgm:presLayoutVars>
          <dgm:bulletEnabled val="1"/>
        </dgm:presLayoutVars>
      </dgm:prSet>
      <dgm:spPr/>
    </dgm:pt>
    <dgm:pt modelId="{D50D7764-E7B5-4053-B162-775EEC7E821C}" type="pres">
      <dgm:prSet presAssocID="{78B76472-F79E-41BF-9337-E1578C24B14B}" presName="sibTrans" presStyleCnt="0"/>
      <dgm:spPr/>
    </dgm:pt>
    <dgm:pt modelId="{7F4D6451-DEAB-4CFD-BCB8-4F59EC459858}" type="pres">
      <dgm:prSet presAssocID="{11B068D8-A14E-449F-B470-17252ADA4BF0}" presName="compositeNode" presStyleCnt="0">
        <dgm:presLayoutVars>
          <dgm:bulletEnabled val="1"/>
        </dgm:presLayoutVars>
      </dgm:prSet>
      <dgm:spPr/>
    </dgm:pt>
    <dgm:pt modelId="{0CFF21E4-A7BC-4AD5-8465-59B1F303BC98}" type="pres">
      <dgm:prSet presAssocID="{11B068D8-A14E-449F-B470-17252ADA4BF0}" presName="bgRect" presStyleLbl="bgAccFollowNode1" presStyleIdx="4" presStyleCnt="5"/>
      <dgm:spPr/>
    </dgm:pt>
    <dgm:pt modelId="{383B4B21-C870-4776-B173-993A3BE29872}" type="pres">
      <dgm:prSet presAssocID="{02C8EEA2-EEE9-4509-9178-29AB433C3B04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B53A6B23-9387-491D-BD16-87AA735DE558}" type="pres">
      <dgm:prSet presAssocID="{11B068D8-A14E-449F-B470-17252ADA4BF0}" presName="bottomLine" presStyleLbl="alignNode1" presStyleIdx="9" presStyleCnt="10">
        <dgm:presLayoutVars/>
      </dgm:prSet>
      <dgm:spPr/>
    </dgm:pt>
    <dgm:pt modelId="{2B857D49-6792-4944-BF2E-889F4C049BF4}" type="pres">
      <dgm:prSet presAssocID="{11B068D8-A14E-449F-B470-17252ADA4BF0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28626D02-94E2-4A34-8987-12366DF63169}" type="presOf" srcId="{FACFFA90-7385-4573-8FDD-3AB62929C93C}" destId="{A91BDC4E-0793-4580-BB23-D488206A40AE}" srcOrd="0" destOrd="1" presId="urn:microsoft.com/office/officeart/2016/7/layout/BasicLinearProcessNumbered"/>
    <dgm:cxn modelId="{99463F0E-A037-4381-8DEF-68DFCA017B57}" type="presOf" srcId="{4B8FF046-4397-4426-AD22-0AD1A7B9DCA5}" destId="{3FF39500-8752-4948-8483-F98EBE503225}" srcOrd="0" destOrd="0" presId="urn:microsoft.com/office/officeart/2016/7/layout/BasicLinearProcessNumbered"/>
    <dgm:cxn modelId="{4F970C21-7D19-4F0F-9EB8-ADE02CFC99D8}" type="presOf" srcId="{2D0A341C-BF66-4DB1-A2A6-BC41062DE3D5}" destId="{D9E472E7-C4C2-4105-822B-8A2F74FC4234}" srcOrd="0" destOrd="1" presId="urn:microsoft.com/office/officeart/2016/7/layout/BasicLinearProcessNumbered"/>
    <dgm:cxn modelId="{A36C5323-9505-4D3F-A356-3DB7E371CAC6}" srcId="{11B068D8-A14E-449F-B470-17252ADA4BF0}" destId="{CBD85EA4-0088-4F02-9A78-BA2D91309D9B}" srcOrd="0" destOrd="0" parTransId="{96D4C6AC-0083-4274-8EC2-CA90F5B2F2A6}" sibTransId="{F91B4E66-9E20-4EBE-B6A8-B800E2C77B0C}"/>
    <dgm:cxn modelId="{E9698F26-CB17-4ECC-AC08-115B809A1B31}" type="presOf" srcId="{8F40224A-9C3D-44F4-816B-3BDD539DA753}" destId="{61ABB5E2-25AC-4BA5-A7CA-7B10D322B2CF}" srcOrd="0" destOrd="0" presId="urn:microsoft.com/office/officeart/2016/7/layout/BasicLinearProcessNumbered"/>
    <dgm:cxn modelId="{5178EA29-BAD9-4B8D-AB06-8146253356EE}" srcId="{8F40224A-9C3D-44F4-816B-3BDD539DA753}" destId="{85943511-D4C1-4F02-A0E3-9F7D98213569}" srcOrd="2" destOrd="0" parTransId="{BCFF08C8-DA57-42E2-B30C-058456A71A7C}" sibTransId="{E2FE4C3A-0885-4E87-A73B-14F2ACDB44C6}"/>
    <dgm:cxn modelId="{BB63CE32-9C2B-4254-9D7F-6E15F2A87A51}" type="presOf" srcId="{4DAB2E3B-00EF-4478-91A9-C0C544F291FF}" destId="{82496391-70C5-4FE7-BAA0-ECB0D3812D29}" srcOrd="1" destOrd="0" presId="urn:microsoft.com/office/officeart/2016/7/layout/BasicLinearProcessNumbered"/>
    <dgm:cxn modelId="{69F8CD37-4423-4A67-88CA-A1CB27D4E871}" srcId="{8F40224A-9C3D-44F4-816B-3BDD539DA753}" destId="{4DAB2E3B-00EF-4478-91A9-C0C544F291FF}" srcOrd="3" destOrd="0" parTransId="{FA0E5A5B-00A7-487C-BEF8-B1CF15E8E001}" sibTransId="{78B76472-F79E-41BF-9337-E1578C24B14B}"/>
    <dgm:cxn modelId="{E24C333E-6ABA-4CB9-87A7-DF2745CDA0DF}" srcId="{8F40224A-9C3D-44F4-816B-3BDD539DA753}" destId="{11B068D8-A14E-449F-B470-17252ADA4BF0}" srcOrd="4" destOrd="0" parTransId="{4394F46F-6255-4147-9C7C-5504D704C53B}" sibTransId="{02C8EEA2-EEE9-4509-9178-29AB433C3B04}"/>
    <dgm:cxn modelId="{047D2C5B-D73F-4AF0-9674-CF302C1EF279}" type="presOf" srcId="{E2FE4C3A-0885-4E87-A73B-14F2ACDB44C6}" destId="{7CC4E8DA-9810-49AA-A3D2-D23374479BBB}" srcOrd="0" destOrd="0" presId="urn:microsoft.com/office/officeart/2016/7/layout/BasicLinearProcessNumbered"/>
    <dgm:cxn modelId="{91E00C5F-CD88-4058-9CC5-7CD3148DCC20}" srcId="{85943511-D4C1-4F02-A0E3-9F7D98213569}" destId="{2D0A341C-BF66-4DB1-A2A6-BC41062DE3D5}" srcOrd="0" destOrd="0" parTransId="{B0C78238-5DC3-49F8-BBA9-FA1F636A2AB8}" sibTransId="{3CC54C0B-01E7-48CF-9023-57BE83AC66F9}"/>
    <dgm:cxn modelId="{5504466B-420B-465F-AA49-0073838D5752}" type="presOf" srcId="{4DAB2E3B-00EF-4478-91A9-C0C544F291FF}" destId="{A4AAB4E6-1E4B-4537-AD16-45EB2E5F4DCA}" srcOrd="0" destOrd="0" presId="urn:microsoft.com/office/officeart/2016/7/layout/BasicLinearProcessNumbered"/>
    <dgm:cxn modelId="{44640B4C-6A30-4BBE-A6FA-E346AE350403}" type="presOf" srcId="{78B76472-F79E-41BF-9337-E1578C24B14B}" destId="{F709D048-AC55-4A45-A2AC-231E3708174C}" srcOrd="0" destOrd="0" presId="urn:microsoft.com/office/officeart/2016/7/layout/BasicLinearProcessNumbered"/>
    <dgm:cxn modelId="{A39A5D7B-A6D0-4EAD-A51F-4BA02193E50C}" srcId="{81977497-1295-4F30-AA0E-E73EC5410D17}" destId="{5E7E88A8-AE7E-4EE2-A3F7-8055A2AF9912}" srcOrd="0" destOrd="0" parTransId="{847325D6-B171-4EA4-B7E4-D8C40AE3A2FA}" sibTransId="{48F92629-227D-4C07-927C-E5AF6CB79B66}"/>
    <dgm:cxn modelId="{FE8C8984-AAFE-450D-983F-D125C9F79F8D}" type="presOf" srcId="{5E7E88A8-AE7E-4EE2-A3F7-8055A2AF9912}" destId="{07044583-7903-4C08-A1C1-F5B830AB91A4}" srcOrd="0" destOrd="1" presId="urn:microsoft.com/office/officeart/2016/7/layout/BasicLinearProcessNumbered"/>
    <dgm:cxn modelId="{4E8FA688-5CAA-465C-B171-D23AD11C5965}" type="presOf" srcId="{11B068D8-A14E-449F-B470-17252ADA4BF0}" destId="{2B857D49-6792-4944-BF2E-889F4C049BF4}" srcOrd="1" destOrd="0" presId="urn:microsoft.com/office/officeart/2016/7/layout/BasicLinearProcessNumbered"/>
    <dgm:cxn modelId="{12A6BE8B-F131-49AE-B7BE-94F5D0D509FB}" type="presOf" srcId="{F500436F-38C3-4822-8752-9C5939AF4A17}" destId="{A91BDC4E-0793-4580-BB23-D488206A40AE}" srcOrd="1" destOrd="0" presId="urn:microsoft.com/office/officeart/2016/7/layout/BasicLinearProcessNumbered"/>
    <dgm:cxn modelId="{5B26688F-129E-4822-BBEA-E2DC1F6B2244}" srcId="{8F40224A-9C3D-44F4-816B-3BDD539DA753}" destId="{F500436F-38C3-4822-8752-9C5939AF4A17}" srcOrd="0" destOrd="0" parTransId="{FEF2C1C5-79B1-4905-8476-85A62F372D65}" sibTransId="{4B8FF046-4397-4426-AD22-0AD1A7B9DCA5}"/>
    <dgm:cxn modelId="{5BDAE793-7AD9-432E-A8F5-090D0F1A850E}" type="presOf" srcId="{59793BB6-2C9F-4722-8DDA-86581420149E}" destId="{CC7CC7F0-6F98-45FA-8A63-CCCEA3957836}" srcOrd="0" destOrd="0" presId="urn:microsoft.com/office/officeart/2016/7/layout/BasicLinearProcessNumbered"/>
    <dgm:cxn modelId="{04E6C494-12ED-442F-9ADA-5C1CEF74EB40}" srcId="{F500436F-38C3-4822-8752-9C5939AF4A17}" destId="{FACFFA90-7385-4573-8FDD-3AB62929C93C}" srcOrd="0" destOrd="0" parTransId="{46251813-C184-4258-85ED-860907B4F714}" sibTransId="{62591DB5-AA76-455F-8B63-6D95DD8203BC}"/>
    <dgm:cxn modelId="{6AE0A196-CF15-43F5-B4F4-823DE17C9308}" srcId="{4DAB2E3B-00EF-4478-91A9-C0C544F291FF}" destId="{EA13667B-ED1C-4088-88A4-A7803591707A}" srcOrd="0" destOrd="0" parTransId="{1A92027B-C597-4B9B-AFA0-7E538CBE7B35}" sibTransId="{7DDE4CFB-C5F1-46E7-B2F4-BE1CF0B5D654}"/>
    <dgm:cxn modelId="{2E8B089A-3E2B-4417-9539-2CD79C38C82A}" type="presOf" srcId="{02C8EEA2-EEE9-4509-9178-29AB433C3B04}" destId="{383B4B21-C870-4776-B173-993A3BE29872}" srcOrd="0" destOrd="0" presId="urn:microsoft.com/office/officeart/2016/7/layout/BasicLinearProcessNumbered"/>
    <dgm:cxn modelId="{F295CEA2-A165-4AEB-90A1-6EA42AE9D8D4}" type="presOf" srcId="{81977497-1295-4F30-AA0E-E73EC5410D17}" destId="{A5936F55-85BC-4277-BE8A-E6966594E505}" srcOrd="0" destOrd="0" presId="urn:microsoft.com/office/officeart/2016/7/layout/BasicLinearProcessNumbered"/>
    <dgm:cxn modelId="{D78038A3-3393-4B4E-AC97-C3B7B4DA87CE}" type="presOf" srcId="{11B068D8-A14E-449F-B470-17252ADA4BF0}" destId="{0CFF21E4-A7BC-4AD5-8465-59B1F303BC98}" srcOrd="0" destOrd="0" presId="urn:microsoft.com/office/officeart/2016/7/layout/BasicLinearProcessNumbered"/>
    <dgm:cxn modelId="{2768DDCA-132C-4BE4-A85E-3230F237A87A}" type="presOf" srcId="{85943511-D4C1-4F02-A0E3-9F7D98213569}" destId="{D9E472E7-C4C2-4105-822B-8A2F74FC4234}" srcOrd="1" destOrd="0" presId="urn:microsoft.com/office/officeart/2016/7/layout/BasicLinearProcessNumbered"/>
    <dgm:cxn modelId="{FBD025CB-40A7-4BC4-91FC-37E7F3EB4FFE}" type="presOf" srcId="{CBD85EA4-0088-4F02-9A78-BA2D91309D9B}" destId="{2B857D49-6792-4944-BF2E-889F4C049BF4}" srcOrd="0" destOrd="1" presId="urn:microsoft.com/office/officeart/2016/7/layout/BasicLinearProcessNumbered"/>
    <dgm:cxn modelId="{6E8A67D7-36DC-49C9-BA60-D878552761CA}" srcId="{8F40224A-9C3D-44F4-816B-3BDD539DA753}" destId="{81977497-1295-4F30-AA0E-E73EC5410D17}" srcOrd="1" destOrd="0" parTransId="{1CDF81B2-077C-4EA2-9A2C-A4F2393D36E0}" sibTransId="{59793BB6-2C9F-4722-8DDA-86581420149E}"/>
    <dgm:cxn modelId="{5C444AEC-CED7-48FC-9E0D-94E03FF438C9}" type="presOf" srcId="{81977497-1295-4F30-AA0E-E73EC5410D17}" destId="{07044583-7903-4C08-A1C1-F5B830AB91A4}" srcOrd="1" destOrd="0" presId="urn:microsoft.com/office/officeart/2016/7/layout/BasicLinearProcessNumbered"/>
    <dgm:cxn modelId="{EF79C8EE-2381-40AA-9DFB-27DC8471F1A4}" type="presOf" srcId="{85943511-D4C1-4F02-A0E3-9F7D98213569}" destId="{00BF9AA7-5A5D-43E7-B9EA-75CD813539B5}" srcOrd="0" destOrd="0" presId="urn:microsoft.com/office/officeart/2016/7/layout/BasicLinearProcessNumbered"/>
    <dgm:cxn modelId="{0BAFB8EF-EB96-4AB6-A811-BE080EC5CC78}" type="presOf" srcId="{EA13667B-ED1C-4088-88A4-A7803591707A}" destId="{82496391-70C5-4FE7-BAA0-ECB0D3812D29}" srcOrd="0" destOrd="1" presId="urn:microsoft.com/office/officeart/2016/7/layout/BasicLinearProcessNumbered"/>
    <dgm:cxn modelId="{8D15DCEF-5EDC-4867-AB4E-0182A8839575}" type="presOf" srcId="{F500436F-38C3-4822-8752-9C5939AF4A17}" destId="{EDD2AD36-8F78-4384-9693-CF6532B15326}" srcOrd="0" destOrd="0" presId="urn:microsoft.com/office/officeart/2016/7/layout/BasicLinearProcessNumbered"/>
    <dgm:cxn modelId="{1DB32C6D-9E69-4BE4-A819-E7D730FC1687}" type="presParOf" srcId="{61ABB5E2-25AC-4BA5-A7CA-7B10D322B2CF}" destId="{651CF343-48BC-4E5A-8BEF-6669237C9985}" srcOrd="0" destOrd="0" presId="urn:microsoft.com/office/officeart/2016/7/layout/BasicLinearProcessNumbered"/>
    <dgm:cxn modelId="{BCE15716-433E-4CFD-8D7A-00A82232D895}" type="presParOf" srcId="{651CF343-48BC-4E5A-8BEF-6669237C9985}" destId="{EDD2AD36-8F78-4384-9693-CF6532B15326}" srcOrd="0" destOrd="0" presId="urn:microsoft.com/office/officeart/2016/7/layout/BasicLinearProcessNumbered"/>
    <dgm:cxn modelId="{1FB122DF-8862-4E2B-82D5-8712357EA68D}" type="presParOf" srcId="{651CF343-48BC-4E5A-8BEF-6669237C9985}" destId="{3FF39500-8752-4948-8483-F98EBE503225}" srcOrd="1" destOrd="0" presId="urn:microsoft.com/office/officeart/2016/7/layout/BasicLinearProcessNumbered"/>
    <dgm:cxn modelId="{FCFB33DB-507E-4587-8636-D5EB772E69FE}" type="presParOf" srcId="{651CF343-48BC-4E5A-8BEF-6669237C9985}" destId="{FC1A63C0-2B5C-4611-87AF-D47BCE23FAB7}" srcOrd="2" destOrd="0" presId="urn:microsoft.com/office/officeart/2016/7/layout/BasicLinearProcessNumbered"/>
    <dgm:cxn modelId="{C8476A49-67F8-483B-9560-7256A37C4DDD}" type="presParOf" srcId="{651CF343-48BC-4E5A-8BEF-6669237C9985}" destId="{A91BDC4E-0793-4580-BB23-D488206A40AE}" srcOrd="3" destOrd="0" presId="urn:microsoft.com/office/officeart/2016/7/layout/BasicLinearProcessNumbered"/>
    <dgm:cxn modelId="{9B80197A-AF7A-451D-9AEF-39EF10A214AE}" type="presParOf" srcId="{61ABB5E2-25AC-4BA5-A7CA-7B10D322B2CF}" destId="{76756A32-C603-472E-A6E9-078DA6961290}" srcOrd="1" destOrd="0" presId="urn:microsoft.com/office/officeart/2016/7/layout/BasicLinearProcessNumbered"/>
    <dgm:cxn modelId="{257A5DFF-DCAA-4A52-B2CB-958458669DF9}" type="presParOf" srcId="{61ABB5E2-25AC-4BA5-A7CA-7B10D322B2CF}" destId="{44F6C263-44FB-4751-A4F5-BBA8EA55F978}" srcOrd="2" destOrd="0" presId="urn:microsoft.com/office/officeart/2016/7/layout/BasicLinearProcessNumbered"/>
    <dgm:cxn modelId="{FD1FC000-D29F-4250-B2CE-631E8F14446D}" type="presParOf" srcId="{44F6C263-44FB-4751-A4F5-BBA8EA55F978}" destId="{A5936F55-85BC-4277-BE8A-E6966594E505}" srcOrd="0" destOrd="0" presId="urn:microsoft.com/office/officeart/2016/7/layout/BasicLinearProcessNumbered"/>
    <dgm:cxn modelId="{D23D0C27-316F-476E-B850-C717557F4DFA}" type="presParOf" srcId="{44F6C263-44FB-4751-A4F5-BBA8EA55F978}" destId="{CC7CC7F0-6F98-45FA-8A63-CCCEA3957836}" srcOrd="1" destOrd="0" presId="urn:microsoft.com/office/officeart/2016/7/layout/BasicLinearProcessNumbered"/>
    <dgm:cxn modelId="{2C9F2D33-3801-4A77-8A43-61C9A8AAB89D}" type="presParOf" srcId="{44F6C263-44FB-4751-A4F5-BBA8EA55F978}" destId="{E95FC256-C0CD-4CBF-8126-E8613239A9EB}" srcOrd="2" destOrd="0" presId="urn:microsoft.com/office/officeart/2016/7/layout/BasicLinearProcessNumbered"/>
    <dgm:cxn modelId="{46D794BA-E397-4FD1-8094-7E1009E5A1FD}" type="presParOf" srcId="{44F6C263-44FB-4751-A4F5-BBA8EA55F978}" destId="{07044583-7903-4C08-A1C1-F5B830AB91A4}" srcOrd="3" destOrd="0" presId="urn:microsoft.com/office/officeart/2016/7/layout/BasicLinearProcessNumbered"/>
    <dgm:cxn modelId="{96FDE867-B636-40E0-A98B-67066AF79161}" type="presParOf" srcId="{61ABB5E2-25AC-4BA5-A7CA-7B10D322B2CF}" destId="{C7F985B6-ECCE-405D-9ECD-537B4E00446A}" srcOrd="3" destOrd="0" presId="urn:microsoft.com/office/officeart/2016/7/layout/BasicLinearProcessNumbered"/>
    <dgm:cxn modelId="{CF8BFC49-0DD6-4AB9-9502-90394DD476CA}" type="presParOf" srcId="{61ABB5E2-25AC-4BA5-A7CA-7B10D322B2CF}" destId="{F7F952AA-08C4-4CE6-9D87-7882DBB152B2}" srcOrd="4" destOrd="0" presId="urn:microsoft.com/office/officeart/2016/7/layout/BasicLinearProcessNumbered"/>
    <dgm:cxn modelId="{43BBC94D-C37A-4543-B760-EE16657A6A03}" type="presParOf" srcId="{F7F952AA-08C4-4CE6-9D87-7882DBB152B2}" destId="{00BF9AA7-5A5D-43E7-B9EA-75CD813539B5}" srcOrd="0" destOrd="0" presId="urn:microsoft.com/office/officeart/2016/7/layout/BasicLinearProcessNumbered"/>
    <dgm:cxn modelId="{873CEDF1-6C60-45A5-B6CB-AF944A684780}" type="presParOf" srcId="{F7F952AA-08C4-4CE6-9D87-7882DBB152B2}" destId="{7CC4E8DA-9810-49AA-A3D2-D23374479BBB}" srcOrd="1" destOrd="0" presId="urn:microsoft.com/office/officeart/2016/7/layout/BasicLinearProcessNumbered"/>
    <dgm:cxn modelId="{A3C0245B-3823-4EDF-BD15-F470C3DA5E8E}" type="presParOf" srcId="{F7F952AA-08C4-4CE6-9D87-7882DBB152B2}" destId="{CA638B59-6D1D-4DAF-ABFA-D021B59E3AED}" srcOrd="2" destOrd="0" presId="urn:microsoft.com/office/officeart/2016/7/layout/BasicLinearProcessNumbered"/>
    <dgm:cxn modelId="{C24ECC93-6B3C-4FF4-A577-51B28926B7F3}" type="presParOf" srcId="{F7F952AA-08C4-4CE6-9D87-7882DBB152B2}" destId="{D9E472E7-C4C2-4105-822B-8A2F74FC4234}" srcOrd="3" destOrd="0" presId="urn:microsoft.com/office/officeart/2016/7/layout/BasicLinearProcessNumbered"/>
    <dgm:cxn modelId="{8D4B7EA6-E596-47A7-91D0-26621D750BBF}" type="presParOf" srcId="{61ABB5E2-25AC-4BA5-A7CA-7B10D322B2CF}" destId="{08FBBE28-2397-496B-97DC-B29E845658F3}" srcOrd="5" destOrd="0" presId="urn:microsoft.com/office/officeart/2016/7/layout/BasicLinearProcessNumbered"/>
    <dgm:cxn modelId="{70D211A6-90A1-4380-B214-D2D3499F8641}" type="presParOf" srcId="{61ABB5E2-25AC-4BA5-A7CA-7B10D322B2CF}" destId="{F173A75F-537B-495D-8EA0-4C3F28601598}" srcOrd="6" destOrd="0" presId="urn:microsoft.com/office/officeart/2016/7/layout/BasicLinearProcessNumbered"/>
    <dgm:cxn modelId="{83F171ED-9A51-4168-8DEA-F57927339B70}" type="presParOf" srcId="{F173A75F-537B-495D-8EA0-4C3F28601598}" destId="{A4AAB4E6-1E4B-4537-AD16-45EB2E5F4DCA}" srcOrd="0" destOrd="0" presId="urn:microsoft.com/office/officeart/2016/7/layout/BasicLinearProcessNumbered"/>
    <dgm:cxn modelId="{91C60152-E6FF-49EE-8F2A-22187A2C5F0B}" type="presParOf" srcId="{F173A75F-537B-495D-8EA0-4C3F28601598}" destId="{F709D048-AC55-4A45-A2AC-231E3708174C}" srcOrd="1" destOrd="0" presId="urn:microsoft.com/office/officeart/2016/7/layout/BasicLinearProcessNumbered"/>
    <dgm:cxn modelId="{47480963-91D4-4C9A-8424-295E2C03895F}" type="presParOf" srcId="{F173A75F-537B-495D-8EA0-4C3F28601598}" destId="{FB61351E-F6C4-40BC-BE56-93181EB19734}" srcOrd="2" destOrd="0" presId="urn:microsoft.com/office/officeart/2016/7/layout/BasicLinearProcessNumbered"/>
    <dgm:cxn modelId="{EE26B232-3D57-4B6F-A153-E0A56C2EDE10}" type="presParOf" srcId="{F173A75F-537B-495D-8EA0-4C3F28601598}" destId="{82496391-70C5-4FE7-BAA0-ECB0D3812D29}" srcOrd="3" destOrd="0" presId="urn:microsoft.com/office/officeart/2016/7/layout/BasicLinearProcessNumbered"/>
    <dgm:cxn modelId="{57763AD9-23CB-4ABD-B291-FCAB8838FD4B}" type="presParOf" srcId="{61ABB5E2-25AC-4BA5-A7CA-7B10D322B2CF}" destId="{D50D7764-E7B5-4053-B162-775EEC7E821C}" srcOrd="7" destOrd="0" presId="urn:microsoft.com/office/officeart/2016/7/layout/BasicLinearProcessNumbered"/>
    <dgm:cxn modelId="{873B95D6-370D-4305-B8E6-B33148363CF4}" type="presParOf" srcId="{61ABB5E2-25AC-4BA5-A7CA-7B10D322B2CF}" destId="{7F4D6451-DEAB-4CFD-BCB8-4F59EC459858}" srcOrd="8" destOrd="0" presId="urn:microsoft.com/office/officeart/2016/7/layout/BasicLinearProcessNumbered"/>
    <dgm:cxn modelId="{61F03B9D-D8F0-49C7-8F16-D8C28B7A2207}" type="presParOf" srcId="{7F4D6451-DEAB-4CFD-BCB8-4F59EC459858}" destId="{0CFF21E4-A7BC-4AD5-8465-59B1F303BC98}" srcOrd="0" destOrd="0" presId="urn:microsoft.com/office/officeart/2016/7/layout/BasicLinearProcessNumbered"/>
    <dgm:cxn modelId="{F059FDA4-ADC2-46E0-BA91-6D967285C52D}" type="presParOf" srcId="{7F4D6451-DEAB-4CFD-BCB8-4F59EC459858}" destId="{383B4B21-C870-4776-B173-993A3BE29872}" srcOrd="1" destOrd="0" presId="urn:microsoft.com/office/officeart/2016/7/layout/BasicLinearProcessNumbered"/>
    <dgm:cxn modelId="{63847792-7702-4769-A885-F039F4E7D082}" type="presParOf" srcId="{7F4D6451-DEAB-4CFD-BCB8-4F59EC459858}" destId="{B53A6B23-9387-491D-BD16-87AA735DE558}" srcOrd="2" destOrd="0" presId="urn:microsoft.com/office/officeart/2016/7/layout/BasicLinearProcessNumbered"/>
    <dgm:cxn modelId="{31E16768-D973-43D5-B0D1-51066725FF2D}" type="presParOf" srcId="{7F4D6451-DEAB-4CFD-BCB8-4F59EC459858}" destId="{2B857D49-6792-4944-BF2E-889F4C049BF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8796D5-5DD1-49C6-8312-AD59638C892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9698B5-1F62-4529-95C7-4FC4CC8EDA09}">
      <dgm:prSet/>
      <dgm:spPr/>
      <dgm:t>
        <a:bodyPr/>
        <a:lstStyle/>
        <a:p>
          <a:r>
            <a:rPr lang="en-GB" baseline="0" dirty="0"/>
            <a:t>Have an Evacuation Plan In Pla</a:t>
          </a:r>
          <a:r>
            <a:rPr lang="en-GB" baseline="0" dirty="0">
              <a:highlight>
                <a:srgbClr val="FFFF00"/>
              </a:highlight>
            </a:rPr>
            <a:t>c</a:t>
          </a:r>
          <a:r>
            <a:rPr lang="en-GB" baseline="0" dirty="0"/>
            <a:t>e  </a:t>
          </a:r>
          <a:r>
            <a:rPr lang="en-GB" baseline="0" dirty="0">
              <a:highlight>
                <a:srgbClr val="FFFF00"/>
              </a:highlight>
            </a:rPr>
            <a:t>(12)</a:t>
          </a:r>
          <a:endParaRPr lang="en-US" dirty="0">
            <a:highlight>
              <a:srgbClr val="FFFF00"/>
            </a:highlight>
          </a:endParaRPr>
        </a:p>
      </dgm:t>
    </dgm:pt>
    <dgm:pt modelId="{D2883C95-16E1-41D6-8054-7A5373B0365A}" type="parTrans" cxnId="{33A75A96-C910-4BA3-87B0-3E2FB13692A1}">
      <dgm:prSet/>
      <dgm:spPr/>
      <dgm:t>
        <a:bodyPr/>
        <a:lstStyle/>
        <a:p>
          <a:endParaRPr lang="en-US"/>
        </a:p>
      </dgm:t>
    </dgm:pt>
    <dgm:pt modelId="{49E5F019-7D99-40F5-8318-0D7D12D9EE73}" type="sibTrans" cxnId="{33A75A96-C910-4BA3-87B0-3E2FB13692A1}">
      <dgm:prSet/>
      <dgm:spPr/>
      <dgm:t>
        <a:bodyPr/>
        <a:lstStyle/>
        <a:p>
          <a:endParaRPr lang="en-US"/>
        </a:p>
      </dgm:t>
    </dgm:pt>
    <dgm:pt modelId="{F56849A5-58C2-4FF5-807F-CEBA0CA312C4}">
      <dgm:prSet/>
      <dgm:spPr/>
      <dgm:t>
        <a:bodyPr/>
        <a:lstStyle/>
        <a:p>
          <a:r>
            <a:rPr lang="en-GB" baseline="0" dirty="0"/>
            <a:t>Practise The Plan – Fire D</a:t>
          </a:r>
          <a:r>
            <a:rPr lang="en-GB" baseline="0" dirty="0">
              <a:highlight>
                <a:srgbClr val="FFFF00"/>
              </a:highlight>
            </a:rPr>
            <a:t>r</a:t>
          </a:r>
          <a:r>
            <a:rPr lang="en-GB" baseline="0" dirty="0"/>
            <a:t>ill   </a:t>
          </a:r>
          <a:r>
            <a:rPr lang="en-GB" baseline="0" dirty="0">
              <a:highlight>
                <a:srgbClr val="FFFF00"/>
              </a:highlight>
            </a:rPr>
            <a:t>(8)</a:t>
          </a:r>
          <a:endParaRPr lang="en-US" dirty="0">
            <a:highlight>
              <a:srgbClr val="FFFF00"/>
            </a:highlight>
          </a:endParaRPr>
        </a:p>
      </dgm:t>
    </dgm:pt>
    <dgm:pt modelId="{40195440-4187-4F76-A9A3-E07754D51CF3}" type="parTrans" cxnId="{E5D9F4AF-C0A9-4312-BAC2-FC9F92BFF8C8}">
      <dgm:prSet/>
      <dgm:spPr/>
      <dgm:t>
        <a:bodyPr/>
        <a:lstStyle/>
        <a:p>
          <a:endParaRPr lang="en-US"/>
        </a:p>
      </dgm:t>
    </dgm:pt>
    <dgm:pt modelId="{535FDECB-344E-4C07-8DE5-622833611694}" type="sibTrans" cxnId="{E5D9F4AF-C0A9-4312-BAC2-FC9F92BFF8C8}">
      <dgm:prSet/>
      <dgm:spPr/>
      <dgm:t>
        <a:bodyPr/>
        <a:lstStyle/>
        <a:p>
          <a:endParaRPr lang="en-US"/>
        </a:p>
      </dgm:t>
    </dgm:pt>
    <dgm:pt modelId="{FCFE88BE-45C4-4165-8091-281DFA6AAF72}">
      <dgm:prSet/>
      <dgm:spPr/>
      <dgm:t>
        <a:bodyPr/>
        <a:lstStyle/>
        <a:p>
          <a:r>
            <a:rPr lang="en-GB" baseline="0" dirty="0"/>
            <a:t>Remain Calm – Think I Know What To Do</a:t>
          </a:r>
          <a:endParaRPr lang="en-US" dirty="0"/>
        </a:p>
      </dgm:t>
    </dgm:pt>
    <dgm:pt modelId="{A5E48C6F-5ACF-43E1-98CC-280A11B09705}" type="parTrans" cxnId="{AD54FADA-D9CA-43F6-8B71-6FDA2FDFAB06}">
      <dgm:prSet/>
      <dgm:spPr/>
      <dgm:t>
        <a:bodyPr/>
        <a:lstStyle/>
        <a:p>
          <a:endParaRPr lang="en-US"/>
        </a:p>
      </dgm:t>
    </dgm:pt>
    <dgm:pt modelId="{952123E9-6B76-4DCF-B9BD-6594E9EA8254}" type="sibTrans" cxnId="{AD54FADA-D9CA-43F6-8B71-6FDA2FDFAB06}">
      <dgm:prSet/>
      <dgm:spPr/>
      <dgm:t>
        <a:bodyPr/>
        <a:lstStyle/>
        <a:p>
          <a:endParaRPr lang="en-US"/>
        </a:p>
      </dgm:t>
    </dgm:pt>
    <dgm:pt modelId="{A12A72AA-A157-475A-92E3-A8B66E773EF4}">
      <dgm:prSet/>
      <dgm:spPr/>
      <dgm:t>
        <a:bodyPr/>
        <a:lstStyle/>
        <a:p>
          <a:r>
            <a:rPr lang="en-GB" baseline="0" dirty="0"/>
            <a:t>Touch Those Panicking ON Shoulder </a:t>
          </a:r>
          <a:endParaRPr lang="en-US" dirty="0"/>
        </a:p>
      </dgm:t>
    </dgm:pt>
    <dgm:pt modelId="{F456A48F-E07D-403D-B5D5-176CD250C717}" type="parTrans" cxnId="{69EA430F-8814-4379-B848-86F99F93135B}">
      <dgm:prSet/>
      <dgm:spPr/>
      <dgm:t>
        <a:bodyPr/>
        <a:lstStyle/>
        <a:p>
          <a:endParaRPr lang="en-US"/>
        </a:p>
      </dgm:t>
    </dgm:pt>
    <dgm:pt modelId="{3B0351DC-3B81-4672-BE52-5AF93872F520}" type="sibTrans" cxnId="{69EA430F-8814-4379-B848-86F99F93135B}">
      <dgm:prSet/>
      <dgm:spPr/>
      <dgm:t>
        <a:bodyPr/>
        <a:lstStyle/>
        <a:p>
          <a:endParaRPr lang="en-US"/>
        </a:p>
      </dgm:t>
    </dgm:pt>
    <dgm:pt modelId="{D5D1E147-12C1-4EAA-91E4-E4FB4D2200DB}">
      <dgm:prSet/>
      <dgm:spPr/>
      <dgm:t>
        <a:bodyPr/>
        <a:lstStyle/>
        <a:p>
          <a:r>
            <a:rPr lang="en-GB" baseline="0" dirty="0"/>
            <a:t>Tell Them What To Do – Shout If No Response</a:t>
          </a:r>
          <a:endParaRPr lang="en-US" dirty="0"/>
        </a:p>
      </dgm:t>
    </dgm:pt>
    <dgm:pt modelId="{BDE36B35-E935-4BB6-A0D7-0FED5AA0D5FE}" type="parTrans" cxnId="{A69FDDB2-D34E-4B79-8C16-B2F8B34686EE}">
      <dgm:prSet/>
      <dgm:spPr/>
      <dgm:t>
        <a:bodyPr/>
        <a:lstStyle/>
        <a:p>
          <a:endParaRPr lang="en-US"/>
        </a:p>
      </dgm:t>
    </dgm:pt>
    <dgm:pt modelId="{64429191-247D-4FC0-841E-E595EDEE1521}" type="sibTrans" cxnId="{A69FDDB2-D34E-4B79-8C16-B2F8B34686EE}">
      <dgm:prSet/>
      <dgm:spPr/>
      <dgm:t>
        <a:bodyPr/>
        <a:lstStyle/>
        <a:p>
          <a:endParaRPr lang="en-US"/>
        </a:p>
      </dgm:t>
    </dgm:pt>
    <dgm:pt modelId="{4FE5928A-4233-4DA7-B73D-F1298BE665F6}">
      <dgm:prSet/>
      <dgm:spPr/>
      <dgm:t>
        <a:bodyPr/>
        <a:lstStyle/>
        <a:p>
          <a:r>
            <a:rPr lang="en-US" dirty="0"/>
            <a:t>Get People Calmly Walking Out The Building</a:t>
          </a:r>
        </a:p>
      </dgm:t>
    </dgm:pt>
    <dgm:pt modelId="{CEB23FA6-CE06-4E7C-AA81-6005D2D54014}" type="parTrans" cxnId="{29B1B8C8-83D1-4D4E-A86E-A2C46A90B63E}">
      <dgm:prSet/>
      <dgm:spPr/>
      <dgm:t>
        <a:bodyPr/>
        <a:lstStyle/>
        <a:p>
          <a:endParaRPr lang="en-US"/>
        </a:p>
      </dgm:t>
    </dgm:pt>
    <dgm:pt modelId="{DEF4BA30-D247-4B94-8984-F61783968542}" type="sibTrans" cxnId="{29B1B8C8-83D1-4D4E-A86E-A2C46A90B63E}">
      <dgm:prSet/>
      <dgm:spPr/>
      <dgm:t>
        <a:bodyPr/>
        <a:lstStyle/>
        <a:p>
          <a:endParaRPr lang="en-US"/>
        </a:p>
      </dgm:t>
    </dgm:pt>
    <dgm:pt modelId="{520B62C7-A270-4CB7-A863-7A7860B99A9E}">
      <dgm:prSet/>
      <dgm:spPr/>
      <dgm:t>
        <a:bodyPr/>
        <a:lstStyle/>
        <a:p>
          <a:r>
            <a:rPr lang="en-GB" baseline="0" dirty="0"/>
            <a:t>Beware Of The Danger </a:t>
          </a:r>
          <a:r>
            <a:rPr lang="en-GB" baseline="0" dirty="0">
              <a:highlight>
                <a:srgbClr val="FFFF00"/>
              </a:highlight>
            </a:rPr>
            <a:t>O</a:t>
          </a:r>
          <a:r>
            <a:rPr lang="en-GB" baseline="0" dirty="0"/>
            <a:t>f A Stampede  </a:t>
          </a:r>
          <a:r>
            <a:rPr lang="en-GB" baseline="0" dirty="0">
              <a:highlight>
                <a:srgbClr val="FFFF00"/>
              </a:highlight>
            </a:rPr>
            <a:t>(15)</a:t>
          </a:r>
          <a:endParaRPr lang="en-US" dirty="0">
            <a:highlight>
              <a:srgbClr val="FFFF00"/>
            </a:highlight>
          </a:endParaRPr>
        </a:p>
      </dgm:t>
    </dgm:pt>
    <dgm:pt modelId="{A3BDFDE7-B21D-423C-AF66-AE33572D7787}" type="parTrans" cxnId="{580D257F-9541-4B94-8571-AB392E6C273D}">
      <dgm:prSet/>
      <dgm:spPr/>
      <dgm:t>
        <a:bodyPr/>
        <a:lstStyle/>
        <a:p>
          <a:endParaRPr lang="en-US"/>
        </a:p>
      </dgm:t>
    </dgm:pt>
    <dgm:pt modelId="{CC52C306-2899-4F1C-8D9F-2C5F7C744421}" type="sibTrans" cxnId="{580D257F-9541-4B94-8571-AB392E6C273D}">
      <dgm:prSet/>
      <dgm:spPr/>
      <dgm:t>
        <a:bodyPr/>
        <a:lstStyle/>
        <a:p>
          <a:endParaRPr lang="en-US"/>
        </a:p>
      </dgm:t>
    </dgm:pt>
    <dgm:pt modelId="{96AB4E24-0F4C-4218-A383-36879F5C8B67}" type="pres">
      <dgm:prSet presAssocID="{EB8796D5-5DD1-49C6-8312-AD59638C8929}" presName="vert0" presStyleCnt="0">
        <dgm:presLayoutVars>
          <dgm:dir/>
          <dgm:animOne val="branch"/>
          <dgm:animLvl val="lvl"/>
        </dgm:presLayoutVars>
      </dgm:prSet>
      <dgm:spPr/>
    </dgm:pt>
    <dgm:pt modelId="{5D7EC8DF-4DC3-4461-A68B-C999AF0C35CF}" type="pres">
      <dgm:prSet presAssocID="{989698B5-1F62-4529-95C7-4FC4CC8EDA09}" presName="thickLine" presStyleLbl="alignNode1" presStyleIdx="0" presStyleCnt="7"/>
      <dgm:spPr/>
    </dgm:pt>
    <dgm:pt modelId="{C97F0510-59D7-456D-AC62-5AE1620E216C}" type="pres">
      <dgm:prSet presAssocID="{989698B5-1F62-4529-95C7-4FC4CC8EDA09}" presName="horz1" presStyleCnt="0"/>
      <dgm:spPr/>
    </dgm:pt>
    <dgm:pt modelId="{16C82001-CDBA-4D57-9D50-370BD4E75F7D}" type="pres">
      <dgm:prSet presAssocID="{989698B5-1F62-4529-95C7-4FC4CC8EDA09}" presName="tx1" presStyleLbl="revTx" presStyleIdx="0" presStyleCnt="7"/>
      <dgm:spPr/>
    </dgm:pt>
    <dgm:pt modelId="{49A6709A-8236-4392-BD37-6CFC71B799C4}" type="pres">
      <dgm:prSet presAssocID="{989698B5-1F62-4529-95C7-4FC4CC8EDA09}" presName="vert1" presStyleCnt="0"/>
      <dgm:spPr/>
    </dgm:pt>
    <dgm:pt modelId="{D8DFC91C-14D0-4403-BF9F-AC539D442E83}" type="pres">
      <dgm:prSet presAssocID="{F56849A5-58C2-4FF5-807F-CEBA0CA312C4}" presName="thickLine" presStyleLbl="alignNode1" presStyleIdx="1" presStyleCnt="7"/>
      <dgm:spPr/>
    </dgm:pt>
    <dgm:pt modelId="{6D08082A-B596-41B8-A055-0ABF7C471EC9}" type="pres">
      <dgm:prSet presAssocID="{F56849A5-58C2-4FF5-807F-CEBA0CA312C4}" presName="horz1" presStyleCnt="0"/>
      <dgm:spPr/>
    </dgm:pt>
    <dgm:pt modelId="{D9D349EF-58E0-4766-9420-F0AFF12D2CD3}" type="pres">
      <dgm:prSet presAssocID="{F56849A5-58C2-4FF5-807F-CEBA0CA312C4}" presName="tx1" presStyleLbl="revTx" presStyleIdx="1" presStyleCnt="7"/>
      <dgm:spPr/>
    </dgm:pt>
    <dgm:pt modelId="{26D02848-2779-4092-8A27-96D4A48A8E4D}" type="pres">
      <dgm:prSet presAssocID="{F56849A5-58C2-4FF5-807F-CEBA0CA312C4}" presName="vert1" presStyleCnt="0"/>
      <dgm:spPr/>
    </dgm:pt>
    <dgm:pt modelId="{3ADF46AE-33EF-4F95-BD9D-2C238A93D669}" type="pres">
      <dgm:prSet presAssocID="{FCFE88BE-45C4-4165-8091-281DFA6AAF72}" presName="thickLine" presStyleLbl="alignNode1" presStyleIdx="2" presStyleCnt="7"/>
      <dgm:spPr/>
    </dgm:pt>
    <dgm:pt modelId="{8AF51C43-B772-47EC-BB29-621E00CB2F4A}" type="pres">
      <dgm:prSet presAssocID="{FCFE88BE-45C4-4165-8091-281DFA6AAF72}" presName="horz1" presStyleCnt="0"/>
      <dgm:spPr/>
    </dgm:pt>
    <dgm:pt modelId="{8015A2BA-8027-471C-9533-869DE23A448A}" type="pres">
      <dgm:prSet presAssocID="{FCFE88BE-45C4-4165-8091-281DFA6AAF72}" presName="tx1" presStyleLbl="revTx" presStyleIdx="2" presStyleCnt="7"/>
      <dgm:spPr/>
    </dgm:pt>
    <dgm:pt modelId="{35DBF0B8-1406-4C31-9BAF-A464824F1001}" type="pres">
      <dgm:prSet presAssocID="{FCFE88BE-45C4-4165-8091-281DFA6AAF72}" presName="vert1" presStyleCnt="0"/>
      <dgm:spPr/>
    </dgm:pt>
    <dgm:pt modelId="{80C4E9B6-E5E5-4C36-B71D-A21ADDDD5123}" type="pres">
      <dgm:prSet presAssocID="{A12A72AA-A157-475A-92E3-A8B66E773EF4}" presName="thickLine" presStyleLbl="alignNode1" presStyleIdx="3" presStyleCnt="7"/>
      <dgm:spPr/>
    </dgm:pt>
    <dgm:pt modelId="{93EF6800-495C-4B11-8C71-9300DD28AB6B}" type="pres">
      <dgm:prSet presAssocID="{A12A72AA-A157-475A-92E3-A8B66E773EF4}" presName="horz1" presStyleCnt="0"/>
      <dgm:spPr/>
    </dgm:pt>
    <dgm:pt modelId="{629055B6-8730-41D4-9EE8-14505E2E0654}" type="pres">
      <dgm:prSet presAssocID="{A12A72AA-A157-475A-92E3-A8B66E773EF4}" presName="tx1" presStyleLbl="revTx" presStyleIdx="3" presStyleCnt="7"/>
      <dgm:spPr/>
    </dgm:pt>
    <dgm:pt modelId="{32FB319F-3100-448A-983C-C5F1AA9B6480}" type="pres">
      <dgm:prSet presAssocID="{A12A72AA-A157-475A-92E3-A8B66E773EF4}" presName="vert1" presStyleCnt="0"/>
      <dgm:spPr/>
    </dgm:pt>
    <dgm:pt modelId="{34A1A474-E4BD-4DF8-BC56-0508512ECEC0}" type="pres">
      <dgm:prSet presAssocID="{D5D1E147-12C1-4EAA-91E4-E4FB4D2200DB}" presName="thickLine" presStyleLbl="alignNode1" presStyleIdx="4" presStyleCnt="7"/>
      <dgm:spPr/>
    </dgm:pt>
    <dgm:pt modelId="{B2D19C9F-B2C8-4DD6-AEFA-25CCB2295932}" type="pres">
      <dgm:prSet presAssocID="{D5D1E147-12C1-4EAA-91E4-E4FB4D2200DB}" presName="horz1" presStyleCnt="0"/>
      <dgm:spPr/>
    </dgm:pt>
    <dgm:pt modelId="{48DC9645-9E30-4DC9-BFE4-7B2C36AA2986}" type="pres">
      <dgm:prSet presAssocID="{D5D1E147-12C1-4EAA-91E4-E4FB4D2200DB}" presName="tx1" presStyleLbl="revTx" presStyleIdx="4" presStyleCnt="7"/>
      <dgm:spPr/>
    </dgm:pt>
    <dgm:pt modelId="{ABDF7E35-D60D-40FB-BE01-94A764846E5B}" type="pres">
      <dgm:prSet presAssocID="{D5D1E147-12C1-4EAA-91E4-E4FB4D2200DB}" presName="vert1" presStyleCnt="0"/>
      <dgm:spPr/>
    </dgm:pt>
    <dgm:pt modelId="{D886E428-B40D-41D2-9857-6B3B6412C219}" type="pres">
      <dgm:prSet presAssocID="{4FE5928A-4233-4DA7-B73D-F1298BE665F6}" presName="thickLine" presStyleLbl="alignNode1" presStyleIdx="5" presStyleCnt="7"/>
      <dgm:spPr/>
    </dgm:pt>
    <dgm:pt modelId="{288B892A-A3FA-467F-8C9D-BF5D8787C382}" type="pres">
      <dgm:prSet presAssocID="{4FE5928A-4233-4DA7-B73D-F1298BE665F6}" presName="horz1" presStyleCnt="0"/>
      <dgm:spPr/>
    </dgm:pt>
    <dgm:pt modelId="{A21B84E5-B75F-4F78-8500-471308AAD4C0}" type="pres">
      <dgm:prSet presAssocID="{4FE5928A-4233-4DA7-B73D-F1298BE665F6}" presName="tx1" presStyleLbl="revTx" presStyleIdx="5" presStyleCnt="7"/>
      <dgm:spPr/>
    </dgm:pt>
    <dgm:pt modelId="{5364EC27-D697-457B-8DE1-75778E7268A1}" type="pres">
      <dgm:prSet presAssocID="{4FE5928A-4233-4DA7-B73D-F1298BE665F6}" presName="vert1" presStyleCnt="0"/>
      <dgm:spPr/>
    </dgm:pt>
    <dgm:pt modelId="{E28D5979-4B98-4DF5-BF9D-F3D4043ACA42}" type="pres">
      <dgm:prSet presAssocID="{520B62C7-A270-4CB7-A863-7A7860B99A9E}" presName="thickLine" presStyleLbl="alignNode1" presStyleIdx="6" presStyleCnt="7"/>
      <dgm:spPr/>
    </dgm:pt>
    <dgm:pt modelId="{49D6882B-CC5E-449C-BAF9-3C86C6D9A23C}" type="pres">
      <dgm:prSet presAssocID="{520B62C7-A270-4CB7-A863-7A7860B99A9E}" presName="horz1" presStyleCnt="0"/>
      <dgm:spPr/>
    </dgm:pt>
    <dgm:pt modelId="{06EFDEA3-588C-4C0C-9BB8-668C653DF5E2}" type="pres">
      <dgm:prSet presAssocID="{520B62C7-A270-4CB7-A863-7A7860B99A9E}" presName="tx1" presStyleLbl="revTx" presStyleIdx="6" presStyleCnt="7"/>
      <dgm:spPr/>
    </dgm:pt>
    <dgm:pt modelId="{E9D29385-C376-4710-AE93-923373675D87}" type="pres">
      <dgm:prSet presAssocID="{520B62C7-A270-4CB7-A863-7A7860B99A9E}" presName="vert1" presStyleCnt="0"/>
      <dgm:spPr/>
    </dgm:pt>
  </dgm:ptLst>
  <dgm:cxnLst>
    <dgm:cxn modelId="{69EA430F-8814-4379-B848-86F99F93135B}" srcId="{EB8796D5-5DD1-49C6-8312-AD59638C8929}" destId="{A12A72AA-A157-475A-92E3-A8B66E773EF4}" srcOrd="3" destOrd="0" parTransId="{F456A48F-E07D-403D-B5D5-176CD250C717}" sibTransId="{3B0351DC-3B81-4672-BE52-5AF93872F520}"/>
    <dgm:cxn modelId="{0374B01C-97D1-4D61-9867-6519FF9C57B8}" type="presOf" srcId="{989698B5-1F62-4529-95C7-4FC4CC8EDA09}" destId="{16C82001-CDBA-4D57-9D50-370BD4E75F7D}" srcOrd="0" destOrd="0" presId="urn:microsoft.com/office/officeart/2008/layout/LinedList"/>
    <dgm:cxn modelId="{B871A862-BAD0-4ADD-97CE-2690DC715CF7}" type="presOf" srcId="{FCFE88BE-45C4-4165-8091-281DFA6AAF72}" destId="{8015A2BA-8027-471C-9533-869DE23A448A}" srcOrd="0" destOrd="0" presId="urn:microsoft.com/office/officeart/2008/layout/LinedList"/>
    <dgm:cxn modelId="{F588CA48-6099-4A3F-99C8-6BDDE85FF754}" type="presOf" srcId="{520B62C7-A270-4CB7-A863-7A7860B99A9E}" destId="{06EFDEA3-588C-4C0C-9BB8-668C653DF5E2}" srcOrd="0" destOrd="0" presId="urn:microsoft.com/office/officeart/2008/layout/LinedList"/>
    <dgm:cxn modelId="{580D257F-9541-4B94-8571-AB392E6C273D}" srcId="{EB8796D5-5DD1-49C6-8312-AD59638C8929}" destId="{520B62C7-A270-4CB7-A863-7A7860B99A9E}" srcOrd="6" destOrd="0" parTransId="{A3BDFDE7-B21D-423C-AF66-AE33572D7787}" sibTransId="{CC52C306-2899-4F1C-8D9F-2C5F7C744421}"/>
    <dgm:cxn modelId="{BE926494-5280-44BB-8EA0-2401846D8434}" type="presOf" srcId="{EB8796D5-5DD1-49C6-8312-AD59638C8929}" destId="{96AB4E24-0F4C-4218-A383-36879F5C8B67}" srcOrd="0" destOrd="0" presId="urn:microsoft.com/office/officeart/2008/layout/LinedList"/>
    <dgm:cxn modelId="{33A75A96-C910-4BA3-87B0-3E2FB13692A1}" srcId="{EB8796D5-5DD1-49C6-8312-AD59638C8929}" destId="{989698B5-1F62-4529-95C7-4FC4CC8EDA09}" srcOrd="0" destOrd="0" parTransId="{D2883C95-16E1-41D6-8054-7A5373B0365A}" sibTransId="{49E5F019-7D99-40F5-8318-0D7D12D9EE73}"/>
    <dgm:cxn modelId="{686AB29C-90B6-4462-BBD8-51C75D8C0DD5}" type="presOf" srcId="{A12A72AA-A157-475A-92E3-A8B66E773EF4}" destId="{629055B6-8730-41D4-9EE8-14505E2E0654}" srcOrd="0" destOrd="0" presId="urn:microsoft.com/office/officeart/2008/layout/LinedList"/>
    <dgm:cxn modelId="{E5D9F4AF-C0A9-4312-BAC2-FC9F92BFF8C8}" srcId="{EB8796D5-5DD1-49C6-8312-AD59638C8929}" destId="{F56849A5-58C2-4FF5-807F-CEBA0CA312C4}" srcOrd="1" destOrd="0" parTransId="{40195440-4187-4F76-A9A3-E07754D51CF3}" sibTransId="{535FDECB-344E-4C07-8DE5-622833611694}"/>
    <dgm:cxn modelId="{A69FDDB2-D34E-4B79-8C16-B2F8B34686EE}" srcId="{EB8796D5-5DD1-49C6-8312-AD59638C8929}" destId="{D5D1E147-12C1-4EAA-91E4-E4FB4D2200DB}" srcOrd="4" destOrd="0" parTransId="{BDE36B35-E935-4BB6-A0D7-0FED5AA0D5FE}" sibTransId="{64429191-247D-4FC0-841E-E595EDEE1521}"/>
    <dgm:cxn modelId="{29B1B8C8-83D1-4D4E-A86E-A2C46A90B63E}" srcId="{EB8796D5-5DD1-49C6-8312-AD59638C8929}" destId="{4FE5928A-4233-4DA7-B73D-F1298BE665F6}" srcOrd="5" destOrd="0" parTransId="{CEB23FA6-CE06-4E7C-AA81-6005D2D54014}" sibTransId="{DEF4BA30-D247-4B94-8984-F61783968542}"/>
    <dgm:cxn modelId="{1B72FFD9-4807-4DB6-90AC-7F06CA911E16}" type="presOf" srcId="{F56849A5-58C2-4FF5-807F-CEBA0CA312C4}" destId="{D9D349EF-58E0-4766-9420-F0AFF12D2CD3}" srcOrd="0" destOrd="0" presId="urn:microsoft.com/office/officeart/2008/layout/LinedList"/>
    <dgm:cxn modelId="{AD54FADA-D9CA-43F6-8B71-6FDA2FDFAB06}" srcId="{EB8796D5-5DD1-49C6-8312-AD59638C8929}" destId="{FCFE88BE-45C4-4165-8091-281DFA6AAF72}" srcOrd="2" destOrd="0" parTransId="{A5E48C6F-5ACF-43E1-98CC-280A11B09705}" sibTransId="{952123E9-6B76-4DCF-B9BD-6594E9EA8254}"/>
    <dgm:cxn modelId="{B6D11AE2-0AB3-4679-8871-C403F1E3A288}" type="presOf" srcId="{D5D1E147-12C1-4EAA-91E4-E4FB4D2200DB}" destId="{48DC9645-9E30-4DC9-BFE4-7B2C36AA2986}" srcOrd="0" destOrd="0" presId="urn:microsoft.com/office/officeart/2008/layout/LinedList"/>
    <dgm:cxn modelId="{150160F2-140D-4B6F-836C-69C3143C75FD}" type="presOf" srcId="{4FE5928A-4233-4DA7-B73D-F1298BE665F6}" destId="{A21B84E5-B75F-4F78-8500-471308AAD4C0}" srcOrd="0" destOrd="0" presId="urn:microsoft.com/office/officeart/2008/layout/LinedList"/>
    <dgm:cxn modelId="{7F618B4C-DCC1-41A0-95CE-93FECB0C3C3B}" type="presParOf" srcId="{96AB4E24-0F4C-4218-A383-36879F5C8B67}" destId="{5D7EC8DF-4DC3-4461-A68B-C999AF0C35CF}" srcOrd="0" destOrd="0" presId="urn:microsoft.com/office/officeart/2008/layout/LinedList"/>
    <dgm:cxn modelId="{09878FF1-A345-42DE-9F82-8FDB594B7770}" type="presParOf" srcId="{96AB4E24-0F4C-4218-A383-36879F5C8B67}" destId="{C97F0510-59D7-456D-AC62-5AE1620E216C}" srcOrd="1" destOrd="0" presId="urn:microsoft.com/office/officeart/2008/layout/LinedList"/>
    <dgm:cxn modelId="{7C5540B6-1F8A-4A23-9C31-15AA614C6BED}" type="presParOf" srcId="{C97F0510-59D7-456D-AC62-5AE1620E216C}" destId="{16C82001-CDBA-4D57-9D50-370BD4E75F7D}" srcOrd="0" destOrd="0" presId="urn:microsoft.com/office/officeart/2008/layout/LinedList"/>
    <dgm:cxn modelId="{7432AAF2-7A7B-45B3-B461-4DB88D98137D}" type="presParOf" srcId="{C97F0510-59D7-456D-AC62-5AE1620E216C}" destId="{49A6709A-8236-4392-BD37-6CFC71B799C4}" srcOrd="1" destOrd="0" presId="urn:microsoft.com/office/officeart/2008/layout/LinedList"/>
    <dgm:cxn modelId="{F16052B1-98E9-4123-A8A6-54685A7F1337}" type="presParOf" srcId="{96AB4E24-0F4C-4218-A383-36879F5C8B67}" destId="{D8DFC91C-14D0-4403-BF9F-AC539D442E83}" srcOrd="2" destOrd="0" presId="urn:microsoft.com/office/officeart/2008/layout/LinedList"/>
    <dgm:cxn modelId="{3B5BADB1-1F0A-4874-B625-F96641F3BA0B}" type="presParOf" srcId="{96AB4E24-0F4C-4218-A383-36879F5C8B67}" destId="{6D08082A-B596-41B8-A055-0ABF7C471EC9}" srcOrd="3" destOrd="0" presId="urn:microsoft.com/office/officeart/2008/layout/LinedList"/>
    <dgm:cxn modelId="{FC0D66B6-7294-4239-8370-3A709916F9AE}" type="presParOf" srcId="{6D08082A-B596-41B8-A055-0ABF7C471EC9}" destId="{D9D349EF-58E0-4766-9420-F0AFF12D2CD3}" srcOrd="0" destOrd="0" presId="urn:microsoft.com/office/officeart/2008/layout/LinedList"/>
    <dgm:cxn modelId="{45B12620-1CDB-4748-AD87-7B5B2017363E}" type="presParOf" srcId="{6D08082A-B596-41B8-A055-0ABF7C471EC9}" destId="{26D02848-2779-4092-8A27-96D4A48A8E4D}" srcOrd="1" destOrd="0" presId="urn:microsoft.com/office/officeart/2008/layout/LinedList"/>
    <dgm:cxn modelId="{88788422-3459-4AAB-864C-228BA9F4FD84}" type="presParOf" srcId="{96AB4E24-0F4C-4218-A383-36879F5C8B67}" destId="{3ADF46AE-33EF-4F95-BD9D-2C238A93D669}" srcOrd="4" destOrd="0" presId="urn:microsoft.com/office/officeart/2008/layout/LinedList"/>
    <dgm:cxn modelId="{1CAF88D3-C1F3-4CED-8294-056890564ED7}" type="presParOf" srcId="{96AB4E24-0F4C-4218-A383-36879F5C8B67}" destId="{8AF51C43-B772-47EC-BB29-621E00CB2F4A}" srcOrd="5" destOrd="0" presId="urn:microsoft.com/office/officeart/2008/layout/LinedList"/>
    <dgm:cxn modelId="{4D280FB0-E763-487C-BA6D-9857C3C498F3}" type="presParOf" srcId="{8AF51C43-B772-47EC-BB29-621E00CB2F4A}" destId="{8015A2BA-8027-471C-9533-869DE23A448A}" srcOrd="0" destOrd="0" presId="urn:microsoft.com/office/officeart/2008/layout/LinedList"/>
    <dgm:cxn modelId="{CB11EA52-993F-4D83-91EE-98813C4EFA2C}" type="presParOf" srcId="{8AF51C43-B772-47EC-BB29-621E00CB2F4A}" destId="{35DBF0B8-1406-4C31-9BAF-A464824F1001}" srcOrd="1" destOrd="0" presId="urn:microsoft.com/office/officeart/2008/layout/LinedList"/>
    <dgm:cxn modelId="{DB8BE415-7FEB-486A-9AF8-082486EC7261}" type="presParOf" srcId="{96AB4E24-0F4C-4218-A383-36879F5C8B67}" destId="{80C4E9B6-E5E5-4C36-B71D-A21ADDDD5123}" srcOrd="6" destOrd="0" presId="urn:microsoft.com/office/officeart/2008/layout/LinedList"/>
    <dgm:cxn modelId="{3FC9A3EA-6D94-44BC-AB60-4F5C48675E3F}" type="presParOf" srcId="{96AB4E24-0F4C-4218-A383-36879F5C8B67}" destId="{93EF6800-495C-4B11-8C71-9300DD28AB6B}" srcOrd="7" destOrd="0" presId="urn:microsoft.com/office/officeart/2008/layout/LinedList"/>
    <dgm:cxn modelId="{B9594CF8-CCDD-4892-9961-2EEA49EDF83C}" type="presParOf" srcId="{93EF6800-495C-4B11-8C71-9300DD28AB6B}" destId="{629055B6-8730-41D4-9EE8-14505E2E0654}" srcOrd="0" destOrd="0" presId="urn:microsoft.com/office/officeart/2008/layout/LinedList"/>
    <dgm:cxn modelId="{0505672A-86D8-4C29-A7E4-D07B06105CFF}" type="presParOf" srcId="{93EF6800-495C-4B11-8C71-9300DD28AB6B}" destId="{32FB319F-3100-448A-983C-C5F1AA9B6480}" srcOrd="1" destOrd="0" presId="urn:microsoft.com/office/officeart/2008/layout/LinedList"/>
    <dgm:cxn modelId="{DC49EEEB-DBA4-4BB1-B89B-81B4F5DBAED6}" type="presParOf" srcId="{96AB4E24-0F4C-4218-A383-36879F5C8B67}" destId="{34A1A474-E4BD-4DF8-BC56-0508512ECEC0}" srcOrd="8" destOrd="0" presId="urn:microsoft.com/office/officeart/2008/layout/LinedList"/>
    <dgm:cxn modelId="{A7D658C2-02AA-45B6-BFF0-01250FDEF930}" type="presParOf" srcId="{96AB4E24-0F4C-4218-A383-36879F5C8B67}" destId="{B2D19C9F-B2C8-4DD6-AEFA-25CCB2295932}" srcOrd="9" destOrd="0" presId="urn:microsoft.com/office/officeart/2008/layout/LinedList"/>
    <dgm:cxn modelId="{5403B8A2-F22E-4239-8B4A-9B0B6EED925D}" type="presParOf" srcId="{B2D19C9F-B2C8-4DD6-AEFA-25CCB2295932}" destId="{48DC9645-9E30-4DC9-BFE4-7B2C36AA2986}" srcOrd="0" destOrd="0" presId="urn:microsoft.com/office/officeart/2008/layout/LinedList"/>
    <dgm:cxn modelId="{F25CD2A7-09F0-41BF-8FDE-E17F4D669B96}" type="presParOf" srcId="{B2D19C9F-B2C8-4DD6-AEFA-25CCB2295932}" destId="{ABDF7E35-D60D-40FB-BE01-94A764846E5B}" srcOrd="1" destOrd="0" presId="urn:microsoft.com/office/officeart/2008/layout/LinedList"/>
    <dgm:cxn modelId="{D8F88E00-7E3E-4609-A8E7-C138B83E2698}" type="presParOf" srcId="{96AB4E24-0F4C-4218-A383-36879F5C8B67}" destId="{D886E428-B40D-41D2-9857-6B3B6412C219}" srcOrd="10" destOrd="0" presId="urn:microsoft.com/office/officeart/2008/layout/LinedList"/>
    <dgm:cxn modelId="{AF1C3852-0BE8-454F-B63A-7CB176CF1F4B}" type="presParOf" srcId="{96AB4E24-0F4C-4218-A383-36879F5C8B67}" destId="{288B892A-A3FA-467F-8C9D-BF5D8787C382}" srcOrd="11" destOrd="0" presId="urn:microsoft.com/office/officeart/2008/layout/LinedList"/>
    <dgm:cxn modelId="{5B5D66DE-1B96-4FCF-BBFD-1C44AECE2B5F}" type="presParOf" srcId="{288B892A-A3FA-467F-8C9D-BF5D8787C382}" destId="{A21B84E5-B75F-4F78-8500-471308AAD4C0}" srcOrd="0" destOrd="0" presId="urn:microsoft.com/office/officeart/2008/layout/LinedList"/>
    <dgm:cxn modelId="{C4BE85C2-018E-46DD-B2E4-1E6B7452661F}" type="presParOf" srcId="{288B892A-A3FA-467F-8C9D-BF5D8787C382}" destId="{5364EC27-D697-457B-8DE1-75778E7268A1}" srcOrd="1" destOrd="0" presId="urn:microsoft.com/office/officeart/2008/layout/LinedList"/>
    <dgm:cxn modelId="{7386C3B0-7192-4B9A-8575-79A702A4222D}" type="presParOf" srcId="{96AB4E24-0F4C-4218-A383-36879F5C8B67}" destId="{E28D5979-4B98-4DF5-BF9D-F3D4043ACA42}" srcOrd="12" destOrd="0" presId="urn:microsoft.com/office/officeart/2008/layout/LinedList"/>
    <dgm:cxn modelId="{28B1AA4E-258A-4C8F-A37B-E3FAF27B9FD1}" type="presParOf" srcId="{96AB4E24-0F4C-4218-A383-36879F5C8B67}" destId="{49D6882B-CC5E-449C-BAF9-3C86C6D9A23C}" srcOrd="13" destOrd="0" presId="urn:microsoft.com/office/officeart/2008/layout/LinedList"/>
    <dgm:cxn modelId="{DF2B7874-EDBA-4170-9C79-B1F32BDED899}" type="presParOf" srcId="{49D6882B-CC5E-449C-BAF9-3C86C6D9A23C}" destId="{06EFDEA3-588C-4C0C-9BB8-668C653DF5E2}" srcOrd="0" destOrd="0" presId="urn:microsoft.com/office/officeart/2008/layout/LinedList"/>
    <dgm:cxn modelId="{F55D7B4A-FC5D-4709-9758-F73AFFD467BF}" type="presParOf" srcId="{49D6882B-CC5E-449C-BAF9-3C86C6D9A23C}" destId="{E9D29385-C376-4710-AE93-923373675D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EC8DF-4DC3-4461-A68B-C999AF0C35CF}">
      <dsp:nvSpPr>
        <dsp:cNvPr id="0" name=""/>
        <dsp:cNvSpPr/>
      </dsp:nvSpPr>
      <dsp:spPr>
        <a:xfrm>
          <a:off x="0" y="472"/>
          <a:ext cx="54247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82001-CDBA-4D57-9D50-370BD4E75F7D}">
      <dsp:nvSpPr>
        <dsp:cNvPr id="0" name=""/>
        <dsp:cNvSpPr/>
      </dsp:nvSpPr>
      <dsp:spPr>
        <a:xfrm>
          <a:off x="0" y="472"/>
          <a:ext cx="5424749" cy="55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baseline="0"/>
            <a:t>Stay Calm</a:t>
          </a:r>
          <a:endParaRPr lang="en-US" sz="2500" kern="1200"/>
        </a:p>
      </dsp:txBody>
      <dsp:txXfrm>
        <a:off x="0" y="472"/>
        <a:ext cx="5424749" cy="553301"/>
      </dsp:txXfrm>
    </dsp:sp>
    <dsp:sp modelId="{D8DFC91C-14D0-4403-BF9F-AC539D442E83}">
      <dsp:nvSpPr>
        <dsp:cNvPr id="0" name=""/>
        <dsp:cNvSpPr/>
      </dsp:nvSpPr>
      <dsp:spPr>
        <a:xfrm>
          <a:off x="0" y="553774"/>
          <a:ext cx="54247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349EF-58E0-4766-9420-F0AFF12D2CD3}">
      <dsp:nvSpPr>
        <dsp:cNvPr id="0" name=""/>
        <dsp:cNvSpPr/>
      </dsp:nvSpPr>
      <dsp:spPr>
        <a:xfrm>
          <a:off x="0" y="553774"/>
          <a:ext cx="5424749" cy="55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baseline="0"/>
            <a:t>Alert Others</a:t>
          </a:r>
          <a:endParaRPr lang="en-US" sz="2500" kern="1200"/>
        </a:p>
      </dsp:txBody>
      <dsp:txXfrm>
        <a:off x="0" y="553774"/>
        <a:ext cx="5424749" cy="553301"/>
      </dsp:txXfrm>
    </dsp:sp>
    <dsp:sp modelId="{3ADF46AE-33EF-4F95-BD9D-2C238A93D669}">
      <dsp:nvSpPr>
        <dsp:cNvPr id="0" name=""/>
        <dsp:cNvSpPr/>
      </dsp:nvSpPr>
      <dsp:spPr>
        <a:xfrm>
          <a:off x="0" y="1107075"/>
          <a:ext cx="54247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5A2BA-8027-471C-9533-869DE23A448A}">
      <dsp:nvSpPr>
        <dsp:cNvPr id="0" name=""/>
        <dsp:cNvSpPr/>
      </dsp:nvSpPr>
      <dsp:spPr>
        <a:xfrm>
          <a:off x="0" y="1107075"/>
          <a:ext cx="5424749" cy="55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baseline="0"/>
            <a:t>Attempt to out small fires</a:t>
          </a:r>
          <a:endParaRPr lang="en-US" sz="2500" kern="1200"/>
        </a:p>
      </dsp:txBody>
      <dsp:txXfrm>
        <a:off x="0" y="1107075"/>
        <a:ext cx="5424749" cy="553301"/>
      </dsp:txXfrm>
    </dsp:sp>
    <dsp:sp modelId="{80C4E9B6-E5E5-4C36-B71D-A21ADDDD5123}">
      <dsp:nvSpPr>
        <dsp:cNvPr id="0" name=""/>
        <dsp:cNvSpPr/>
      </dsp:nvSpPr>
      <dsp:spPr>
        <a:xfrm>
          <a:off x="0" y="1660376"/>
          <a:ext cx="54247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055B6-8730-41D4-9EE8-14505E2E0654}">
      <dsp:nvSpPr>
        <dsp:cNvPr id="0" name=""/>
        <dsp:cNvSpPr/>
      </dsp:nvSpPr>
      <dsp:spPr>
        <a:xfrm>
          <a:off x="0" y="1660376"/>
          <a:ext cx="5424749" cy="55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baseline="0"/>
            <a:t>Evacuate</a:t>
          </a:r>
          <a:endParaRPr lang="en-US" sz="2500" kern="1200"/>
        </a:p>
      </dsp:txBody>
      <dsp:txXfrm>
        <a:off x="0" y="1660376"/>
        <a:ext cx="5424749" cy="553301"/>
      </dsp:txXfrm>
    </dsp:sp>
    <dsp:sp modelId="{34A1A474-E4BD-4DF8-BC56-0508512ECEC0}">
      <dsp:nvSpPr>
        <dsp:cNvPr id="0" name=""/>
        <dsp:cNvSpPr/>
      </dsp:nvSpPr>
      <dsp:spPr>
        <a:xfrm>
          <a:off x="0" y="2213677"/>
          <a:ext cx="54247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C9645-9E30-4DC9-BFE4-7B2C36AA2986}">
      <dsp:nvSpPr>
        <dsp:cNvPr id="0" name=""/>
        <dsp:cNvSpPr/>
      </dsp:nvSpPr>
      <dsp:spPr>
        <a:xfrm>
          <a:off x="0" y="2213677"/>
          <a:ext cx="5424749" cy="55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baseline="0"/>
            <a:t>Feel Doors/Door Handles</a:t>
          </a:r>
          <a:endParaRPr lang="en-US" sz="2500" kern="1200"/>
        </a:p>
      </dsp:txBody>
      <dsp:txXfrm>
        <a:off x="0" y="2213677"/>
        <a:ext cx="5424749" cy="553301"/>
      </dsp:txXfrm>
    </dsp:sp>
    <dsp:sp modelId="{D886E428-B40D-41D2-9857-6B3B6412C219}">
      <dsp:nvSpPr>
        <dsp:cNvPr id="0" name=""/>
        <dsp:cNvSpPr/>
      </dsp:nvSpPr>
      <dsp:spPr>
        <a:xfrm>
          <a:off x="0" y="2766978"/>
          <a:ext cx="54247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B84E5-B75F-4F78-8500-471308AAD4C0}">
      <dsp:nvSpPr>
        <dsp:cNvPr id="0" name=""/>
        <dsp:cNvSpPr/>
      </dsp:nvSpPr>
      <dsp:spPr>
        <a:xfrm>
          <a:off x="0" y="2766978"/>
          <a:ext cx="5424749" cy="55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baseline="0" dirty="0">
              <a:highlight>
                <a:srgbClr val="FFFF00"/>
              </a:highlight>
            </a:rPr>
            <a:t>D</a:t>
          </a:r>
          <a:r>
            <a:rPr lang="en-GB" sz="2500" kern="1200" baseline="0" dirty="0"/>
            <a:t>rop and Crawl      </a:t>
          </a:r>
          <a:r>
            <a:rPr lang="en-GB" sz="2500" kern="1200" baseline="0" dirty="0">
              <a:highlight>
                <a:srgbClr val="FFFF00"/>
              </a:highlight>
            </a:rPr>
            <a:t>(21)</a:t>
          </a:r>
          <a:endParaRPr lang="en-US" sz="2500" kern="1200" dirty="0">
            <a:highlight>
              <a:srgbClr val="FFFF00"/>
            </a:highlight>
          </a:endParaRPr>
        </a:p>
      </dsp:txBody>
      <dsp:txXfrm>
        <a:off x="0" y="2766978"/>
        <a:ext cx="5424749" cy="553301"/>
      </dsp:txXfrm>
    </dsp:sp>
    <dsp:sp modelId="{E28D5979-4B98-4DF5-BF9D-F3D4043ACA42}">
      <dsp:nvSpPr>
        <dsp:cNvPr id="0" name=""/>
        <dsp:cNvSpPr/>
      </dsp:nvSpPr>
      <dsp:spPr>
        <a:xfrm>
          <a:off x="0" y="3320279"/>
          <a:ext cx="54247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FDEA3-588C-4C0C-9BB8-668C653DF5E2}">
      <dsp:nvSpPr>
        <dsp:cNvPr id="0" name=""/>
        <dsp:cNvSpPr/>
      </dsp:nvSpPr>
      <dsp:spPr>
        <a:xfrm>
          <a:off x="0" y="3320279"/>
          <a:ext cx="5424749" cy="55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baseline="0"/>
            <a:t>Escape first then call 999</a:t>
          </a:r>
          <a:endParaRPr lang="en-US" sz="2500" kern="1200"/>
        </a:p>
      </dsp:txBody>
      <dsp:txXfrm>
        <a:off x="0" y="3320279"/>
        <a:ext cx="5424749" cy="553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953C2-5621-471E-BDA6-3255DEFC3CD9}">
      <dsp:nvSpPr>
        <dsp:cNvPr id="0" name=""/>
        <dsp:cNvSpPr/>
      </dsp:nvSpPr>
      <dsp:spPr>
        <a:xfrm>
          <a:off x="259433" y="261772"/>
          <a:ext cx="1360223" cy="13602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E8D5A-6803-4CE2-9964-DD1ED4132AE6}">
      <dsp:nvSpPr>
        <dsp:cNvPr id="0" name=""/>
        <dsp:cNvSpPr/>
      </dsp:nvSpPr>
      <dsp:spPr>
        <a:xfrm>
          <a:off x="545080" y="547419"/>
          <a:ext cx="788929" cy="788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35634-6126-46C0-9BF6-E507D70DC86D}">
      <dsp:nvSpPr>
        <dsp:cNvPr id="0" name=""/>
        <dsp:cNvSpPr/>
      </dsp:nvSpPr>
      <dsp:spPr>
        <a:xfrm>
          <a:off x="1911133" y="261772"/>
          <a:ext cx="3206241" cy="1360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 dirty="0"/>
            <a:t>Find Shad</a:t>
          </a:r>
          <a:r>
            <a:rPr lang="en-GB" sz="2400" kern="1200" baseline="0" dirty="0">
              <a:highlight>
                <a:srgbClr val="FFFF00"/>
              </a:highlight>
            </a:rPr>
            <a:t>e</a:t>
          </a:r>
          <a:r>
            <a:rPr lang="en-GB" sz="2400" kern="1200" baseline="0" dirty="0"/>
            <a:t>    </a:t>
          </a:r>
          <a:r>
            <a:rPr lang="en-GB" sz="2400" kern="1200" baseline="0" dirty="0">
              <a:highlight>
                <a:srgbClr val="FFFF00"/>
              </a:highlight>
            </a:rPr>
            <a:t>(11)</a:t>
          </a:r>
          <a:endParaRPr lang="en-US" sz="2400" kern="1200" dirty="0">
            <a:highlight>
              <a:srgbClr val="FFFF00"/>
            </a:highlight>
          </a:endParaRPr>
        </a:p>
      </dsp:txBody>
      <dsp:txXfrm>
        <a:off x="1911133" y="261772"/>
        <a:ext cx="3206241" cy="1360223"/>
      </dsp:txXfrm>
    </dsp:sp>
    <dsp:sp modelId="{EA93D09F-A6C0-4E12-9D7B-0B2C52BDE4D9}">
      <dsp:nvSpPr>
        <dsp:cNvPr id="0" name=""/>
        <dsp:cNvSpPr/>
      </dsp:nvSpPr>
      <dsp:spPr>
        <a:xfrm>
          <a:off x="5676038" y="261772"/>
          <a:ext cx="1360223" cy="13602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E6B40-4909-4FC1-B324-79613D329A7C}">
      <dsp:nvSpPr>
        <dsp:cNvPr id="0" name=""/>
        <dsp:cNvSpPr/>
      </dsp:nvSpPr>
      <dsp:spPr>
        <a:xfrm>
          <a:off x="5961685" y="547419"/>
          <a:ext cx="788929" cy="7889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57030-BE6A-452C-852C-2AB4B347B5F7}">
      <dsp:nvSpPr>
        <dsp:cNvPr id="0" name=""/>
        <dsp:cNvSpPr/>
      </dsp:nvSpPr>
      <dsp:spPr>
        <a:xfrm>
          <a:off x="7327738" y="261772"/>
          <a:ext cx="3206241" cy="1360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/>
            <a:t>Stay Hydrated</a:t>
          </a:r>
          <a:endParaRPr lang="en-US" sz="2400" kern="1200"/>
        </a:p>
      </dsp:txBody>
      <dsp:txXfrm>
        <a:off x="7327738" y="261772"/>
        <a:ext cx="3206241" cy="1360223"/>
      </dsp:txXfrm>
    </dsp:sp>
    <dsp:sp modelId="{C6AECF16-0119-4559-B62B-750595CA4996}">
      <dsp:nvSpPr>
        <dsp:cNvPr id="0" name=""/>
        <dsp:cNvSpPr/>
      </dsp:nvSpPr>
      <dsp:spPr>
        <a:xfrm>
          <a:off x="259433" y="2286428"/>
          <a:ext cx="1360223" cy="13602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73B97-3B0D-4831-A981-67EDD3BD45B4}">
      <dsp:nvSpPr>
        <dsp:cNvPr id="0" name=""/>
        <dsp:cNvSpPr/>
      </dsp:nvSpPr>
      <dsp:spPr>
        <a:xfrm>
          <a:off x="545080" y="2572075"/>
          <a:ext cx="788929" cy="7889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59096-B343-4A1E-9939-0C3A3050F9DE}">
      <dsp:nvSpPr>
        <dsp:cNvPr id="0" name=""/>
        <dsp:cNvSpPr/>
      </dsp:nvSpPr>
      <dsp:spPr>
        <a:xfrm>
          <a:off x="1911133" y="2286428"/>
          <a:ext cx="3206241" cy="1360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/>
            <a:t>Don't Shed Your Clothes</a:t>
          </a:r>
          <a:endParaRPr lang="en-US" sz="2400" kern="1200"/>
        </a:p>
      </dsp:txBody>
      <dsp:txXfrm>
        <a:off x="1911133" y="2286428"/>
        <a:ext cx="3206241" cy="1360223"/>
      </dsp:txXfrm>
    </dsp:sp>
    <dsp:sp modelId="{38F64287-DA14-40E1-BBD9-633FAA3A8B9A}">
      <dsp:nvSpPr>
        <dsp:cNvPr id="0" name=""/>
        <dsp:cNvSpPr/>
      </dsp:nvSpPr>
      <dsp:spPr>
        <a:xfrm>
          <a:off x="5676038" y="2286428"/>
          <a:ext cx="1360223" cy="13602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0F715-4982-4454-BF8A-DF9B6F3ED3A4}">
      <dsp:nvSpPr>
        <dsp:cNvPr id="0" name=""/>
        <dsp:cNvSpPr/>
      </dsp:nvSpPr>
      <dsp:spPr>
        <a:xfrm>
          <a:off x="5961685" y="2572075"/>
          <a:ext cx="788929" cy="7889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943D4-0728-47A2-8E35-56E2596596D1}">
      <dsp:nvSpPr>
        <dsp:cNvPr id="0" name=""/>
        <dsp:cNvSpPr/>
      </dsp:nvSpPr>
      <dsp:spPr>
        <a:xfrm>
          <a:off x="7327738" y="2286428"/>
          <a:ext cx="3206241" cy="1360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/>
            <a:t>Stay Near The Car</a:t>
          </a:r>
          <a:endParaRPr lang="en-US" sz="2400" kern="1200"/>
        </a:p>
      </dsp:txBody>
      <dsp:txXfrm>
        <a:off x="7327738" y="2286428"/>
        <a:ext cx="3206241" cy="1360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230C7-46F6-4AA0-B3F6-59A5DFEC7315}">
      <dsp:nvSpPr>
        <dsp:cNvPr id="0" name=""/>
        <dsp:cNvSpPr/>
      </dsp:nvSpPr>
      <dsp:spPr>
        <a:xfrm>
          <a:off x="210" y="426902"/>
          <a:ext cx="2545516" cy="305462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1440" tIns="0" rIns="251440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/>
            <a:t>Keep Doors And Windows Closed</a:t>
          </a:r>
          <a:endParaRPr lang="en-US" sz="1800" kern="1200"/>
        </a:p>
      </dsp:txBody>
      <dsp:txXfrm>
        <a:off x="210" y="1648750"/>
        <a:ext cx="2545516" cy="1832772"/>
      </dsp:txXfrm>
    </dsp:sp>
    <dsp:sp modelId="{A6E6C126-D7B2-403C-908A-14524584B94E}">
      <dsp:nvSpPr>
        <dsp:cNvPr id="0" name=""/>
        <dsp:cNvSpPr/>
      </dsp:nvSpPr>
      <dsp:spPr>
        <a:xfrm>
          <a:off x="210" y="426902"/>
          <a:ext cx="2545516" cy="122184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1440" tIns="165100" rIns="251440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01</a:t>
          </a:r>
        </a:p>
      </dsp:txBody>
      <dsp:txXfrm>
        <a:off x="210" y="426902"/>
        <a:ext cx="2545516" cy="1221848"/>
      </dsp:txXfrm>
    </dsp:sp>
    <dsp:sp modelId="{154FF319-F6DD-4905-ABE2-6044F2F3A7F0}">
      <dsp:nvSpPr>
        <dsp:cNvPr id="0" name=""/>
        <dsp:cNvSpPr/>
      </dsp:nvSpPr>
      <dsp:spPr>
        <a:xfrm>
          <a:off x="2749368" y="426902"/>
          <a:ext cx="2545516" cy="305462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1440" tIns="0" rIns="251440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/>
            <a:t>Use Water A Little At A Time</a:t>
          </a:r>
          <a:endParaRPr lang="en-US" sz="1800" kern="1200"/>
        </a:p>
      </dsp:txBody>
      <dsp:txXfrm>
        <a:off x="2749368" y="1648750"/>
        <a:ext cx="2545516" cy="1832772"/>
      </dsp:txXfrm>
    </dsp:sp>
    <dsp:sp modelId="{41C51BCB-1059-48E1-9DF7-8D9173C8EA0D}">
      <dsp:nvSpPr>
        <dsp:cNvPr id="0" name=""/>
        <dsp:cNvSpPr/>
      </dsp:nvSpPr>
      <dsp:spPr>
        <a:xfrm>
          <a:off x="2749368" y="426902"/>
          <a:ext cx="2545516" cy="122184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1440" tIns="165100" rIns="251440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02</a:t>
          </a:r>
        </a:p>
      </dsp:txBody>
      <dsp:txXfrm>
        <a:off x="2749368" y="426902"/>
        <a:ext cx="2545516" cy="1221848"/>
      </dsp:txXfrm>
    </dsp:sp>
    <dsp:sp modelId="{789C78B5-3CEE-478A-A385-87FC1D637B9A}">
      <dsp:nvSpPr>
        <dsp:cNvPr id="0" name=""/>
        <dsp:cNvSpPr/>
      </dsp:nvSpPr>
      <dsp:spPr>
        <a:xfrm>
          <a:off x="5498527" y="426902"/>
          <a:ext cx="2545516" cy="305462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4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1440" tIns="0" rIns="251440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 dirty="0"/>
            <a:t>Do Not Run Engine More Than 10mins In Every Hour</a:t>
          </a:r>
          <a:endParaRPr lang="en-US" sz="1800" kern="1200" dirty="0"/>
        </a:p>
      </dsp:txBody>
      <dsp:txXfrm>
        <a:off x="5498527" y="1648750"/>
        <a:ext cx="2545516" cy="1832772"/>
      </dsp:txXfrm>
    </dsp:sp>
    <dsp:sp modelId="{10629F4A-53CC-4800-911C-F67853097A44}">
      <dsp:nvSpPr>
        <dsp:cNvPr id="0" name=""/>
        <dsp:cNvSpPr/>
      </dsp:nvSpPr>
      <dsp:spPr>
        <a:xfrm>
          <a:off x="5498527" y="426902"/>
          <a:ext cx="2545516" cy="122184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1440" tIns="165100" rIns="251440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03</a:t>
          </a:r>
        </a:p>
      </dsp:txBody>
      <dsp:txXfrm>
        <a:off x="5498527" y="426902"/>
        <a:ext cx="2545516" cy="1221848"/>
      </dsp:txXfrm>
    </dsp:sp>
    <dsp:sp modelId="{A8443F6F-9E23-47E1-A27E-2A9D32858720}">
      <dsp:nvSpPr>
        <dsp:cNvPr id="0" name=""/>
        <dsp:cNvSpPr/>
      </dsp:nvSpPr>
      <dsp:spPr>
        <a:xfrm>
          <a:off x="8247685" y="426902"/>
          <a:ext cx="2545516" cy="305462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1440" tIns="0" rIns="251440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/>
            <a:t>Clear Snow Off Roof/Hood/Windows</a:t>
          </a:r>
          <a:endParaRPr lang="en-US" sz="1800" kern="1200"/>
        </a:p>
      </dsp:txBody>
      <dsp:txXfrm>
        <a:off x="8247685" y="1648750"/>
        <a:ext cx="2545516" cy="1832772"/>
      </dsp:txXfrm>
    </dsp:sp>
    <dsp:sp modelId="{AB888CAF-DF68-48FF-BE59-4E74982D25CD}">
      <dsp:nvSpPr>
        <dsp:cNvPr id="0" name=""/>
        <dsp:cNvSpPr/>
      </dsp:nvSpPr>
      <dsp:spPr>
        <a:xfrm>
          <a:off x="8247685" y="426902"/>
          <a:ext cx="2545516" cy="122184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1440" tIns="165100" rIns="251440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04</a:t>
          </a:r>
        </a:p>
      </dsp:txBody>
      <dsp:txXfrm>
        <a:off x="8247685" y="426902"/>
        <a:ext cx="2545516" cy="1221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F4B43-8C24-4796-BE3E-784284FDD7BD}">
      <dsp:nvSpPr>
        <dsp:cNvPr id="0" name=""/>
        <dsp:cNvSpPr/>
      </dsp:nvSpPr>
      <dsp:spPr>
        <a:xfrm>
          <a:off x="0" y="488753"/>
          <a:ext cx="5759656" cy="8874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baseline="0" dirty="0"/>
            <a:t>Is Everyone OK ?</a:t>
          </a:r>
          <a:endParaRPr lang="en-US" sz="3700" kern="1200" dirty="0"/>
        </a:p>
      </dsp:txBody>
      <dsp:txXfrm>
        <a:off x="43321" y="532074"/>
        <a:ext cx="5673014" cy="800803"/>
      </dsp:txXfrm>
    </dsp:sp>
    <dsp:sp modelId="{DF95DE81-8797-4FDB-862D-E4419088FFED}">
      <dsp:nvSpPr>
        <dsp:cNvPr id="0" name=""/>
        <dsp:cNvSpPr/>
      </dsp:nvSpPr>
      <dsp:spPr>
        <a:xfrm>
          <a:off x="0" y="1482758"/>
          <a:ext cx="5759656" cy="887445"/>
        </a:xfrm>
        <a:prstGeom prst="roundRect">
          <a:avLst/>
        </a:prstGeom>
        <a:solidFill>
          <a:schemeClr val="accent5">
            <a:hueOff val="1006217"/>
            <a:satOff val="-7674"/>
            <a:lumOff val="-33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baseline="0"/>
            <a:t>Stay Out of Traffic</a:t>
          </a:r>
          <a:endParaRPr lang="en-US" sz="3700" kern="1200"/>
        </a:p>
      </dsp:txBody>
      <dsp:txXfrm>
        <a:off x="43321" y="1526079"/>
        <a:ext cx="5673014" cy="800803"/>
      </dsp:txXfrm>
    </dsp:sp>
    <dsp:sp modelId="{F88D6D44-105B-4398-89B8-E0A246DBCDBB}">
      <dsp:nvSpPr>
        <dsp:cNvPr id="0" name=""/>
        <dsp:cNvSpPr/>
      </dsp:nvSpPr>
      <dsp:spPr>
        <a:xfrm>
          <a:off x="0" y="2476763"/>
          <a:ext cx="5759656" cy="887445"/>
        </a:xfrm>
        <a:prstGeom prst="roundRect">
          <a:avLst/>
        </a:prstGeom>
        <a:solidFill>
          <a:schemeClr val="accent5">
            <a:hueOff val="2012434"/>
            <a:satOff val="-15348"/>
            <a:lumOff val="-6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baseline="0"/>
            <a:t>Move Car To Side</a:t>
          </a:r>
          <a:endParaRPr lang="en-US" sz="3700" kern="1200"/>
        </a:p>
      </dsp:txBody>
      <dsp:txXfrm>
        <a:off x="43321" y="2520084"/>
        <a:ext cx="5673014" cy="800803"/>
      </dsp:txXfrm>
    </dsp:sp>
    <dsp:sp modelId="{BE6EC850-8A9F-4E48-B28F-3AA72B8FBF86}">
      <dsp:nvSpPr>
        <dsp:cNvPr id="0" name=""/>
        <dsp:cNvSpPr/>
      </dsp:nvSpPr>
      <dsp:spPr>
        <a:xfrm>
          <a:off x="0" y="3470768"/>
          <a:ext cx="5759656" cy="887445"/>
        </a:xfrm>
        <a:prstGeom prst="roundRect">
          <a:avLst/>
        </a:prstGeom>
        <a:solidFill>
          <a:schemeClr val="accent5">
            <a:hueOff val="3018651"/>
            <a:satOff val="-23022"/>
            <a:lumOff val="-1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baseline="0"/>
            <a:t>Position Reflective Triangle</a:t>
          </a:r>
          <a:endParaRPr lang="en-US" sz="3700" kern="1200"/>
        </a:p>
      </dsp:txBody>
      <dsp:txXfrm>
        <a:off x="43321" y="3514089"/>
        <a:ext cx="5673014" cy="800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54B58-0884-4433-A047-8AF7448C9EAD}">
      <dsp:nvSpPr>
        <dsp:cNvPr id="0" name=""/>
        <dsp:cNvSpPr/>
      </dsp:nvSpPr>
      <dsp:spPr>
        <a:xfrm>
          <a:off x="0" y="4030885"/>
          <a:ext cx="1625599" cy="8818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613" tIns="220472" rIns="115613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Use</a:t>
          </a:r>
        </a:p>
      </dsp:txBody>
      <dsp:txXfrm>
        <a:off x="0" y="4030885"/>
        <a:ext cx="1625599" cy="881859"/>
      </dsp:txXfrm>
    </dsp:sp>
    <dsp:sp modelId="{4A041BC9-CE7F-448E-BE3B-81BFD68A2277}">
      <dsp:nvSpPr>
        <dsp:cNvPr id="0" name=""/>
        <dsp:cNvSpPr/>
      </dsp:nvSpPr>
      <dsp:spPr>
        <a:xfrm>
          <a:off x="1625599" y="4030885"/>
          <a:ext cx="4876798" cy="8818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925" tIns="279400" rIns="98925" bIns="279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Use A Mattress To Protect Yo</a:t>
          </a:r>
          <a:r>
            <a:rPr lang="en-US" sz="2200" kern="1200" dirty="0">
              <a:highlight>
                <a:srgbClr val="FFFF00"/>
              </a:highlight>
            </a:rPr>
            <a:t>u</a:t>
          </a:r>
          <a:r>
            <a:rPr lang="en-US" sz="2200" kern="1200" dirty="0"/>
            <a:t>rself    </a:t>
          </a:r>
          <a:r>
            <a:rPr lang="en-US" sz="2200" kern="1200" dirty="0">
              <a:highlight>
                <a:srgbClr val="FFFF00"/>
              </a:highlight>
            </a:rPr>
            <a:t>(16)</a:t>
          </a:r>
        </a:p>
      </dsp:txBody>
      <dsp:txXfrm>
        <a:off x="1625599" y="4030885"/>
        <a:ext cx="4876798" cy="881859"/>
      </dsp:txXfrm>
    </dsp:sp>
    <dsp:sp modelId="{7659D1C4-405C-4DDF-BD72-41271566184C}">
      <dsp:nvSpPr>
        <dsp:cNvPr id="0" name=""/>
        <dsp:cNvSpPr/>
      </dsp:nvSpPr>
      <dsp:spPr>
        <a:xfrm rot="10800000">
          <a:off x="0" y="2687813"/>
          <a:ext cx="1625599" cy="13562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1199996"/>
            <a:satOff val="-617"/>
            <a:lumOff val="-1569"/>
            <a:alphaOff val="0"/>
          </a:schemeClr>
        </a:solidFill>
        <a:ln w="19050" cap="flat" cmpd="sng" algn="ctr">
          <a:solidFill>
            <a:schemeClr val="accent2">
              <a:hueOff val="1199996"/>
              <a:satOff val="-61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613" tIns="220472" rIns="115613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Stay In</a:t>
          </a:r>
        </a:p>
      </dsp:txBody>
      <dsp:txXfrm rot="-10800000">
        <a:off x="0" y="2687813"/>
        <a:ext cx="1625599" cy="881594"/>
      </dsp:txXfrm>
    </dsp:sp>
    <dsp:sp modelId="{B60BD7F8-3176-431D-934E-1195F928A2D4}">
      <dsp:nvSpPr>
        <dsp:cNvPr id="0" name=""/>
        <dsp:cNvSpPr/>
      </dsp:nvSpPr>
      <dsp:spPr>
        <a:xfrm>
          <a:off x="1625599" y="2687813"/>
          <a:ext cx="4876798" cy="881594"/>
        </a:xfrm>
        <a:prstGeom prst="rect">
          <a:avLst/>
        </a:prstGeom>
        <a:solidFill>
          <a:schemeClr val="accent2">
            <a:tint val="40000"/>
            <a:alpha val="90000"/>
            <a:hueOff val="1285942"/>
            <a:satOff val="-706"/>
            <a:lumOff val="-35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285942"/>
              <a:satOff val="-706"/>
              <a:lumOff val="-3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925" tIns="279400" rIns="98925" bIns="279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Stay In A Room With No Windows</a:t>
          </a:r>
        </a:p>
      </dsp:txBody>
      <dsp:txXfrm>
        <a:off x="1625599" y="2687813"/>
        <a:ext cx="4876798" cy="881594"/>
      </dsp:txXfrm>
    </dsp:sp>
    <dsp:sp modelId="{EE0D1A4D-7B20-4841-91C1-FE6735C77F42}">
      <dsp:nvSpPr>
        <dsp:cNvPr id="0" name=""/>
        <dsp:cNvSpPr/>
      </dsp:nvSpPr>
      <dsp:spPr>
        <a:xfrm rot="10800000">
          <a:off x="0" y="1344742"/>
          <a:ext cx="1625599" cy="13562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2399992"/>
            <a:satOff val="-1233"/>
            <a:lumOff val="-3137"/>
            <a:alphaOff val="0"/>
          </a:schemeClr>
        </a:solidFill>
        <a:ln w="19050" cap="flat" cmpd="sng" algn="ctr">
          <a:solidFill>
            <a:schemeClr val="accent2">
              <a:hueOff val="2399992"/>
              <a:satOff val="-1233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613" tIns="220472" rIns="115613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Get</a:t>
          </a:r>
        </a:p>
      </dsp:txBody>
      <dsp:txXfrm rot="-10800000">
        <a:off x="0" y="1344742"/>
        <a:ext cx="1625599" cy="881594"/>
      </dsp:txXfrm>
    </dsp:sp>
    <dsp:sp modelId="{5B732720-32D2-4A13-B74F-A815DB60EDFE}">
      <dsp:nvSpPr>
        <dsp:cNvPr id="0" name=""/>
        <dsp:cNvSpPr/>
      </dsp:nvSpPr>
      <dsp:spPr>
        <a:xfrm>
          <a:off x="1625599" y="1344742"/>
          <a:ext cx="4876798" cy="881594"/>
        </a:xfrm>
        <a:prstGeom prst="rect">
          <a:avLst/>
        </a:prstGeom>
        <a:solidFill>
          <a:schemeClr val="accent2">
            <a:tint val="40000"/>
            <a:alpha val="90000"/>
            <a:hueOff val="2571884"/>
            <a:satOff val="-1413"/>
            <a:lumOff val="-70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571884"/>
              <a:satOff val="-1413"/>
              <a:lumOff val="-7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925" tIns="279400" rIns="98925" bIns="279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Get To The Lowes</a:t>
          </a:r>
          <a:r>
            <a:rPr lang="en-US" sz="2200" kern="1200" dirty="0">
              <a:highlight>
                <a:srgbClr val="FFFF00"/>
              </a:highlight>
            </a:rPr>
            <a:t>t</a:t>
          </a:r>
          <a:r>
            <a:rPr lang="en-US" sz="2200" kern="1200" dirty="0"/>
            <a:t> Floor    </a:t>
          </a:r>
          <a:r>
            <a:rPr lang="en-US" sz="2200" kern="1200" dirty="0">
              <a:highlight>
                <a:srgbClr val="FFFF00"/>
              </a:highlight>
            </a:rPr>
            <a:t>(13)</a:t>
          </a:r>
        </a:p>
      </dsp:txBody>
      <dsp:txXfrm>
        <a:off x="1625599" y="1344742"/>
        <a:ext cx="4876798" cy="881594"/>
      </dsp:txXfrm>
    </dsp:sp>
    <dsp:sp modelId="{69686DFA-374F-4357-BF75-2163ED20DBCC}">
      <dsp:nvSpPr>
        <dsp:cNvPr id="0" name=""/>
        <dsp:cNvSpPr/>
      </dsp:nvSpPr>
      <dsp:spPr>
        <a:xfrm rot="10800000">
          <a:off x="0" y="1670"/>
          <a:ext cx="1625599" cy="13562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3599988"/>
            <a:satOff val="-1850"/>
            <a:lumOff val="-4706"/>
            <a:alphaOff val="0"/>
          </a:schemeClr>
        </a:solidFill>
        <a:ln w="19050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613" tIns="220472" rIns="115613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Go</a:t>
          </a:r>
        </a:p>
      </dsp:txBody>
      <dsp:txXfrm rot="-10800000">
        <a:off x="0" y="1670"/>
        <a:ext cx="1625599" cy="881594"/>
      </dsp:txXfrm>
    </dsp:sp>
    <dsp:sp modelId="{8214EEC1-71EA-4A7A-9F9F-3D5C21985FCE}">
      <dsp:nvSpPr>
        <dsp:cNvPr id="0" name=""/>
        <dsp:cNvSpPr/>
      </dsp:nvSpPr>
      <dsp:spPr>
        <a:xfrm>
          <a:off x="1625599" y="1670"/>
          <a:ext cx="4876798" cy="881594"/>
        </a:xfrm>
        <a:prstGeom prst="rect">
          <a:avLst/>
        </a:prstGeom>
        <a:solidFill>
          <a:schemeClr val="accent2">
            <a:tint val="40000"/>
            <a:alpha val="90000"/>
            <a:hueOff val="3857825"/>
            <a:satOff val="-2119"/>
            <a:lumOff val="-105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857825"/>
              <a:satOff val="-2119"/>
              <a:lumOff val="-10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925" tIns="279400" rIns="98925" bIns="279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Go To a Basement Or Storm Shelter</a:t>
          </a:r>
        </a:p>
      </dsp:txBody>
      <dsp:txXfrm>
        <a:off x="1625599" y="1670"/>
        <a:ext cx="4876798" cy="8815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4ED48-B501-4820-A5DB-A853AEAC5C1D}">
      <dsp:nvSpPr>
        <dsp:cNvPr id="0" name=""/>
        <dsp:cNvSpPr/>
      </dsp:nvSpPr>
      <dsp:spPr>
        <a:xfrm>
          <a:off x="2215793" y="690599"/>
          <a:ext cx="478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970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42539" y="733771"/>
        <a:ext cx="25478" cy="5095"/>
      </dsp:txXfrm>
    </dsp:sp>
    <dsp:sp modelId="{C645F4EE-B3CB-4C9A-8E30-F8BB75442628}">
      <dsp:nvSpPr>
        <dsp:cNvPr id="0" name=""/>
        <dsp:cNvSpPr/>
      </dsp:nvSpPr>
      <dsp:spPr>
        <a:xfrm>
          <a:off x="2068" y="71661"/>
          <a:ext cx="2215525" cy="132931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563" tIns="113956" rIns="108563" bIns="11395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/>
            <a:t>Put Up Shutters</a:t>
          </a:r>
          <a:endParaRPr lang="en-US" sz="2400" kern="1200"/>
        </a:p>
      </dsp:txBody>
      <dsp:txXfrm>
        <a:off x="2068" y="71661"/>
        <a:ext cx="2215525" cy="1329315"/>
      </dsp:txXfrm>
    </dsp:sp>
    <dsp:sp modelId="{18680861-D322-443F-8E1B-380EEF3E126D}">
      <dsp:nvSpPr>
        <dsp:cNvPr id="0" name=""/>
        <dsp:cNvSpPr/>
      </dsp:nvSpPr>
      <dsp:spPr>
        <a:xfrm>
          <a:off x="4940889" y="690599"/>
          <a:ext cx="478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970" y="45720"/>
              </a:lnTo>
            </a:path>
          </a:pathLst>
        </a:custGeom>
        <a:noFill/>
        <a:ln w="9525" cap="flat" cmpd="sng" algn="ctr">
          <a:solidFill>
            <a:schemeClr val="accent5">
              <a:hueOff val="503109"/>
              <a:satOff val="-3837"/>
              <a:lumOff val="-169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67635" y="733771"/>
        <a:ext cx="25478" cy="5095"/>
      </dsp:txXfrm>
    </dsp:sp>
    <dsp:sp modelId="{89DAA4A1-0813-470B-B3C6-CE109B2B6595}">
      <dsp:nvSpPr>
        <dsp:cNvPr id="0" name=""/>
        <dsp:cNvSpPr/>
      </dsp:nvSpPr>
      <dsp:spPr>
        <a:xfrm>
          <a:off x="2727164" y="71661"/>
          <a:ext cx="2215525" cy="132931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431236"/>
                <a:satOff val="-3289"/>
                <a:lumOff val="-1457"/>
                <a:alphaOff val="0"/>
                <a:shade val="88000"/>
                <a:lumMod val="88000"/>
              </a:schemeClr>
              <a:schemeClr val="accent5">
                <a:hueOff val="431236"/>
                <a:satOff val="-3289"/>
                <a:lumOff val="-1457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563" tIns="113956" rIns="108563" bIns="11395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/>
            <a:t>Evacuate if Advised</a:t>
          </a:r>
          <a:endParaRPr lang="en-US" sz="2400" kern="1200"/>
        </a:p>
      </dsp:txBody>
      <dsp:txXfrm>
        <a:off x="2727164" y="71661"/>
        <a:ext cx="2215525" cy="1329315"/>
      </dsp:txXfrm>
    </dsp:sp>
    <dsp:sp modelId="{57044DEC-88C1-46B4-8057-288DF6B335EE}">
      <dsp:nvSpPr>
        <dsp:cNvPr id="0" name=""/>
        <dsp:cNvSpPr/>
      </dsp:nvSpPr>
      <dsp:spPr>
        <a:xfrm>
          <a:off x="7665985" y="690599"/>
          <a:ext cx="478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970" y="45720"/>
              </a:lnTo>
            </a:path>
          </a:pathLst>
        </a:custGeom>
        <a:noFill/>
        <a:ln w="9525" cap="flat" cmpd="sng" algn="ctr">
          <a:solidFill>
            <a:schemeClr val="accent5">
              <a:hueOff val="1006217"/>
              <a:satOff val="-7674"/>
              <a:lumOff val="-339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92731" y="733771"/>
        <a:ext cx="25478" cy="5095"/>
      </dsp:txXfrm>
    </dsp:sp>
    <dsp:sp modelId="{A5027B13-92AF-4777-B9C9-D4C15BCEDF23}">
      <dsp:nvSpPr>
        <dsp:cNvPr id="0" name=""/>
        <dsp:cNvSpPr/>
      </dsp:nvSpPr>
      <dsp:spPr>
        <a:xfrm>
          <a:off x="5452260" y="71661"/>
          <a:ext cx="2215525" cy="132931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862472"/>
                <a:satOff val="-6578"/>
                <a:lumOff val="-2913"/>
                <a:alphaOff val="0"/>
                <a:shade val="88000"/>
                <a:lumMod val="88000"/>
              </a:schemeClr>
              <a:schemeClr val="accent5">
                <a:hueOff val="862472"/>
                <a:satOff val="-6578"/>
                <a:lumOff val="-2913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563" tIns="113956" rIns="108563" bIns="11395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 dirty="0"/>
            <a:t>Move to high ground</a:t>
          </a:r>
          <a:endParaRPr lang="en-US" sz="2400" kern="1200" dirty="0"/>
        </a:p>
      </dsp:txBody>
      <dsp:txXfrm>
        <a:off x="5452260" y="71661"/>
        <a:ext cx="2215525" cy="1329315"/>
      </dsp:txXfrm>
    </dsp:sp>
    <dsp:sp modelId="{CF56306A-0A3D-4E1A-9163-1C0C7B4854FA}">
      <dsp:nvSpPr>
        <dsp:cNvPr id="0" name=""/>
        <dsp:cNvSpPr/>
      </dsp:nvSpPr>
      <dsp:spPr>
        <a:xfrm>
          <a:off x="1109830" y="1399177"/>
          <a:ext cx="8175288" cy="478970"/>
        </a:xfrm>
        <a:custGeom>
          <a:avLst/>
          <a:gdLst/>
          <a:ahLst/>
          <a:cxnLst/>
          <a:rect l="0" t="0" r="0" b="0"/>
          <a:pathLst>
            <a:path>
              <a:moveTo>
                <a:pt x="8175288" y="0"/>
              </a:moveTo>
              <a:lnTo>
                <a:pt x="8175288" y="256585"/>
              </a:lnTo>
              <a:lnTo>
                <a:pt x="0" y="256585"/>
              </a:lnTo>
              <a:lnTo>
                <a:pt x="0" y="478970"/>
              </a:lnTo>
            </a:path>
          </a:pathLst>
        </a:custGeom>
        <a:noFill/>
        <a:ln w="9525" cap="flat" cmpd="sng" algn="ctr">
          <a:solidFill>
            <a:schemeClr val="accent5">
              <a:hueOff val="1509326"/>
              <a:satOff val="-11511"/>
              <a:lumOff val="-509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2696" y="1636114"/>
        <a:ext cx="409557" cy="5095"/>
      </dsp:txXfrm>
    </dsp:sp>
    <dsp:sp modelId="{B98BF458-8C9C-44CD-98B9-F4BD6A909433}">
      <dsp:nvSpPr>
        <dsp:cNvPr id="0" name=""/>
        <dsp:cNvSpPr/>
      </dsp:nvSpPr>
      <dsp:spPr>
        <a:xfrm>
          <a:off x="8177356" y="71661"/>
          <a:ext cx="2215525" cy="132931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1293708"/>
                <a:satOff val="-9867"/>
                <a:lumOff val="-4370"/>
                <a:alphaOff val="0"/>
                <a:shade val="88000"/>
                <a:lumMod val="88000"/>
              </a:schemeClr>
              <a:schemeClr val="accent5">
                <a:hueOff val="1293708"/>
                <a:satOff val="-9867"/>
                <a:lumOff val="-437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563" tIns="113956" rIns="108563" bIns="11395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/>
            <a:t>Look Out for Storm Surge</a:t>
          </a:r>
          <a:endParaRPr lang="en-US" sz="2400" kern="1200"/>
        </a:p>
      </dsp:txBody>
      <dsp:txXfrm>
        <a:off x="8177356" y="71661"/>
        <a:ext cx="2215525" cy="1329315"/>
      </dsp:txXfrm>
    </dsp:sp>
    <dsp:sp modelId="{D3FD98AB-E684-4F9F-A5C9-E402CD0C3A2C}">
      <dsp:nvSpPr>
        <dsp:cNvPr id="0" name=""/>
        <dsp:cNvSpPr/>
      </dsp:nvSpPr>
      <dsp:spPr>
        <a:xfrm>
          <a:off x="2215793" y="2529485"/>
          <a:ext cx="478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970" y="45720"/>
              </a:lnTo>
            </a:path>
          </a:pathLst>
        </a:custGeom>
        <a:noFill/>
        <a:ln w="9525" cap="flat" cmpd="sng" algn="ctr">
          <a:solidFill>
            <a:schemeClr val="accent5">
              <a:hueOff val="2012434"/>
              <a:satOff val="-15348"/>
              <a:lumOff val="-679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42539" y="2572657"/>
        <a:ext cx="25478" cy="5095"/>
      </dsp:txXfrm>
    </dsp:sp>
    <dsp:sp modelId="{82741E32-7B86-4F33-B203-6C5692F0EC53}">
      <dsp:nvSpPr>
        <dsp:cNvPr id="0" name=""/>
        <dsp:cNvSpPr/>
      </dsp:nvSpPr>
      <dsp:spPr>
        <a:xfrm>
          <a:off x="2068" y="1910547"/>
          <a:ext cx="2215525" cy="132931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1724944"/>
                <a:satOff val="-13155"/>
                <a:lumOff val="-5826"/>
                <a:alphaOff val="0"/>
                <a:shade val="88000"/>
                <a:lumMod val="88000"/>
              </a:schemeClr>
              <a:schemeClr val="accent5">
                <a:hueOff val="1724944"/>
                <a:satOff val="-13155"/>
                <a:lumOff val="-5826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563" tIns="113956" rIns="108563" bIns="11395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 dirty="0"/>
            <a:t>Have Non-perishable Food And Water</a:t>
          </a:r>
          <a:endParaRPr lang="en-US" sz="2400" kern="1200" dirty="0"/>
        </a:p>
      </dsp:txBody>
      <dsp:txXfrm>
        <a:off x="2068" y="1910547"/>
        <a:ext cx="2215525" cy="1329315"/>
      </dsp:txXfrm>
    </dsp:sp>
    <dsp:sp modelId="{7CAE156B-2C9D-4611-B272-55553A1608FE}">
      <dsp:nvSpPr>
        <dsp:cNvPr id="0" name=""/>
        <dsp:cNvSpPr/>
      </dsp:nvSpPr>
      <dsp:spPr>
        <a:xfrm>
          <a:off x="4940889" y="2529485"/>
          <a:ext cx="478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970" y="45720"/>
              </a:lnTo>
            </a:path>
          </a:pathLst>
        </a:custGeom>
        <a:noFill/>
        <a:ln w="9525" cap="flat" cmpd="sng" algn="ctr">
          <a:solidFill>
            <a:schemeClr val="accent5">
              <a:hueOff val="2515543"/>
              <a:satOff val="-19185"/>
              <a:lumOff val="-849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67635" y="2572657"/>
        <a:ext cx="25478" cy="5095"/>
      </dsp:txXfrm>
    </dsp:sp>
    <dsp:sp modelId="{36C742BD-CEE5-4512-87E9-DAC91DD99F2B}">
      <dsp:nvSpPr>
        <dsp:cNvPr id="0" name=""/>
        <dsp:cNvSpPr/>
      </dsp:nvSpPr>
      <dsp:spPr>
        <a:xfrm>
          <a:off x="2727164" y="1910547"/>
          <a:ext cx="2215525" cy="132931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2156180"/>
                <a:satOff val="-16444"/>
                <a:lumOff val="-7283"/>
                <a:alphaOff val="0"/>
                <a:shade val="88000"/>
                <a:lumMod val="88000"/>
              </a:schemeClr>
              <a:schemeClr val="accent5">
                <a:hueOff val="2156180"/>
                <a:satOff val="-16444"/>
                <a:lumOff val="-7283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563" tIns="113956" rIns="108563" bIns="11395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 dirty="0"/>
            <a:t>Fill Bathtub</a:t>
          </a:r>
          <a:endParaRPr lang="en-US" sz="2400" kern="1200" dirty="0"/>
        </a:p>
      </dsp:txBody>
      <dsp:txXfrm>
        <a:off x="2727164" y="1910547"/>
        <a:ext cx="2215525" cy="1329315"/>
      </dsp:txXfrm>
    </dsp:sp>
    <dsp:sp modelId="{2E2B492C-C736-445F-9057-5D3BD398C070}">
      <dsp:nvSpPr>
        <dsp:cNvPr id="0" name=""/>
        <dsp:cNvSpPr/>
      </dsp:nvSpPr>
      <dsp:spPr>
        <a:xfrm>
          <a:off x="7665985" y="2529485"/>
          <a:ext cx="478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970" y="45720"/>
              </a:lnTo>
            </a:path>
          </a:pathLst>
        </a:custGeom>
        <a:noFill/>
        <a:ln w="9525" cap="flat" cmpd="sng" algn="ctr">
          <a:solidFill>
            <a:schemeClr val="accent5">
              <a:hueOff val="3018651"/>
              <a:satOff val="-23022"/>
              <a:lumOff val="-1019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92731" y="2572657"/>
        <a:ext cx="25478" cy="5095"/>
      </dsp:txXfrm>
    </dsp:sp>
    <dsp:sp modelId="{E58CA85F-C299-407A-B259-FC228F6BE0DD}">
      <dsp:nvSpPr>
        <dsp:cNvPr id="0" name=""/>
        <dsp:cNvSpPr/>
      </dsp:nvSpPr>
      <dsp:spPr>
        <a:xfrm>
          <a:off x="5452260" y="1910547"/>
          <a:ext cx="2215525" cy="132931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2587415"/>
                <a:satOff val="-19733"/>
                <a:lumOff val="-8739"/>
                <a:alphaOff val="0"/>
                <a:shade val="88000"/>
                <a:lumMod val="88000"/>
              </a:schemeClr>
              <a:schemeClr val="accent5">
                <a:hueOff val="2587415"/>
                <a:satOff val="-19733"/>
                <a:lumOff val="-8739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563" tIns="113956" rIns="108563" bIns="11395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/>
            <a:t>Fill Cars with Fuel</a:t>
          </a:r>
          <a:endParaRPr lang="en-US" sz="2400" kern="1200"/>
        </a:p>
      </dsp:txBody>
      <dsp:txXfrm>
        <a:off x="5452260" y="1910547"/>
        <a:ext cx="2215525" cy="1329315"/>
      </dsp:txXfrm>
    </dsp:sp>
    <dsp:sp modelId="{D8E7C65A-6C5A-41AA-8E4F-8681828669C0}">
      <dsp:nvSpPr>
        <dsp:cNvPr id="0" name=""/>
        <dsp:cNvSpPr/>
      </dsp:nvSpPr>
      <dsp:spPr>
        <a:xfrm>
          <a:off x="8177356" y="1910547"/>
          <a:ext cx="2215525" cy="132931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3018651"/>
                <a:satOff val="-23022"/>
                <a:lumOff val="-10196"/>
                <a:alphaOff val="0"/>
                <a:shade val="88000"/>
                <a:lumMod val="88000"/>
              </a:schemeClr>
              <a:schemeClr val="accent5">
                <a:hueOff val="3018651"/>
                <a:satOff val="-23022"/>
                <a:lumOff val="-10196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563" tIns="113956" rIns="108563" bIns="11395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/>
            <a:t>Turn off Electriciy</a:t>
          </a:r>
          <a:endParaRPr lang="en-US" sz="2400" kern="1200"/>
        </a:p>
      </dsp:txBody>
      <dsp:txXfrm>
        <a:off x="8177356" y="1910547"/>
        <a:ext cx="2215525" cy="13293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617FD-5B5E-4089-9BDC-4476B22A58B4}">
      <dsp:nvSpPr>
        <dsp:cNvPr id="0" name=""/>
        <dsp:cNvSpPr/>
      </dsp:nvSpPr>
      <dsp:spPr>
        <a:xfrm>
          <a:off x="2215793" y="690599"/>
          <a:ext cx="478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97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42539" y="733771"/>
        <a:ext cx="25478" cy="5095"/>
      </dsp:txXfrm>
    </dsp:sp>
    <dsp:sp modelId="{C3700A5B-B0A7-471D-B48C-02530D37D3A2}">
      <dsp:nvSpPr>
        <dsp:cNvPr id="0" name=""/>
        <dsp:cNvSpPr/>
      </dsp:nvSpPr>
      <dsp:spPr>
        <a:xfrm>
          <a:off x="2068" y="71661"/>
          <a:ext cx="2215525" cy="1329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63" tIns="113956" rIns="108563" bIns="113956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baseline="0" dirty="0"/>
            <a:t>2 Deaths In UK Each Year</a:t>
          </a:r>
          <a:endParaRPr lang="en-US" sz="2600" kern="1200" dirty="0"/>
        </a:p>
      </dsp:txBody>
      <dsp:txXfrm>
        <a:off x="2068" y="71661"/>
        <a:ext cx="2215525" cy="1329315"/>
      </dsp:txXfrm>
    </dsp:sp>
    <dsp:sp modelId="{DD778F0A-DEBE-4DE2-A90D-B7BBAE5F9D83}">
      <dsp:nvSpPr>
        <dsp:cNvPr id="0" name=""/>
        <dsp:cNvSpPr/>
      </dsp:nvSpPr>
      <dsp:spPr>
        <a:xfrm>
          <a:off x="4940889" y="690599"/>
          <a:ext cx="478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97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67635" y="733771"/>
        <a:ext cx="25478" cy="5095"/>
      </dsp:txXfrm>
    </dsp:sp>
    <dsp:sp modelId="{DB66503B-F074-4BD7-8001-F7F95C1C074F}">
      <dsp:nvSpPr>
        <dsp:cNvPr id="0" name=""/>
        <dsp:cNvSpPr/>
      </dsp:nvSpPr>
      <dsp:spPr>
        <a:xfrm>
          <a:off x="2727164" y="71661"/>
          <a:ext cx="2215525" cy="1329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63" tIns="113956" rIns="108563" bIns="113956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baseline="0" dirty="0"/>
            <a:t>30 Yearly Injuries 	</a:t>
          </a:r>
          <a:endParaRPr lang="en-US" sz="2600" kern="1200" dirty="0"/>
        </a:p>
      </dsp:txBody>
      <dsp:txXfrm>
        <a:off x="2727164" y="71661"/>
        <a:ext cx="2215525" cy="1329315"/>
      </dsp:txXfrm>
    </dsp:sp>
    <dsp:sp modelId="{EF373FE7-AF34-442C-81EF-91CC523F5101}">
      <dsp:nvSpPr>
        <dsp:cNvPr id="0" name=""/>
        <dsp:cNvSpPr/>
      </dsp:nvSpPr>
      <dsp:spPr>
        <a:xfrm>
          <a:off x="7665985" y="690599"/>
          <a:ext cx="478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97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92731" y="733771"/>
        <a:ext cx="25478" cy="5095"/>
      </dsp:txXfrm>
    </dsp:sp>
    <dsp:sp modelId="{E96FFC1B-4DD7-4CC8-AC1E-CAAF39956912}">
      <dsp:nvSpPr>
        <dsp:cNvPr id="0" name=""/>
        <dsp:cNvSpPr/>
      </dsp:nvSpPr>
      <dsp:spPr>
        <a:xfrm>
          <a:off x="5452260" y="71661"/>
          <a:ext cx="2215525" cy="1329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63" tIns="113956" rIns="108563" bIns="113956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baseline="0" dirty="0"/>
            <a:t>No Showers Or Baths</a:t>
          </a:r>
          <a:endParaRPr lang="en-US" sz="2600" kern="1200" dirty="0"/>
        </a:p>
      </dsp:txBody>
      <dsp:txXfrm>
        <a:off x="5452260" y="71661"/>
        <a:ext cx="2215525" cy="1329315"/>
      </dsp:txXfrm>
    </dsp:sp>
    <dsp:sp modelId="{1F5BF8F8-113B-473E-BEF0-E9073D65D302}">
      <dsp:nvSpPr>
        <dsp:cNvPr id="0" name=""/>
        <dsp:cNvSpPr/>
      </dsp:nvSpPr>
      <dsp:spPr>
        <a:xfrm>
          <a:off x="1109830" y="1399177"/>
          <a:ext cx="8175288" cy="478970"/>
        </a:xfrm>
        <a:custGeom>
          <a:avLst/>
          <a:gdLst/>
          <a:ahLst/>
          <a:cxnLst/>
          <a:rect l="0" t="0" r="0" b="0"/>
          <a:pathLst>
            <a:path>
              <a:moveTo>
                <a:pt x="8175288" y="0"/>
              </a:moveTo>
              <a:lnTo>
                <a:pt x="8175288" y="256585"/>
              </a:lnTo>
              <a:lnTo>
                <a:pt x="0" y="256585"/>
              </a:lnTo>
              <a:lnTo>
                <a:pt x="0" y="47897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2696" y="1636114"/>
        <a:ext cx="409557" cy="5095"/>
      </dsp:txXfrm>
    </dsp:sp>
    <dsp:sp modelId="{7992533A-6C45-4A32-836C-261129AEACE5}">
      <dsp:nvSpPr>
        <dsp:cNvPr id="0" name=""/>
        <dsp:cNvSpPr/>
      </dsp:nvSpPr>
      <dsp:spPr>
        <a:xfrm>
          <a:off x="8177356" y="71661"/>
          <a:ext cx="2215525" cy="1329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63" tIns="113956" rIns="108563" bIns="113956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baseline="0" dirty="0"/>
            <a:t>Do Not Use Landline Phone</a:t>
          </a:r>
          <a:endParaRPr lang="en-US" sz="2600" kern="1200" dirty="0"/>
        </a:p>
      </dsp:txBody>
      <dsp:txXfrm>
        <a:off x="8177356" y="71661"/>
        <a:ext cx="2215525" cy="1329315"/>
      </dsp:txXfrm>
    </dsp:sp>
    <dsp:sp modelId="{BA884BB5-08C3-4650-93FE-884A156CF0C2}">
      <dsp:nvSpPr>
        <dsp:cNvPr id="0" name=""/>
        <dsp:cNvSpPr/>
      </dsp:nvSpPr>
      <dsp:spPr>
        <a:xfrm>
          <a:off x="2215793" y="2529485"/>
          <a:ext cx="478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97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42539" y="2572657"/>
        <a:ext cx="25478" cy="5095"/>
      </dsp:txXfrm>
    </dsp:sp>
    <dsp:sp modelId="{644DD400-1498-446A-942E-4C7348AF421E}">
      <dsp:nvSpPr>
        <dsp:cNvPr id="0" name=""/>
        <dsp:cNvSpPr/>
      </dsp:nvSpPr>
      <dsp:spPr>
        <a:xfrm>
          <a:off x="2068" y="1910547"/>
          <a:ext cx="2215525" cy="1329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63" tIns="113956" rIns="108563" bIns="113956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baseline="0" dirty="0"/>
            <a:t>Do Not Lie On The Ground</a:t>
          </a:r>
          <a:endParaRPr lang="en-US" sz="2600" kern="1200" dirty="0"/>
        </a:p>
      </dsp:txBody>
      <dsp:txXfrm>
        <a:off x="2068" y="1910547"/>
        <a:ext cx="2215525" cy="1329315"/>
      </dsp:txXfrm>
    </dsp:sp>
    <dsp:sp modelId="{F40F292A-9712-4573-A7AF-EB3BE5135BE5}">
      <dsp:nvSpPr>
        <dsp:cNvPr id="0" name=""/>
        <dsp:cNvSpPr/>
      </dsp:nvSpPr>
      <dsp:spPr>
        <a:xfrm>
          <a:off x="4940889" y="2529485"/>
          <a:ext cx="478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97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67635" y="2572657"/>
        <a:ext cx="25478" cy="5095"/>
      </dsp:txXfrm>
    </dsp:sp>
    <dsp:sp modelId="{83CB7EE9-24CA-426F-BC2E-5C9F1F3C1966}">
      <dsp:nvSpPr>
        <dsp:cNvPr id="0" name=""/>
        <dsp:cNvSpPr/>
      </dsp:nvSpPr>
      <dsp:spPr>
        <a:xfrm>
          <a:off x="2727164" y="1910547"/>
          <a:ext cx="2215525" cy="1329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63" tIns="113956" rIns="108563" bIns="113956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Get</a:t>
          </a:r>
          <a:r>
            <a:rPr lang="en-US" sz="2600" kern="1200" baseline="0" dirty="0"/>
            <a:t> Inside A Building Or Car</a:t>
          </a:r>
          <a:endParaRPr lang="en-US" sz="2600" kern="1200" dirty="0"/>
        </a:p>
      </dsp:txBody>
      <dsp:txXfrm>
        <a:off x="2727164" y="1910547"/>
        <a:ext cx="2215525" cy="1329315"/>
      </dsp:txXfrm>
    </dsp:sp>
    <dsp:sp modelId="{EABDC3B6-3917-4B18-BE80-FE68922B9FC8}">
      <dsp:nvSpPr>
        <dsp:cNvPr id="0" name=""/>
        <dsp:cNvSpPr/>
      </dsp:nvSpPr>
      <dsp:spPr>
        <a:xfrm>
          <a:off x="7665985" y="2529485"/>
          <a:ext cx="478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97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92731" y="2572657"/>
        <a:ext cx="25478" cy="5095"/>
      </dsp:txXfrm>
    </dsp:sp>
    <dsp:sp modelId="{A9F53315-39BE-4E30-AD3B-9193954C9679}">
      <dsp:nvSpPr>
        <dsp:cNvPr id="0" name=""/>
        <dsp:cNvSpPr/>
      </dsp:nvSpPr>
      <dsp:spPr>
        <a:xfrm>
          <a:off x="5452260" y="1910547"/>
          <a:ext cx="2215525" cy="1329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63" tIns="113956" rIns="108563" bIns="113956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baseline="0" dirty="0"/>
            <a:t>Stay Away From Windows</a:t>
          </a:r>
          <a:endParaRPr lang="en-US" sz="2600" kern="1200" dirty="0"/>
        </a:p>
      </dsp:txBody>
      <dsp:txXfrm>
        <a:off x="5452260" y="1910547"/>
        <a:ext cx="2215525" cy="1329315"/>
      </dsp:txXfrm>
    </dsp:sp>
    <dsp:sp modelId="{1C3B091D-5E08-42BE-9E38-9329ABE665A7}">
      <dsp:nvSpPr>
        <dsp:cNvPr id="0" name=""/>
        <dsp:cNvSpPr/>
      </dsp:nvSpPr>
      <dsp:spPr>
        <a:xfrm>
          <a:off x="8177356" y="1910547"/>
          <a:ext cx="2215525" cy="1329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63" tIns="113956" rIns="108563" bIns="113956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baseline="0" dirty="0"/>
            <a:t>Stay Away From Trees And Metal</a:t>
          </a:r>
          <a:endParaRPr lang="en-US" sz="2600" kern="1200" dirty="0"/>
        </a:p>
      </dsp:txBody>
      <dsp:txXfrm>
        <a:off x="8177356" y="1910547"/>
        <a:ext cx="2215525" cy="13293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2AD36-8F78-4384-9693-CF6532B15326}">
      <dsp:nvSpPr>
        <dsp:cNvPr id="0" name=""/>
        <dsp:cNvSpPr/>
      </dsp:nvSpPr>
      <dsp:spPr>
        <a:xfrm>
          <a:off x="3552" y="309190"/>
          <a:ext cx="1923674" cy="26931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977" tIns="330200" rIns="149977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Curl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Curl into Tight Ball</a:t>
          </a:r>
        </a:p>
      </dsp:txBody>
      <dsp:txXfrm>
        <a:off x="3552" y="1332585"/>
        <a:ext cx="1923674" cy="1615886"/>
      </dsp:txXfrm>
    </dsp:sp>
    <dsp:sp modelId="{3FF39500-8752-4948-8483-F98EBE503225}">
      <dsp:nvSpPr>
        <dsp:cNvPr id="0" name=""/>
        <dsp:cNvSpPr/>
      </dsp:nvSpPr>
      <dsp:spPr>
        <a:xfrm>
          <a:off x="561418" y="578504"/>
          <a:ext cx="807943" cy="80794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990" tIns="12700" rIns="62990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1</a:t>
          </a:r>
        </a:p>
      </dsp:txBody>
      <dsp:txXfrm>
        <a:off x="679739" y="696825"/>
        <a:ext cx="571301" cy="571301"/>
      </dsp:txXfrm>
    </dsp:sp>
    <dsp:sp modelId="{FC1A63C0-2B5C-4611-87AF-D47BCE23FAB7}">
      <dsp:nvSpPr>
        <dsp:cNvPr id="0" name=""/>
        <dsp:cNvSpPr/>
      </dsp:nvSpPr>
      <dsp:spPr>
        <a:xfrm>
          <a:off x="3552" y="3002262"/>
          <a:ext cx="1923674" cy="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399999"/>
                <a:satOff val="-206"/>
                <a:lumOff val="-523"/>
                <a:alphaOff val="0"/>
                <a:shade val="88000"/>
                <a:lumMod val="88000"/>
              </a:schemeClr>
              <a:schemeClr val="accent2">
                <a:hueOff val="399999"/>
                <a:satOff val="-206"/>
                <a:lumOff val="-523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399999"/>
              <a:satOff val="-206"/>
              <a:lumOff val="-5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936F55-85BC-4277-BE8A-E6966594E505}">
      <dsp:nvSpPr>
        <dsp:cNvPr id="0" name=""/>
        <dsp:cNvSpPr/>
      </dsp:nvSpPr>
      <dsp:spPr>
        <a:xfrm>
          <a:off x="2119595" y="309190"/>
          <a:ext cx="1923674" cy="2693144"/>
        </a:xfrm>
        <a:prstGeom prst="rect">
          <a:avLst/>
        </a:prstGeom>
        <a:solidFill>
          <a:schemeClr val="accent2">
            <a:tint val="40000"/>
            <a:alpha val="90000"/>
            <a:hueOff val="964456"/>
            <a:satOff val="-530"/>
            <a:lumOff val="-26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964456"/>
              <a:satOff val="-530"/>
              <a:lumOff val="-2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977" tIns="330200" rIns="149977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Face down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Face down Hill</a:t>
          </a:r>
        </a:p>
      </dsp:txBody>
      <dsp:txXfrm>
        <a:off x="2119595" y="1332585"/>
        <a:ext cx="1923674" cy="1615886"/>
      </dsp:txXfrm>
    </dsp:sp>
    <dsp:sp modelId="{CC7CC7F0-6F98-45FA-8A63-CCCEA3957836}">
      <dsp:nvSpPr>
        <dsp:cNvPr id="0" name=""/>
        <dsp:cNvSpPr/>
      </dsp:nvSpPr>
      <dsp:spPr>
        <a:xfrm>
          <a:off x="2677460" y="578504"/>
          <a:ext cx="807943" cy="80794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hueOff val="799997"/>
                <a:satOff val="-411"/>
                <a:lumOff val="-1046"/>
                <a:alphaOff val="0"/>
                <a:shade val="88000"/>
                <a:lumMod val="88000"/>
              </a:schemeClr>
              <a:schemeClr val="accent2">
                <a:hueOff val="799997"/>
                <a:satOff val="-411"/>
                <a:lumOff val="-104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799997"/>
              <a:satOff val="-411"/>
              <a:lumOff val="-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990" tIns="12700" rIns="62990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2</a:t>
          </a:r>
        </a:p>
      </dsp:txBody>
      <dsp:txXfrm>
        <a:off x="2795781" y="696825"/>
        <a:ext cx="571301" cy="571301"/>
      </dsp:txXfrm>
    </dsp:sp>
    <dsp:sp modelId="{E95FC256-C0CD-4CBF-8126-E8613239A9EB}">
      <dsp:nvSpPr>
        <dsp:cNvPr id="0" name=""/>
        <dsp:cNvSpPr/>
      </dsp:nvSpPr>
      <dsp:spPr>
        <a:xfrm>
          <a:off x="2119595" y="3002262"/>
          <a:ext cx="1923674" cy="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199996"/>
                <a:satOff val="-617"/>
                <a:lumOff val="-1569"/>
                <a:alphaOff val="0"/>
                <a:shade val="88000"/>
                <a:lumMod val="88000"/>
              </a:schemeClr>
              <a:schemeClr val="accent2">
                <a:hueOff val="1199996"/>
                <a:satOff val="-617"/>
                <a:lumOff val="-1569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199996"/>
              <a:satOff val="-617"/>
              <a:lumOff val="-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BF9AA7-5A5D-43E7-B9EA-75CD813539B5}">
      <dsp:nvSpPr>
        <dsp:cNvPr id="0" name=""/>
        <dsp:cNvSpPr/>
      </dsp:nvSpPr>
      <dsp:spPr>
        <a:xfrm>
          <a:off x="4235637" y="309190"/>
          <a:ext cx="1923674" cy="2693144"/>
        </a:xfrm>
        <a:prstGeom prst="rect">
          <a:avLst/>
        </a:prstGeom>
        <a:solidFill>
          <a:schemeClr val="accent2">
            <a:tint val="40000"/>
            <a:alpha val="90000"/>
            <a:hueOff val="1928913"/>
            <a:satOff val="-1059"/>
            <a:lumOff val="-52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928913"/>
              <a:satOff val="-1059"/>
              <a:lumOff val="-5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977" tIns="330200" rIns="149977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Cover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Cover Head with Hands</a:t>
          </a:r>
        </a:p>
      </dsp:txBody>
      <dsp:txXfrm>
        <a:off x="4235637" y="1332585"/>
        <a:ext cx="1923674" cy="1615886"/>
      </dsp:txXfrm>
    </dsp:sp>
    <dsp:sp modelId="{7CC4E8DA-9810-49AA-A3D2-D23374479BBB}">
      <dsp:nvSpPr>
        <dsp:cNvPr id="0" name=""/>
        <dsp:cNvSpPr/>
      </dsp:nvSpPr>
      <dsp:spPr>
        <a:xfrm>
          <a:off x="4793503" y="578504"/>
          <a:ext cx="807943" cy="80794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hueOff val="1599995"/>
                <a:satOff val="-822"/>
                <a:lumOff val="-2092"/>
                <a:alphaOff val="0"/>
                <a:shade val="88000"/>
                <a:lumMod val="88000"/>
              </a:schemeClr>
              <a:schemeClr val="accent2">
                <a:hueOff val="1599995"/>
                <a:satOff val="-822"/>
                <a:lumOff val="-2092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599995"/>
              <a:satOff val="-822"/>
              <a:lumOff val="-20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990" tIns="12700" rIns="62990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3</a:t>
          </a:r>
        </a:p>
      </dsp:txBody>
      <dsp:txXfrm>
        <a:off x="4911824" y="696825"/>
        <a:ext cx="571301" cy="571301"/>
      </dsp:txXfrm>
    </dsp:sp>
    <dsp:sp modelId="{CA638B59-6D1D-4DAF-ABFA-D021B59E3AED}">
      <dsp:nvSpPr>
        <dsp:cNvPr id="0" name=""/>
        <dsp:cNvSpPr/>
      </dsp:nvSpPr>
      <dsp:spPr>
        <a:xfrm>
          <a:off x="4235637" y="3002262"/>
          <a:ext cx="1923674" cy="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999994"/>
                <a:satOff val="-1028"/>
                <a:lumOff val="-2614"/>
                <a:alphaOff val="0"/>
                <a:shade val="88000"/>
                <a:lumMod val="88000"/>
              </a:schemeClr>
              <a:schemeClr val="accent2">
                <a:hueOff val="1999994"/>
                <a:satOff val="-1028"/>
                <a:lumOff val="-2614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999994"/>
              <a:satOff val="-1028"/>
              <a:lumOff val="-26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AAB4E6-1E4B-4537-AD16-45EB2E5F4DCA}">
      <dsp:nvSpPr>
        <dsp:cNvPr id="0" name=""/>
        <dsp:cNvSpPr/>
      </dsp:nvSpPr>
      <dsp:spPr>
        <a:xfrm>
          <a:off x="6351679" y="309190"/>
          <a:ext cx="1923674" cy="2693144"/>
        </a:xfrm>
        <a:prstGeom prst="rect">
          <a:avLst/>
        </a:prstGeom>
        <a:solidFill>
          <a:schemeClr val="accent2">
            <a:tint val="40000"/>
            <a:alpha val="90000"/>
            <a:hueOff val="2893369"/>
            <a:satOff val="-1589"/>
            <a:lumOff val="-78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893369"/>
              <a:satOff val="-1589"/>
              <a:lumOff val="-7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977" tIns="330200" rIns="149977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Carry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Always Carry A Radio Beacon</a:t>
          </a:r>
        </a:p>
      </dsp:txBody>
      <dsp:txXfrm>
        <a:off x="6351679" y="1332585"/>
        <a:ext cx="1923674" cy="1615886"/>
      </dsp:txXfrm>
    </dsp:sp>
    <dsp:sp modelId="{F709D048-AC55-4A45-A2AC-231E3708174C}">
      <dsp:nvSpPr>
        <dsp:cNvPr id="0" name=""/>
        <dsp:cNvSpPr/>
      </dsp:nvSpPr>
      <dsp:spPr>
        <a:xfrm>
          <a:off x="6909545" y="578504"/>
          <a:ext cx="807943" cy="80794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hueOff val="2399992"/>
                <a:satOff val="-1233"/>
                <a:lumOff val="-3137"/>
                <a:alphaOff val="0"/>
                <a:shade val="88000"/>
                <a:lumMod val="88000"/>
              </a:schemeClr>
              <a:schemeClr val="accent2">
                <a:hueOff val="2399992"/>
                <a:satOff val="-1233"/>
                <a:lumOff val="-313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399992"/>
              <a:satOff val="-1233"/>
              <a:lumOff val="-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990" tIns="12700" rIns="62990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4</a:t>
          </a:r>
        </a:p>
      </dsp:txBody>
      <dsp:txXfrm>
        <a:off x="7027866" y="696825"/>
        <a:ext cx="571301" cy="571301"/>
      </dsp:txXfrm>
    </dsp:sp>
    <dsp:sp modelId="{FB61351E-F6C4-40BC-BE56-93181EB19734}">
      <dsp:nvSpPr>
        <dsp:cNvPr id="0" name=""/>
        <dsp:cNvSpPr/>
      </dsp:nvSpPr>
      <dsp:spPr>
        <a:xfrm>
          <a:off x="6351679" y="3002262"/>
          <a:ext cx="1923674" cy="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799991"/>
                <a:satOff val="-1439"/>
                <a:lumOff val="-3660"/>
                <a:alphaOff val="0"/>
                <a:shade val="88000"/>
                <a:lumMod val="88000"/>
              </a:schemeClr>
              <a:schemeClr val="accent2">
                <a:hueOff val="2799991"/>
                <a:satOff val="-1439"/>
                <a:lumOff val="-366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799991"/>
              <a:satOff val="-1439"/>
              <a:lumOff val="-36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FF21E4-A7BC-4AD5-8465-59B1F303BC98}">
      <dsp:nvSpPr>
        <dsp:cNvPr id="0" name=""/>
        <dsp:cNvSpPr/>
      </dsp:nvSpPr>
      <dsp:spPr>
        <a:xfrm>
          <a:off x="8467722" y="309190"/>
          <a:ext cx="1923674" cy="2693144"/>
        </a:xfrm>
        <a:prstGeom prst="rect">
          <a:avLst/>
        </a:prstGeom>
        <a:solidFill>
          <a:schemeClr val="accent2">
            <a:tint val="40000"/>
            <a:alpha val="90000"/>
            <a:hueOff val="3857825"/>
            <a:satOff val="-2119"/>
            <a:lumOff val="-105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857825"/>
              <a:satOff val="-2119"/>
              <a:lumOff val="-10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977" tIns="330200" rIns="149977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Carry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Always carry a Shovel</a:t>
          </a:r>
        </a:p>
      </dsp:txBody>
      <dsp:txXfrm>
        <a:off x="8467722" y="1332585"/>
        <a:ext cx="1923674" cy="1615886"/>
      </dsp:txXfrm>
    </dsp:sp>
    <dsp:sp modelId="{383B4B21-C870-4776-B173-993A3BE29872}">
      <dsp:nvSpPr>
        <dsp:cNvPr id="0" name=""/>
        <dsp:cNvSpPr/>
      </dsp:nvSpPr>
      <dsp:spPr>
        <a:xfrm>
          <a:off x="9025587" y="578504"/>
          <a:ext cx="807943" cy="80794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hueOff val="3199989"/>
                <a:satOff val="-1644"/>
                <a:lumOff val="-4183"/>
                <a:alphaOff val="0"/>
                <a:shade val="88000"/>
                <a:lumMod val="88000"/>
              </a:schemeClr>
              <a:schemeClr val="accent2">
                <a:hueOff val="3199989"/>
                <a:satOff val="-1644"/>
                <a:lumOff val="-4183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3199989"/>
              <a:satOff val="-1644"/>
              <a:lumOff val="-41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990" tIns="12700" rIns="62990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5</a:t>
          </a:r>
        </a:p>
      </dsp:txBody>
      <dsp:txXfrm>
        <a:off x="9143908" y="696825"/>
        <a:ext cx="571301" cy="571301"/>
      </dsp:txXfrm>
    </dsp:sp>
    <dsp:sp modelId="{B53A6B23-9387-491D-BD16-87AA735DE558}">
      <dsp:nvSpPr>
        <dsp:cNvPr id="0" name=""/>
        <dsp:cNvSpPr/>
      </dsp:nvSpPr>
      <dsp:spPr>
        <a:xfrm>
          <a:off x="8467722" y="3002262"/>
          <a:ext cx="1923674" cy="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3599988"/>
                <a:satOff val="-1850"/>
                <a:lumOff val="-4706"/>
                <a:alphaOff val="0"/>
                <a:shade val="88000"/>
                <a:lumMod val="88000"/>
              </a:schemeClr>
              <a:schemeClr val="accent2">
                <a:hueOff val="3599988"/>
                <a:satOff val="-1850"/>
                <a:lumOff val="-470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EC8DF-4DC3-4461-A68B-C999AF0C35CF}">
      <dsp:nvSpPr>
        <dsp:cNvPr id="0" name=""/>
        <dsp:cNvSpPr/>
      </dsp:nvSpPr>
      <dsp:spPr>
        <a:xfrm>
          <a:off x="0" y="472"/>
          <a:ext cx="6564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82001-CDBA-4D57-9D50-370BD4E75F7D}">
      <dsp:nvSpPr>
        <dsp:cNvPr id="0" name=""/>
        <dsp:cNvSpPr/>
      </dsp:nvSpPr>
      <dsp:spPr>
        <a:xfrm>
          <a:off x="0" y="472"/>
          <a:ext cx="6564287" cy="55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baseline="0" dirty="0"/>
            <a:t>Have an Evacuation Plan In Pla</a:t>
          </a:r>
          <a:r>
            <a:rPr lang="en-GB" sz="2500" kern="1200" baseline="0" dirty="0">
              <a:highlight>
                <a:srgbClr val="FFFF00"/>
              </a:highlight>
            </a:rPr>
            <a:t>c</a:t>
          </a:r>
          <a:r>
            <a:rPr lang="en-GB" sz="2500" kern="1200" baseline="0" dirty="0"/>
            <a:t>e  </a:t>
          </a:r>
          <a:r>
            <a:rPr lang="en-GB" sz="2500" kern="1200" baseline="0" dirty="0">
              <a:highlight>
                <a:srgbClr val="FFFF00"/>
              </a:highlight>
            </a:rPr>
            <a:t>(12)</a:t>
          </a:r>
          <a:endParaRPr lang="en-US" sz="2500" kern="1200" dirty="0">
            <a:highlight>
              <a:srgbClr val="FFFF00"/>
            </a:highlight>
          </a:endParaRPr>
        </a:p>
      </dsp:txBody>
      <dsp:txXfrm>
        <a:off x="0" y="472"/>
        <a:ext cx="6564287" cy="553301"/>
      </dsp:txXfrm>
    </dsp:sp>
    <dsp:sp modelId="{D8DFC91C-14D0-4403-BF9F-AC539D442E83}">
      <dsp:nvSpPr>
        <dsp:cNvPr id="0" name=""/>
        <dsp:cNvSpPr/>
      </dsp:nvSpPr>
      <dsp:spPr>
        <a:xfrm>
          <a:off x="0" y="553774"/>
          <a:ext cx="6564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349EF-58E0-4766-9420-F0AFF12D2CD3}">
      <dsp:nvSpPr>
        <dsp:cNvPr id="0" name=""/>
        <dsp:cNvSpPr/>
      </dsp:nvSpPr>
      <dsp:spPr>
        <a:xfrm>
          <a:off x="0" y="553774"/>
          <a:ext cx="6564287" cy="55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baseline="0" dirty="0"/>
            <a:t>Practise The Plan – Fire D</a:t>
          </a:r>
          <a:r>
            <a:rPr lang="en-GB" sz="2500" kern="1200" baseline="0" dirty="0">
              <a:highlight>
                <a:srgbClr val="FFFF00"/>
              </a:highlight>
            </a:rPr>
            <a:t>r</a:t>
          </a:r>
          <a:r>
            <a:rPr lang="en-GB" sz="2500" kern="1200" baseline="0" dirty="0"/>
            <a:t>ill   </a:t>
          </a:r>
          <a:r>
            <a:rPr lang="en-GB" sz="2500" kern="1200" baseline="0" dirty="0">
              <a:highlight>
                <a:srgbClr val="FFFF00"/>
              </a:highlight>
            </a:rPr>
            <a:t>(8)</a:t>
          </a:r>
          <a:endParaRPr lang="en-US" sz="2500" kern="1200" dirty="0">
            <a:highlight>
              <a:srgbClr val="FFFF00"/>
            </a:highlight>
          </a:endParaRPr>
        </a:p>
      </dsp:txBody>
      <dsp:txXfrm>
        <a:off x="0" y="553774"/>
        <a:ext cx="6564287" cy="553301"/>
      </dsp:txXfrm>
    </dsp:sp>
    <dsp:sp modelId="{3ADF46AE-33EF-4F95-BD9D-2C238A93D669}">
      <dsp:nvSpPr>
        <dsp:cNvPr id="0" name=""/>
        <dsp:cNvSpPr/>
      </dsp:nvSpPr>
      <dsp:spPr>
        <a:xfrm>
          <a:off x="0" y="1107075"/>
          <a:ext cx="6564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5A2BA-8027-471C-9533-869DE23A448A}">
      <dsp:nvSpPr>
        <dsp:cNvPr id="0" name=""/>
        <dsp:cNvSpPr/>
      </dsp:nvSpPr>
      <dsp:spPr>
        <a:xfrm>
          <a:off x="0" y="1107075"/>
          <a:ext cx="6564287" cy="55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baseline="0" dirty="0"/>
            <a:t>Remain Calm – Think I Know What To Do</a:t>
          </a:r>
          <a:endParaRPr lang="en-US" sz="2500" kern="1200" dirty="0"/>
        </a:p>
      </dsp:txBody>
      <dsp:txXfrm>
        <a:off x="0" y="1107075"/>
        <a:ext cx="6564287" cy="553301"/>
      </dsp:txXfrm>
    </dsp:sp>
    <dsp:sp modelId="{80C4E9B6-E5E5-4C36-B71D-A21ADDDD5123}">
      <dsp:nvSpPr>
        <dsp:cNvPr id="0" name=""/>
        <dsp:cNvSpPr/>
      </dsp:nvSpPr>
      <dsp:spPr>
        <a:xfrm>
          <a:off x="0" y="1660376"/>
          <a:ext cx="6564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055B6-8730-41D4-9EE8-14505E2E0654}">
      <dsp:nvSpPr>
        <dsp:cNvPr id="0" name=""/>
        <dsp:cNvSpPr/>
      </dsp:nvSpPr>
      <dsp:spPr>
        <a:xfrm>
          <a:off x="0" y="1660376"/>
          <a:ext cx="6564287" cy="55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baseline="0" dirty="0"/>
            <a:t>Touch Those Panicking ON Shoulder </a:t>
          </a:r>
          <a:endParaRPr lang="en-US" sz="2500" kern="1200" dirty="0"/>
        </a:p>
      </dsp:txBody>
      <dsp:txXfrm>
        <a:off x="0" y="1660376"/>
        <a:ext cx="6564287" cy="553301"/>
      </dsp:txXfrm>
    </dsp:sp>
    <dsp:sp modelId="{34A1A474-E4BD-4DF8-BC56-0508512ECEC0}">
      <dsp:nvSpPr>
        <dsp:cNvPr id="0" name=""/>
        <dsp:cNvSpPr/>
      </dsp:nvSpPr>
      <dsp:spPr>
        <a:xfrm>
          <a:off x="0" y="2213677"/>
          <a:ext cx="6564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C9645-9E30-4DC9-BFE4-7B2C36AA2986}">
      <dsp:nvSpPr>
        <dsp:cNvPr id="0" name=""/>
        <dsp:cNvSpPr/>
      </dsp:nvSpPr>
      <dsp:spPr>
        <a:xfrm>
          <a:off x="0" y="2213677"/>
          <a:ext cx="6564287" cy="55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baseline="0" dirty="0"/>
            <a:t>Tell Them What To Do – Shout If No Response</a:t>
          </a:r>
          <a:endParaRPr lang="en-US" sz="2500" kern="1200" dirty="0"/>
        </a:p>
      </dsp:txBody>
      <dsp:txXfrm>
        <a:off x="0" y="2213677"/>
        <a:ext cx="6564287" cy="553301"/>
      </dsp:txXfrm>
    </dsp:sp>
    <dsp:sp modelId="{D886E428-B40D-41D2-9857-6B3B6412C219}">
      <dsp:nvSpPr>
        <dsp:cNvPr id="0" name=""/>
        <dsp:cNvSpPr/>
      </dsp:nvSpPr>
      <dsp:spPr>
        <a:xfrm>
          <a:off x="0" y="2766978"/>
          <a:ext cx="6564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B84E5-B75F-4F78-8500-471308AAD4C0}">
      <dsp:nvSpPr>
        <dsp:cNvPr id="0" name=""/>
        <dsp:cNvSpPr/>
      </dsp:nvSpPr>
      <dsp:spPr>
        <a:xfrm>
          <a:off x="0" y="2766978"/>
          <a:ext cx="6564287" cy="55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Get People Calmly Walking Out The Building</a:t>
          </a:r>
        </a:p>
      </dsp:txBody>
      <dsp:txXfrm>
        <a:off x="0" y="2766978"/>
        <a:ext cx="6564287" cy="553301"/>
      </dsp:txXfrm>
    </dsp:sp>
    <dsp:sp modelId="{E28D5979-4B98-4DF5-BF9D-F3D4043ACA42}">
      <dsp:nvSpPr>
        <dsp:cNvPr id="0" name=""/>
        <dsp:cNvSpPr/>
      </dsp:nvSpPr>
      <dsp:spPr>
        <a:xfrm>
          <a:off x="0" y="3320279"/>
          <a:ext cx="6564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FDEA3-588C-4C0C-9BB8-668C653DF5E2}">
      <dsp:nvSpPr>
        <dsp:cNvPr id="0" name=""/>
        <dsp:cNvSpPr/>
      </dsp:nvSpPr>
      <dsp:spPr>
        <a:xfrm>
          <a:off x="0" y="3320279"/>
          <a:ext cx="6564287" cy="55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baseline="0" dirty="0"/>
            <a:t>Beware Of The Danger </a:t>
          </a:r>
          <a:r>
            <a:rPr lang="en-GB" sz="2500" kern="1200" baseline="0" dirty="0">
              <a:highlight>
                <a:srgbClr val="FFFF00"/>
              </a:highlight>
            </a:rPr>
            <a:t>O</a:t>
          </a:r>
          <a:r>
            <a:rPr lang="en-GB" sz="2500" kern="1200" baseline="0" dirty="0"/>
            <a:t>f A Stampede  </a:t>
          </a:r>
          <a:r>
            <a:rPr lang="en-GB" sz="2500" kern="1200" baseline="0" dirty="0">
              <a:highlight>
                <a:srgbClr val="FFFF00"/>
              </a:highlight>
            </a:rPr>
            <a:t>(15)</a:t>
          </a:r>
          <a:endParaRPr lang="en-US" sz="2500" kern="1200" dirty="0">
            <a:highlight>
              <a:srgbClr val="FFFF00"/>
            </a:highlight>
          </a:endParaRPr>
        </a:p>
      </dsp:txBody>
      <dsp:txXfrm>
        <a:off x="0" y="3320279"/>
        <a:ext cx="6564287" cy="553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88D9B1-6C07-415A-879A-73A0580ACF1D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7E8C74-480E-4EFE-A009-94879F19215B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504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D9B1-6C07-415A-879A-73A0580ACF1D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8C74-480E-4EFE-A009-94879F192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2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D9B1-6C07-415A-879A-73A0580ACF1D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8C74-480E-4EFE-A009-94879F192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00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D9B1-6C07-415A-879A-73A0580ACF1D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8C74-480E-4EFE-A009-94879F19215B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5244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D9B1-6C07-415A-879A-73A0580ACF1D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8C74-480E-4EFE-A009-94879F192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484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D9B1-6C07-415A-879A-73A0580ACF1D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8C74-480E-4EFE-A009-94879F192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889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D9B1-6C07-415A-879A-73A0580ACF1D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8C74-480E-4EFE-A009-94879F192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744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D9B1-6C07-415A-879A-73A0580ACF1D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8C74-480E-4EFE-A009-94879F192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08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D9B1-6C07-415A-879A-73A0580ACF1D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8C74-480E-4EFE-A009-94879F192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9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D9B1-6C07-415A-879A-73A0580ACF1D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8C74-480E-4EFE-A009-94879F192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3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D9B1-6C07-415A-879A-73A0580ACF1D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8C74-480E-4EFE-A009-94879F192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44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D9B1-6C07-415A-879A-73A0580ACF1D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8C74-480E-4EFE-A009-94879F192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39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D9B1-6C07-415A-879A-73A0580ACF1D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8C74-480E-4EFE-A009-94879F192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62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D9B1-6C07-415A-879A-73A0580ACF1D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8C74-480E-4EFE-A009-94879F192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22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D9B1-6C07-415A-879A-73A0580ACF1D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8C74-480E-4EFE-A009-94879F192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48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D9B1-6C07-415A-879A-73A0580ACF1D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8C74-480E-4EFE-A009-94879F192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8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D9B1-6C07-415A-879A-73A0580ACF1D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8C74-480E-4EFE-A009-94879F192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26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88D9B1-6C07-415A-879A-73A0580ACF1D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7E8C74-480E-4EFE-A009-94879F192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8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t-ddwS3FeSw?start=28&amp;feature=oembed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60WJ8Vs6T7c?start=22&amp;feature=oembed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uDmxl4kVsU?start=22&amp;feature=oembed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2H6y40hnrc4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4e7evinsfm0?feature=oembed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WxsQBvr7K7E?start=2&amp;feature=oembed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sv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b2ieb8BZJuY?feature=oembed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lT8AVoCdtQ?start=5&amp;feature=oembed" TargetMode="External"/><Relationship Id="rId4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7.svg"/><Relationship Id="rId7" Type="http://schemas.openxmlformats.org/officeDocument/2006/relationships/diagramColors" Target="../diagrams/colors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9B2E-7378-4BCF-8E32-F149D3DD7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Red Alert Honour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A3F20-B8BD-4490-9079-CC40828C79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BUC e-honours</a:t>
            </a:r>
          </a:p>
        </p:txBody>
      </p:sp>
    </p:spTree>
    <p:extLst>
      <p:ext uri="{BB962C8B-B14F-4D97-AF65-F5344CB8AC3E}">
        <p14:creationId xmlns:p14="http://schemas.microsoft.com/office/powerpoint/2010/main" val="185856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91BDF7-74ED-406A-8A22-22721EE5F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544B1A-9E28-4189-AE12-8CDBA2C0F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6" name="Rectangle 12">
              <a:extLst>
                <a:ext uri="{FF2B5EF4-FFF2-40B4-BE49-F238E27FC236}">
                  <a16:creationId xmlns:a16="http://schemas.microsoft.com/office/drawing/2014/main" id="{2B6A25A0-6CD9-45B3-A42D-509D3E2F2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8AFC8E5-EE69-4EDA-9BAA-D9650668B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1EE848-149F-4FB9-B7EF-229308554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1E715-5640-4606-9C1C-651D2CDF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Car Accident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8749A63A-DC7A-4252-9575-9F8BF78AC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1900122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5329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1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Man standing on a road damaged by an earthquake">
            <a:extLst>
              <a:ext uri="{FF2B5EF4-FFF2-40B4-BE49-F238E27FC236}">
                <a16:creationId xmlns:a16="http://schemas.microsoft.com/office/drawing/2014/main" id="{4281A9C9-D8E3-4715-8AE8-0F4748C7B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CBF37E64-678E-4AAC-82EB-281D0E37B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0505"/>
            <a:ext cx="9232232" cy="24166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15DD2-B3DE-48E9-8E5B-2E9BD203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737" y="3593432"/>
            <a:ext cx="7768073" cy="11951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>
                <a:solidFill>
                  <a:schemeClr val="tx1"/>
                </a:solidFill>
              </a:rPr>
              <a:t>What do you do if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C79D4-D439-4BD4-BC2E-2F7D298D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5453" y="4788568"/>
            <a:ext cx="7756356" cy="4009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2000" dirty="0"/>
              <a:t>You are in an earthquake ?</a:t>
            </a:r>
          </a:p>
        </p:txBody>
      </p:sp>
      <p:sp>
        <p:nvSpPr>
          <p:cNvPr id="85" name="5-Point Star 12">
            <a:extLst>
              <a:ext uri="{FF2B5EF4-FFF2-40B4-BE49-F238E27FC236}">
                <a16:creationId xmlns:a16="http://schemas.microsoft.com/office/drawing/2014/main" id="{3F315017-1C57-42D9-9FFB-A9CFD97F9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590" y="3874678"/>
            <a:ext cx="788274" cy="730476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07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Group 9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Online Media 2" title="NBC news in The Big Shaker on What to do when an earthquake hits.">
            <a:hlinkClick r:id="" action="ppaction://media"/>
            <a:extLst>
              <a:ext uri="{FF2B5EF4-FFF2-40B4-BE49-F238E27FC236}">
                <a16:creationId xmlns:a16="http://schemas.microsoft.com/office/drawing/2014/main" id="{FB4F1905-FB62-40C5-9E1F-89D14CD8A4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70274" y="118533"/>
            <a:ext cx="7212393" cy="5409295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83904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6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0" name="Rectangle 149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1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4" name="Picture 153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6" name="Rectangle 155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Powerful earthquake strikes Turkey">
            <a:extLst>
              <a:ext uri="{FF2B5EF4-FFF2-40B4-BE49-F238E27FC236}">
                <a16:creationId xmlns:a16="http://schemas.microsoft.com/office/drawing/2014/main" id="{DF613C44-D126-4ABF-AB3A-8B4D806F4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" b="1358"/>
          <a:stretch/>
        </p:blipFill>
        <p:spPr bwMode="auto">
          <a:xfrm>
            <a:off x="20" y="10"/>
            <a:ext cx="11734780" cy="640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15DD2-B3DE-48E9-8E5B-2E9BD203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EarthquakeS</a:t>
            </a:r>
            <a:endParaRPr lang="en-US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C79D4-D439-4BD4-BC2E-2F7D298D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063396"/>
            <a:ext cx="10394707" cy="33111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Exit Building When Shaking Stops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If Outside Stay Away from Buildings and Powerlines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Beware of Aftershock (Days or Weeks Late</a:t>
            </a:r>
            <a:r>
              <a:rPr lang="en-US" sz="3200" dirty="0">
                <a:highlight>
                  <a:srgbClr val="FFFF00"/>
                </a:highlight>
              </a:rPr>
              <a:t>r</a:t>
            </a:r>
            <a:r>
              <a:rPr lang="en-US" sz="3200" dirty="0"/>
              <a:t>)    </a:t>
            </a:r>
            <a:r>
              <a:rPr lang="en-US" sz="3200" dirty="0">
                <a:highlight>
                  <a:srgbClr val="FFFF00"/>
                </a:highlight>
              </a:rPr>
              <a:t>(17)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Call 999 For Serious Problems Only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Mains, Gas Lines, Water Lines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4209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9" name="Picture 191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130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31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32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33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134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35" name="Picture 197">
            <a:extLst>
              <a:ext uri="{FF2B5EF4-FFF2-40B4-BE49-F238E27FC236}">
                <a16:creationId xmlns:a16="http://schemas.microsoft.com/office/drawing/2014/main" id="{E6DE73DA-22B4-4308-A437-AE1EF4D91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136" name="Freeform 17">
            <a:extLst>
              <a:ext uri="{FF2B5EF4-FFF2-40B4-BE49-F238E27FC236}">
                <a16:creationId xmlns:a16="http://schemas.microsoft.com/office/drawing/2014/main" id="{780D251F-2F70-40A0-B5F0-B2A2E1B1F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37" name="Freeform 21">
            <a:extLst>
              <a:ext uri="{FF2B5EF4-FFF2-40B4-BE49-F238E27FC236}">
                <a16:creationId xmlns:a16="http://schemas.microsoft.com/office/drawing/2014/main" id="{810726E9-2111-4F8D-8071-36213C392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38" name="Freeform 20">
            <a:extLst>
              <a:ext uri="{FF2B5EF4-FFF2-40B4-BE49-F238E27FC236}">
                <a16:creationId xmlns:a16="http://schemas.microsoft.com/office/drawing/2014/main" id="{3BE7FA00-64EF-4148-A660-87E685A7E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8288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China flood latest News: Four cities declare top-level warnings, millions  people affected | Vietnam Times">
            <a:extLst>
              <a:ext uri="{FF2B5EF4-FFF2-40B4-BE49-F238E27FC236}">
                <a16:creationId xmlns:a16="http://schemas.microsoft.com/office/drawing/2014/main" id="{7E246F4A-1C41-4B25-A9B7-326E68100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b="30823"/>
          <a:stretch/>
        </p:blipFill>
        <p:spPr bwMode="auto">
          <a:xfrm rot="43020000">
            <a:off x="367100" y="389334"/>
            <a:ext cx="10268396" cy="240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9" name="Freeform 19">
            <a:extLst>
              <a:ext uri="{FF2B5EF4-FFF2-40B4-BE49-F238E27FC236}">
                <a16:creationId xmlns:a16="http://schemas.microsoft.com/office/drawing/2014/main" id="{CEF5F7E6-DBA5-4D9A-AEF9-5A2DA9991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15DD2-B3DE-48E9-8E5B-2E9BD203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6980" y="3221623"/>
            <a:ext cx="10264470" cy="12500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>
                <a:solidFill>
                  <a:schemeClr val="bg1"/>
                </a:solidFill>
              </a:rPr>
              <a:t>What do you do if </a:t>
            </a:r>
          </a:p>
        </p:txBody>
      </p:sp>
      <p:sp>
        <p:nvSpPr>
          <p:cNvPr id="3140" name="5-Point Star 12">
            <a:extLst>
              <a:ext uri="{FF2B5EF4-FFF2-40B4-BE49-F238E27FC236}">
                <a16:creationId xmlns:a16="http://schemas.microsoft.com/office/drawing/2014/main" id="{EE522866-FC2D-416B-98CF-378696558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C79D4-D439-4BD4-BC2E-2F7D298D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420000">
            <a:off x="538344" y="4356657"/>
            <a:ext cx="10271534" cy="494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2600" dirty="0">
                <a:solidFill>
                  <a:schemeClr val="bg1"/>
                </a:solidFill>
              </a:rPr>
              <a:t>You are in a Flood ?</a:t>
            </a:r>
          </a:p>
        </p:txBody>
      </p:sp>
    </p:spTree>
    <p:extLst>
      <p:ext uri="{BB962C8B-B14F-4D97-AF65-F5344CB8AC3E}">
        <p14:creationId xmlns:p14="http://schemas.microsoft.com/office/powerpoint/2010/main" val="3194608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E6D57E0B-41E7-4862-852B-4C24E7B47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4684A4D-3AB3-4D14-8F74-E9E22EFC9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0" name="Rectangle 29">
              <a:extLst>
                <a:ext uri="{FF2B5EF4-FFF2-40B4-BE49-F238E27FC236}">
                  <a16:creationId xmlns:a16="http://schemas.microsoft.com/office/drawing/2014/main" id="{62AAD8D6-E6DC-4196-8B6E-99E7C9027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EF22364E-4978-4D02-9F7E-4608CE9F4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203295E-B861-404F-966C-8EDD88287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7987D-9FA0-4AAE-9B06-85AA5F46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54995" cy="51633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/>
              <a:t>Flood</a:t>
            </a:r>
          </a:p>
        </p:txBody>
      </p:sp>
      <p:sp>
        <p:nvSpPr>
          <p:cNvPr id="36" name="5-Point Star 24">
            <a:extLst>
              <a:ext uri="{FF2B5EF4-FFF2-40B4-BE49-F238E27FC236}">
                <a16:creationId xmlns:a16="http://schemas.microsoft.com/office/drawing/2014/main" id="{89E829E7-17BB-4272-A707-8219BDF46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29" y="3098827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FFB21-8462-4023-AD7E-474D708E5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0002" y="643468"/>
            <a:ext cx="6468524" cy="516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Disconnect Ap</a:t>
            </a:r>
            <a:r>
              <a:rPr lang="en-US" sz="3200" dirty="0">
                <a:highlight>
                  <a:srgbClr val="FFFF00"/>
                </a:highlight>
              </a:rPr>
              <a:t>p</a:t>
            </a:r>
            <a:r>
              <a:rPr lang="en-US" sz="3200" dirty="0"/>
              <a:t>liances   </a:t>
            </a:r>
            <a:r>
              <a:rPr lang="en-US" sz="3200" dirty="0">
                <a:highlight>
                  <a:srgbClr val="FFFF00"/>
                </a:highlight>
              </a:rPr>
              <a:t>(7)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Turn Off Main Breaker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Fill Bathtub with Water – Wh</a:t>
            </a:r>
            <a:r>
              <a:rPr lang="en-US" sz="3200" dirty="0">
                <a:highlight>
                  <a:srgbClr val="FFFF00"/>
                </a:highlight>
              </a:rPr>
              <a:t>y</a:t>
            </a:r>
            <a:r>
              <a:rPr lang="en-US" sz="3200" dirty="0"/>
              <a:t>? </a:t>
            </a:r>
            <a:r>
              <a:rPr lang="en-US" sz="3200" dirty="0">
                <a:highlight>
                  <a:srgbClr val="FFFF00"/>
                </a:highlight>
              </a:rPr>
              <a:t>(5)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Don't Cross Flood Streams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Float On Your Back - Feet First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Do Not Try To Stand In Swift Water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Use Arms To Guide You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64704"/>
            <a:ext cx="12192001" cy="493296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1352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7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365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66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67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6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369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370" name="Picture 82">
            <a:extLst>
              <a:ext uri="{FF2B5EF4-FFF2-40B4-BE49-F238E27FC236}">
                <a16:creationId xmlns:a16="http://schemas.microsoft.com/office/drawing/2014/main" id="{F793411C-A1D8-450D-9561-24C75D6D7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371" name="Rectangle 84">
            <a:extLst>
              <a:ext uri="{FF2B5EF4-FFF2-40B4-BE49-F238E27FC236}">
                <a16:creationId xmlns:a16="http://schemas.microsoft.com/office/drawing/2014/main" id="{CD4E68FE-D0E7-4AC4-9D37-BC9A10E71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2" name="Freeform 5">
            <a:extLst>
              <a:ext uri="{FF2B5EF4-FFF2-40B4-BE49-F238E27FC236}">
                <a16:creationId xmlns:a16="http://schemas.microsoft.com/office/drawing/2014/main" id="{9F958711-6F0F-4DAF-B6D7-38676273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15DD2-B3DE-48E9-8E5B-2E9BD203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/>
              <a:t>What do you do if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C79D4-D439-4BD4-BC2E-2F7D298D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493" y="4206239"/>
            <a:ext cx="3820990" cy="10669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You are in a Tornado ?</a:t>
            </a:r>
          </a:p>
        </p:txBody>
      </p:sp>
      <p:sp>
        <p:nvSpPr>
          <p:cNvPr id="15373" name="Rectangle 88">
            <a:extLst>
              <a:ext uri="{FF2B5EF4-FFF2-40B4-BE49-F238E27FC236}">
                <a16:creationId xmlns:a16="http://schemas.microsoft.com/office/drawing/2014/main" id="{2D43839F-D746-4BD2-AF83-A2D59C171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74" name="Rectangle 90">
            <a:extLst>
              <a:ext uri="{FF2B5EF4-FFF2-40B4-BE49-F238E27FC236}">
                <a16:creationId xmlns:a16="http://schemas.microsoft.com/office/drawing/2014/main" id="{A022DB94-BA9F-403F-85B2-FD0A22CAD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F0A5978-229F-41F1-B213-A2B43E442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A tornado outbreak killed 64 people in Pennsylvania 35 years ago. We still  know terrifyingly little">
            <a:extLst>
              <a:ext uri="{FF2B5EF4-FFF2-40B4-BE49-F238E27FC236}">
                <a16:creationId xmlns:a16="http://schemas.microsoft.com/office/drawing/2014/main" id="{815300C3-21DE-4E36-A1B8-07D1DE11C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" r="17553" b="-2"/>
          <a:stretch/>
        </p:blipFill>
        <p:spPr bwMode="auto">
          <a:xfrm>
            <a:off x="5321367" y="684680"/>
            <a:ext cx="6174771" cy="54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158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9">
            <a:extLst>
              <a:ext uri="{FF2B5EF4-FFF2-40B4-BE49-F238E27FC236}">
                <a16:creationId xmlns:a16="http://schemas.microsoft.com/office/drawing/2014/main" id="{5691BDF7-74ED-406A-8A22-22721EE5F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13544B1A-9E28-4189-AE12-8CDBA2C0F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B6A25A0-6CD9-45B3-A42D-509D3E2F2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8AFC8E5-EE69-4EDA-9BAA-D9650668B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1EE848-149F-4FB9-B7EF-229308554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7" name="Picture 16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8" name="Rectangle 18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15DD2-B3DE-48E9-8E5B-2E9BD203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Tornado</a:t>
            </a:r>
          </a:p>
        </p:txBody>
      </p:sp>
      <p:graphicFrame>
        <p:nvGraphicFramePr>
          <p:cNvPr id="31" name="Text Placeholder 3">
            <a:extLst>
              <a:ext uri="{FF2B5EF4-FFF2-40B4-BE49-F238E27FC236}">
                <a16:creationId xmlns:a16="http://schemas.microsoft.com/office/drawing/2014/main" id="{2104142C-A03B-4D73-B006-D751053CC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4211259"/>
              </p:ext>
            </p:extLst>
          </p:nvPr>
        </p:nvGraphicFramePr>
        <p:xfrm>
          <a:off x="5003800" y="685800"/>
          <a:ext cx="6502398" cy="491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218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" name="Picture 7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127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28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29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30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4131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32" name="Picture 82">
            <a:extLst>
              <a:ext uri="{FF2B5EF4-FFF2-40B4-BE49-F238E27FC236}">
                <a16:creationId xmlns:a16="http://schemas.microsoft.com/office/drawing/2014/main" id="{F793411C-A1D8-450D-9561-24C75D6D7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133" name="Rectangle 84">
            <a:extLst>
              <a:ext uri="{FF2B5EF4-FFF2-40B4-BE49-F238E27FC236}">
                <a16:creationId xmlns:a16="http://schemas.microsoft.com/office/drawing/2014/main" id="{CD4E68FE-D0E7-4AC4-9D37-BC9A10E71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4" name="Freeform 5">
            <a:extLst>
              <a:ext uri="{FF2B5EF4-FFF2-40B4-BE49-F238E27FC236}">
                <a16:creationId xmlns:a16="http://schemas.microsoft.com/office/drawing/2014/main" id="{9F958711-6F0F-4DAF-B6D7-38676273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15DD2-B3DE-48E9-8E5B-2E9BD203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/>
              <a:t>What do you do if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C79D4-D439-4BD4-BC2E-2F7D298D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663" y="4206239"/>
            <a:ext cx="3326649" cy="10669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You are in a Hurricane ?</a:t>
            </a:r>
          </a:p>
        </p:txBody>
      </p:sp>
      <p:sp>
        <p:nvSpPr>
          <p:cNvPr id="4135" name="Rectangle 88">
            <a:extLst>
              <a:ext uri="{FF2B5EF4-FFF2-40B4-BE49-F238E27FC236}">
                <a16:creationId xmlns:a16="http://schemas.microsoft.com/office/drawing/2014/main" id="{2D43839F-D746-4BD2-AF83-A2D59C171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36" name="Rectangle 90">
            <a:extLst>
              <a:ext uri="{FF2B5EF4-FFF2-40B4-BE49-F238E27FC236}">
                <a16:creationId xmlns:a16="http://schemas.microsoft.com/office/drawing/2014/main" id="{A022DB94-BA9F-403F-85B2-FD0A22CAD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37" name="Rectangle 92">
            <a:extLst>
              <a:ext uri="{FF2B5EF4-FFF2-40B4-BE49-F238E27FC236}">
                <a16:creationId xmlns:a16="http://schemas.microsoft.com/office/drawing/2014/main" id="{1F0A5978-229F-41F1-B213-A2B43E442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estruction in Great Abaco">
            <a:extLst>
              <a:ext uri="{FF2B5EF4-FFF2-40B4-BE49-F238E27FC236}">
                <a16:creationId xmlns:a16="http://schemas.microsoft.com/office/drawing/2014/main" id="{AED4F632-7A46-4D11-AA6D-4BB0D3BE0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9" r="18830" b="-1"/>
          <a:stretch/>
        </p:blipFill>
        <p:spPr bwMode="auto">
          <a:xfrm>
            <a:off x="5321367" y="684680"/>
            <a:ext cx="6174771" cy="54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970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91BDF7-74ED-406A-8A22-22721EE5F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544B1A-9E28-4189-AE12-8CDBA2C0F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B6A25A0-6CD9-45B3-A42D-509D3E2F2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8AFC8E5-EE69-4EDA-9BAA-D9650668B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1EE848-149F-4FB9-B7EF-229308554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847EF-FF38-47DA-94C0-17AF9182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Hurricane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1B2371EC-EC0A-455F-9915-38598BCC0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035689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7858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6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1810F-3181-4509-8BDD-4FD76D40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62263" y="655592"/>
            <a:ext cx="5428489" cy="3278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dirty="0"/>
              <a:t>What do you do if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9C1EF-1CD0-4924-87A7-048132AC4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420000">
            <a:off x="666685" y="3933534"/>
            <a:ext cx="5424749" cy="621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There is a Fire in your house ?</a:t>
            </a:r>
          </a:p>
        </p:txBody>
      </p:sp>
      <p:pic>
        <p:nvPicPr>
          <p:cNvPr id="37" name="Picture 5" descr="A kitchen with a sink and a window&#10;&#10;Description automatically generated">
            <a:extLst>
              <a:ext uri="{FF2B5EF4-FFF2-40B4-BE49-F238E27FC236}">
                <a16:creationId xmlns:a16="http://schemas.microsoft.com/office/drawing/2014/main" id="{7E3BF37C-38B7-4B2D-8BA5-E73A945443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98" r="11716" b="-2"/>
          <a:stretch/>
        </p:blipFill>
        <p:spPr>
          <a:xfrm rot="21420000">
            <a:off x="6434380" y="-4410"/>
            <a:ext cx="4672896" cy="4425352"/>
          </a:xfrm>
          <a:custGeom>
            <a:avLst/>
            <a:gdLst/>
            <a:ahLst/>
            <a:cxnLst/>
            <a:rect l="l" t="t" r="r" b="b"/>
            <a:pathLst>
              <a:path w="4672896" h="4425352">
                <a:moveTo>
                  <a:pt x="2262547" y="0"/>
                </a:moveTo>
                <a:lnTo>
                  <a:pt x="4672895" y="126321"/>
                </a:lnTo>
                <a:lnTo>
                  <a:pt x="4672896" y="4425352"/>
                </a:lnTo>
                <a:lnTo>
                  <a:pt x="0" y="442535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3487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4" name="Picture 7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155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56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57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5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5159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60" name="Picture 82">
            <a:extLst>
              <a:ext uri="{FF2B5EF4-FFF2-40B4-BE49-F238E27FC236}">
                <a16:creationId xmlns:a16="http://schemas.microsoft.com/office/drawing/2014/main" id="{F793411C-A1D8-450D-9561-24C75D6D7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161" name="Rectangle 84">
            <a:extLst>
              <a:ext uri="{FF2B5EF4-FFF2-40B4-BE49-F238E27FC236}">
                <a16:creationId xmlns:a16="http://schemas.microsoft.com/office/drawing/2014/main" id="{CD4E68FE-D0E7-4AC4-9D37-BC9A10E71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2" name="Freeform 5">
            <a:extLst>
              <a:ext uri="{FF2B5EF4-FFF2-40B4-BE49-F238E27FC236}">
                <a16:creationId xmlns:a16="http://schemas.microsoft.com/office/drawing/2014/main" id="{9F958711-6F0F-4DAF-B6D7-38676273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15DD2-B3DE-48E9-8E5B-2E9BD203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/>
              <a:t>What do you do if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C79D4-D439-4BD4-BC2E-2F7D298D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663" y="4206239"/>
            <a:ext cx="3326649" cy="10669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800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ou are in a Thunderstorm ?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(14)</a:t>
            </a:r>
          </a:p>
        </p:txBody>
      </p:sp>
      <p:sp>
        <p:nvSpPr>
          <p:cNvPr id="5163" name="Rectangle 88">
            <a:extLst>
              <a:ext uri="{FF2B5EF4-FFF2-40B4-BE49-F238E27FC236}">
                <a16:creationId xmlns:a16="http://schemas.microsoft.com/office/drawing/2014/main" id="{2D43839F-D746-4BD2-AF83-A2D59C171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64" name="Rectangle 90">
            <a:extLst>
              <a:ext uri="{FF2B5EF4-FFF2-40B4-BE49-F238E27FC236}">
                <a16:creationId xmlns:a16="http://schemas.microsoft.com/office/drawing/2014/main" id="{A022DB94-BA9F-403F-85B2-FD0A22CAD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65" name="Rectangle 92">
            <a:extLst>
              <a:ext uri="{FF2B5EF4-FFF2-40B4-BE49-F238E27FC236}">
                <a16:creationId xmlns:a16="http://schemas.microsoft.com/office/drawing/2014/main" id="{1F0A5978-229F-41F1-B213-A2B43E442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Lightning storm over city in purple light">
            <a:extLst>
              <a:ext uri="{FF2B5EF4-FFF2-40B4-BE49-F238E27FC236}">
                <a16:creationId xmlns:a16="http://schemas.microsoft.com/office/drawing/2014/main" id="{1B7B89A2-FD1A-4ECE-9B1D-17FBDB80D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r="24228" b="1"/>
          <a:stretch/>
        </p:blipFill>
        <p:spPr bwMode="auto">
          <a:xfrm>
            <a:off x="5321367" y="684680"/>
            <a:ext cx="6174771" cy="54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6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9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5" name="Group 11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6" name="Picture 16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7" name="Rectangle 18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nline Media 4" title="How to Survive a Lightning Storm">
            <a:hlinkClick r:id="" action="ppaction://media"/>
            <a:extLst>
              <a:ext uri="{FF2B5EF4-FFF2-40B4-BE49-F238E27FC236}">
                <a16:creationId xmlns:a16="http://schemas.microsoft.com/office/drawing/2014/main" id="{9CDF631C-7698-4ED5-A1FB-320120240E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51227" y="321733"/>
            <a:ext cx="8823696" cy="4963329"/>
          </a:xfrm>
          <a:prstGeom prst="rect">
            <a:avLst/>
          </a:prstGeom>
        </p:spPr>
      </p:pic>
      <p:sp>
        <p:nvSpPr>
          <p:cNvPr id="39" name="Rectangle 22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6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110655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9" name="Rectangle 13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C7827FB-B370-4007-83D5-E83AD3D2C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847EF-FF38-47DA-94C0-17AF9182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9913212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>
                <a:solidFill>
                  <a:schemeClr val="tx1"/>
                </a:solidFill>
              </a:rPr>
              <a:t>Thunder Storm</a:t>
            </a:r>
          </a:p>
        </p:txBody>
      </p:sp>
      <p:sp>
        <p:nvSpPr>
          <p:cNvPr id="20" name="5-Point Star 12">
            <a:extLst>
              <a:ext uri="{FF2B5EF4-FFF2-40B4-BE49-F238E27FC236}">
                <a16:creationId xmlns:a16="http://schemas.microsoft.com/office/drawing/2014/main" id="{51E038FF-4E72-4714-B9E9-B0AC148C7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42476" y="261324"/>
            <a:ext cx="937731" cy="868975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1B2371EC-EC0A-455F-9915-38598BCC0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8443392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1974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6">
            <a:extLst>
              <a:ext uri="{FF2B5EF4-FFF2-40B4-BE49-F238E27FC236}">
                <a16:creationId xmlns:a16="http://schemas.microsoft.com/office/drawing/2014/main" id="{76EA5558-6F13-4315-B59F-DAA05A6EB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9" name="Freeform 11">
            <a:extLst>
              <a:ext uri="{FF2B5EF4-FFF2-40B4-BE49-F238E27FC236}">
                <a16:creationId xmlns:a16="http://schemas.microsoft.com/office/drawing/2014/main" id="{F11EF67E-A76B-4908-8CBC-824BC0E8D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Freeform 13">
            <a:extLst>
              <a:ext uri="{FF2B5EF4-FFF2-40B4-BE49-F238E27FC236}">
                <a16:creationId xmlns:a16="http://schemas.microsoft.com/office/drawing/2014/main" id="{D14104DC-0846-4DC0-92E6-1EEBE1EE7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Freeform 25">
            <a:extLst>
              <a:ext uri="{FF2B5EF4-FFF2-40B4-BE49-F238E27FC236}">
                <a16:creationId xmlns:a16="http://schemas.microsoft.com/office/drawing/2014/main" id="{C8E240AA-819B-40E3-92F6-95A21067E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Freeform 14">
            <a:extLst>
              <a:ext uri="{FF2B5EF4-FFF2-40B4-BE49-F238E27FC236}">
                <a16:creationId xmlns:a16="http://schemas.microsoft.com/office/drawing/2014/main" id="{ECAE88C9-DE01-4326-8D88-50215123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7" name="5-Point Star 24">
            <a:extLst>
              <a:ext uri="{FF2B5EF4-FFF2-40B4-BE49-F238E27FC236}">
                <a16:creationId xmlns:a16="http://schemas.microsoft.com/office/drawing/2014/main" id="{7E7FD8B2-7738-4D90-8464-083682300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136C185C-7BE5-4A0E-BBFE-6B3D9B36A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89E3A92B-9844-4E34-9CD4-ABCF48797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Atom">
            <a:extLst>
              <a:ext uri="{FF2B5EF4-FFF2-40B4-BE49-F238E27FC236}">
                <a16:creationId xmlns:a16="http://schemas.microsoft.com/office/drawing/2014/main" id="{0137DF9A-E850-4729-8A91-C93A5CFD6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7992993" y="691546"/>
            <a:ext cx="2874505" cy="2874505"/>
          </a:xfrm>
          <a:prstGeom prst="rect">
            <a:avLst/>
          </a:prstGeom>
        </p:spPr>
      </p:pic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D2794E19-D8CE-4645-AFE0-3884BC85F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4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EFB4A9E-AE12-4341-8BF3-348E6598C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34" y="4491323"/>
            <a:ext cx="12201086" cy="0"/>
          </a:xfrm>
          <a:prstGeom prst="line">
            <a:avLst/>
          </a:pr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E15DD2-B3DE-48E9-8E5B-2E9BD203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12" y="4714814"/>
            <a:ext cx="10818199" cy="10752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/>
              <a:t>What do you do if </a:t>
            </a:r>
          </a:p>
        </p:txBody>
      </p:sp>
      <p:sp>
        <p:nvSpPr>
          <p:cNvPr id="157" name="5-Point Star 8">
            <a:extLst>
              <a:ext uri="{FF2B5EF4-FFF2-40B4-BE49-F238E27FC236}">
                <a16:creationId xmlns:a16="http://schemas.microsoft.com/office/drawing/2014/main" id="{1F53E728-168C-494A-B89F-5F1554C45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C79D4-D439-4BD4-BC2E-2F7D298D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913" y="5797647"/>
            <a:ext cx="10811424" cy="555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You are in AN At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o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mic Emergency ? 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(9)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61313630-3C1F-4015-A857-E7FFCB322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476" y="691545"/>
            <a:ext cx="3832673" cy="28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003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0ECEDE-33DB-452E-B69A-6FE7922E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Atomic Emergency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E9CB5-897A-4CA2-AAA9-6E1EA8789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076423"/>
            <a:ext cx="6397157" cy="32887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Evacuate If Possible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Get Underground If Possible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Potassium Iodide (KI) Tablets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Cover Nose, Mouth &amp; Eyes wit</a:t>
            </a:r>
            <a:r>
              <a:rPr lang="en-US" sz="3200" dirty="0">
                <a:highlight>
                  <a:srgbClr val="FFFF00"/>
                </a:highlight>
              </a:rPr>
              <a:t>h</a:t>
            </a:r>
            <a:r>
              <a:rPr lang="en-US" sz="3200" dirty="0"/>
              <a:t> Cloth    </a:t>
            </a:r>
            <a:r>
              <a:rPr lang="en-US" sz="3200" dirty="0">
                <a:highlight>
                  <a:srgbClr val="FFFF00"/>
                </a:highlight>
              </a:rPr>
              <a:t>(18)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Graphic 7" descr="Radioactive">
            <a:extLst>
              <a:ext uri="{FF2B5EF4-FFF2-40B4-BE49-F238E27FC236}">
                <a16:creationId xmlns:a16="http://schemas.microsoft.com/office/drawing/2014/main" id="{43A8F8A2-0820-403B-9C3F-C1556591D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8124" y="958232"/>
            <a:ext cx="3836475" cy="3836475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648892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7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18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83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84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85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186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187" name="Picture 82">
            <a:extLst>
              <a:ext uri="{FF2B5EF4-FFF2-40B4-BE49-F238E27FC236}">
                <a16:creationId xmlns:a16="http://schemas.microsoft.com/office/drawing/2014/main" id="{F793411C-A1D8-450D-9561-24C75D6D7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188" name="Rectangle 84">
            <a:extLst>
              <a:ext uri="{FF2B5EF4-FFF2-40B4-BE49-F238E27FC236}">
                <a16:creationId xmlns:a16="http://schemas.microsoft.com/office/drawing/2014/main" id="{CD4E68FE-D0E7-4AC4-9D37-BC9A10E71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9" name="Freeform 5">
            <a:extLst>
              <a:ext uri="{FF2B5EF4-FFF2-40B4-BE49-F238E27FC236}">
                <a16:creationId xmlns:a16="http://schemas.microsoft.com/office/drawing/2014/main" id="{9F958711-6F0F-4DAF-B6D7-38676273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15DD2-B3DE-48E9-8E5B-2E9BD203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/>
              <a:t>What do you do if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C79D4-D439-4BD4-BC2E-2F7D298D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663" y="4206239"/>
            <a:ext cx="3326649" cy="10669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You are in AN Avalanche ?</a:t>
            </a:r>
          </a:p>
        </p:txBody>
      </p:sp>
      <p:sp>
        <p:nvSpPr>
          <p:cNvPr id="7190" name="Rectangle 88">
            <a:extLst>
              <a:ext uri="{FF2B5EF4-FFF2-40B4-BE49-F238E27FC236}">
                <a16:creationId xmlns:a16="http://schemas.microsoft.com/office/drawing/2014/main" id="{2D43839F-D746-4BD2-AF83-A2D59C171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91" name="Rectangle 90">
            <a:extLst>
              <a:ext uri="{FF2B5EF4-FFF2-40B4-BE49-F238E27FC236}">
                <a16:creationId xmlns:a16="http://schemas.microsoft.com/office/drawing/2014/main" id="{A022DB94-BA9F-403F-85B2-FD0A22CAD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92" name="Rectangle 92">
            <a:extLst>
              <a:ext uri="{FF2B5EF4-FFF2-40B4-BE49-F238E27FC236}">
                <a16:creationId xmlns:a16="http://schemas.microsoft.com/office/drawing/2014/main" id="{1F0A5978-229F-41F1-B213-A2B43E442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igh avalanche danger widespread throughout Rockies | Calgary Herald">
            <a:extLst>
              <a:ext uri="{FF2B5EF4-FFF2-40B4-BE49-F238E27FC236}">
                <a16:creationId xmlns:a16="http://schemas.microsoft.com/office/drawing/2014/main" id="{847513C8-E0E3-4A21-995D-5D944B7A6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r="3" b="3"/>
          <a:stretch/>
        </p:blipFill>
        <p:spPr bwMode="auto">
          <a:xfrm>
            <a:off x="5321367" y="684680"/>
            <a:ext cx="6174771" cy="54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3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4">
            <a:extLst>
              <a:ext uri="{FF2B5EF4-FFF2-40B4-BE49-F238E27FC236}">
                <a16:creationId xmlns:a16="http://schemas.microsoft.com/office/drawing/2014/main" id="{5691BDF7-74ED-406A-8A22-22721EE5F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16">
            <a:extLst>
              <a:ext uri="{FF2B5EF4-FFF2-40B4-BE49-F238E27FC236}">
                <a16:creationId xmlns:a16="http://schemas.microsoft.com/office/drawing/2014/main" id="{13544B1A-9E28-4189-AE12-8CDBA2C0F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id="{2B6A25A0-6CD9-45B3-A42D-509D3E2F2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28AFC8E5-EE69-4EDA-9BAA-D9650668B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1EE848-149F-4FB9-B7EF-229308554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8FD49B-1F46-4FE0-9B78-AD655A49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Rock Or Snow Avalanche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4E8BD4F9-7B81-4B03-82EF-69021DE3462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0073449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68085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1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E6DE73DA-22B4-4308-A437-AE1EF4D91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5" name="Freeform 17">
            <a:extLst>
              <a:ext uri="{FF2B5EF4-FFF2-40B4-BE49-F238E27FC236}">
                <a16:creationId xmlns:a16="http://schemas.microsoft.com/office/drawing/2014/main" id="{780D251F-2F70-40A0-B5F0-B2A2E1B1F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Freeform 21">
            <a:extLst>
              <a:ext uri="{FF2B5EF4-FFF2-40B4-BE49-F238E27FC236}">
                <a16:creationId xmlns:a16="http://schemas.microsoft.com/office/drawing/2014/main" id="{810726E9-2111-4F8D-8071-36213C392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Freeform 20">
            <a:extLst>
              <a:ext uri="{FF2B5EF4-FFF2-40B4-BE49-F238E27FC236}">
                <a16:creationId xmlns:a16="http://schemas.microsoft.com/office/drawing/2014/main" id="{3BE7FA00-64EF-4148-A660-87E685A7E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8288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94" name="Picture 2" descr="How to right a capsized kayak - Nature Immerse">
            <a:extLst>
              <a:ext uri="{FF2B5EF4-FFF2-40B4-BE49-F238E27FC236}">
                <a16:creationId xmlns:a16="http://schemas.microsoft.com/office/drawing/2014/main" id="{B7F8B9EB-8999-49F0-85AA-3897162F9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5" b="15812"/>
          <a:stretch/>
        </p:blipFill>
        <p:spPr bwMode="auto">
          <a:xfrm rot="21420000">
            <a:off x="367100" y="389334"/>
            <a:ext cx="10268396" cy="240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Freeform 19">
            <a:extLst>
              <a:ext uri="{FF2B5EF4-FFF2-40B4-BE49-F238E27FC236}">
                <a16:creationId xmlns:a16="http://schemas.microsoft.com/office/drawing/2014/main" id="{CEF5F7E6-DBA5-4D9A-AEF9-5A2DA9991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15DD2-B3DE-48E9-8E5B-2E9BD203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6980" y="3221623"/>
            <a:ext cx="10264470" cy="12500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>
                <a:solidFill>
                  <a:schemeClr val="bg1"/>
                </a:solidFill>
              </a:rPr>
              <a:t>What do you do if </a:t>
            </a:r>
          </a:p>
        </p:txBody>
      </p:sp>
      <p:sp>
        <p:nvSpPr>
          <p:cNvPr id="93" name="5-Point Star 12">
            <a:extLst>
              <a:ext uri="{FF2B5EF4-FFF2-40B4-BE49-F238E27FC236}">
                <a16:creationId xmlns:a16="http://schemas.microsoft.com/office/drawing/2014/main" id="{EE522866-FC2D-416B-98CF-378696558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C79D4-D439-4BD4-BC2E-2F7D298D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420000">
            <a:off x="538344" y="4356657"/>
            <a:ext cx="10271534" cy="494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2600" dirty="0">
                <a:solidFill>
                  <a:schemeClr val="bg1"/>
                </a:solidFill>
              </a:rPr>
              <a:t>Your boat or canoe capsizes in open water ?</a:t>
            </a:r>
          </a:p>
        </p:txBody>
      </p:sp>
    </p:spTree>
    <p:extLst>
      <p:ext uri="{BB962C8B-B14F-4D97-AF65-F5344CB8AC3E}">
        <p14:creationId xmlns:p14="http://schemas.microsoft.com/office/powerpoint/2010/main" val="471656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How to Empty a Swamped Canoe from the Water - Capistrano Flip">
            <a:hlinkClick r:id="" action="ppaction://media"/>
            <a:extLst>
              <a:ext uri="{FF2B5EF4-FFF2-40B4-BE49-F238E27FC236}">
                <a16:creationId xmlns:a16="http://schemas.microsoft.com/office/drawing/2014/main" id="{629CF477-8A11-453A-B6F7-A045CB2573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51227" y="321733"/>
            <a:ext cx="8823696" cy="4963329"/>
          </a:xfrm>
          <a:prstGeom prst="rect">
            <a:avLst/>
          </a:prstGeom>
        </p:spPr>
      </p:pic>
      <p:sp>
        <p:nvSpPr>
          <p:cNvPr id="29" name="Rectangle 12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233877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6" name="Picture 86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357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58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59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60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361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362" name="Picture 100">
            <a:extLst>
              <a:ext uri="{FF2B5EF4-FFF2-40B4-BE49-F238E27FC236}">
                <a16:creationId xmlns:a16="http://schemas.microsoft.com/office/drawing/2014/main" id="{3AFFBB48-1F86-473A-A514-4659D25BE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363" name="Rectangle 102">
            <a:extLst>
              <a:ext uri="{FF2B5EF4-FFF2-40B4-BE49-F238E27FC236}">
                <a16:creationId xmlns:a16="http://schemas.microsoft.com/office/drawing/2014/main" id="{B1DD25EF-FE77-45E4-AB94-ECE9C1521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4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15DD2-B3DE-48E9-8E5B-2E9BD203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47" y="4716401"/>
            <a:ext cx="10805790" cy="10736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/>
              <a:t>Telephone Call In An Emergency</a:t>
            </a:r>
          </a:p>
        </p:txBody>
      </p:sp>
      <p:sp>
        <p:nvSpPr>
          <p:cNvPr id="104" name="5-Point Star 31">
            <a:extLst>
              <a:ext uri="{FF2B5EF4-FFF2-40B4-BE49-F238E27FC236}">
                <a16:creationId xmlns:a16="http://schemas.microsoft.com/office/drawing/2014/main" id="{8753D3CD-4047-4AFA-990C-1F2C795BE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C79D4-D439-4BD4-BC2E-2F7D298D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957" y="5790868"/>
            <a:ext cx="10792448" cy="5625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What Info  Should Be Given ?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4F97F25-69E4-421A-95CF-5FB7B569A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2" name="Picture 6" descr="Image for post">
            <a:extLst>
              <a:ext uri="{FF2B5EF4-FFF2-40B4-BE49-F238E27FC236}">
                <a16:creationId xmlns:a16="http://schemas.microsoft.com/office/drawing/2014/main" id="{8EB0D247-04D1-4E99-8FC3-E0E2403F4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1" r="-2" b="19721"/>
          <a:stretch/>
        </p:blipFill>
        <p:spPr bwMode="auto">
          <a:xfrm>
            <a:off x="691547" y="691546"/>
            <a:ext cx="10805789" cy="28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3C5F395-E8FE-484E-AAF1-E009F473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34" y="4491323"/>
            <a:ext cx="12201086" cy="0"/>
          </a:xfrm>
          <a:prstGeom prst="line">
            <a:avLst/>
          </a:pr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62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35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8" name="Group 37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9" name="Rectangle 38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9" name="Picture 42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0" name="Rectangle 44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Rectangle 46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nline Media 4" title="Home Fire Escape Plans">
            <a:hlinkClick r:id="" action="ppaction://media"/>
            <a:extLst>
              <a:ext uri="{FF2B5EF4-FFF2-40B4-BE49-F238E27FC236}">
                <a16:creationId xmlns:a16="http://schemas.microsoft.com/office/drawing/2014/main" id="{22DF8461-2D89-4AEF-B42F-65674DA760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51227" y="321733"/>
            <a:ext cx="8823696" cy="4963329"/>
          </a:xfrm>
          <a:prstGeom prst="rect">
            <a:avLst/>
          </a:prstGeom>
        </p:spPr>
      </p:pic>
      <p:sp>
        <p:nvSpPr>
          <p:cNvPr id="72" name="Rectangle 48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50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52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102665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6FA66-75E9-4B68-A243-7956FC19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FFFFFF"/>
                </a:solidFill>
              </a:rPr>
              <a:t>Info To Give in An Emergency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C79F0-B338-4ABE-A42D-1AD7B300F6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1886" y="685800"/>
            <a:ext cx="5968621" cy="4688785"/>
          </a:xfrm>
        </p:spPr>
        <p:txBody>
          <a:bodyPr>
            <a:normAutofit/>
          </a:bodyPr>
          <a:lstStyle/>
          <a:p>
            <a:r>
              <a:rPr lang="en-GB" sz="2800" dirty="0"/>
              <a:t>Name</a:t>
            </a:r>
          </a:p>
          <a:p>
            <a:r>
              <a:rPr lang="en-GB" sz="2800" dirty="0"/>
              <a:t>Number</a:t>
            </a:r>
          </a:p>
          <a:p>
            <a:r>
              <a:rPr lang="en-GB" sz="2800" dirty="0">
                <a:highlight>
                  <a:srgbClr val="FFFF00"/>
                </a:highlight>
              </a:rPr>
              <a:t>L</a:t>
            </a:r>
            <a:r>
              <a:rPr lang="en-GB" sz="2800" dirty="0"/>
              <a:t>ocation Of Emergency   </a:t>
            </a:r>
            <a:r>
              <a:rPr lang="en-GB" sz="2800" dirty="0">
                <a:highlight>
                  <a:srgbClr val="FFFF00"/>
                </a:highlight>
              </a:rPr>
              <a:t>(2)</a:t>
            </a:r>
          </a:p>
          <a:p>
            <a:r>
              <a:rPr lang="en-GB" sz="2800" dirty="0"/>
              <a:t>Nature of Emergency</a:t>
            </a:r>
          </a:p>
          <a:p>
            <a:r>
              <a:rPr lang="en-GB" sz="2800" dirty="0"/>
              <a:t>Dangers and Injuries</a:t>
            </a:r>
          </a:p>
          <a:p>
            <a:r>
              <a:rPr lang="en-GB" sz="2800" dirty="0"/>
              <a:t>Do not Hang up the call till </a:t>
            </a:r>
            <a:r>
              <a:rPr lang="en-GB" sz="2800" dirty="0">
                <a:highlight>
                  <a:srgbClr val="FFFF00"/>
                </a:highlight>
              </a:rPr>
              <a:t>t</a:t>
            </a:r>
            <a:r>
              <a:rPr lang="en-GB" sz="2800" dirty="0"/>
              <a:t>he Responder has hung up.   </a:t>
            </a:r>
            <a:r>
              <a:rPr lang="en-GB" sz="2800" dirty="0">
                <a:highlight>
                  <a:srgbClr val="FFFF00"/>
                </a:highlight>
              </a:rPr>
              <a:t>(10)</a:t>
            </a:r>
          </a:p>
        </p:txBody>
      </p:sp>
    </p:spTree>
    <p:extLst>
      <p:ext uri="{BB962C8B-B14F-4D97-AF65-F5344CB8AC3E}">
        <p14:creationId xmlns:p14="http://schemas.microsoft.com/office/powerpoint/2010/main" val="1445968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34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9229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0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1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2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33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218" name="Picture 2" descr="A fire burning in a dark room&#10;&#10;Description automatically generated">
            <a:extLst>
              <a:ext uri="{FF2B5EF4-FFF2-40B4-BE49-F238E27FC236}">
                <a16:creationId xmlns:a16="http://schemas.microsoft.com/office/drawing/2014/main" id="{1607BD94-D4BA-49E8-810D-E49EC0CA8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4" name="Rectangle 146">
            <a:extLst>
              <a:ext uri="{FF2B5EF4-FFF2-40B4-BE49-F238E27FC236}">
                <a16:creationId xmlns:a16="http://schemas.microsoft.com/office/drawing/2014/main" id="{CBF37E64-678E-4AAC-82EB-281D0E37B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0505"/>
            <a:ext cx="9232232" cy="24166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15DD2-B3DE-48E9-8E5B-2E9BD203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737" y="3593432"/>
            <a:ext cx="7768073" cy="11951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700">
                <a:solidFill>
                  <a:schemeClr val="tx1"/>
                </a:solidFill>
              </a:rPr>
              <a:t>What First Aid DO you Need if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C79D4-D439-4BD4-BC2E-2F7D298D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5453" y="4788568"/>
            <a:ext cx="7756356" cy="4009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2000" dirty="0"/>
              <a:t>Someone’s clothes catch on fire ?</a:t>
            </a:r>
          </a:p>
        </p:txBody>
      </p:sp>
      <p:sp>
        <p:nvSpPr>
          <p:cNvPr id="9235" name="5-Point Star 12">
            <a:extLst>
              <a:ext uri="{FF2B5EF4-FFF2-40B4-BE49-F238E27FC236}">
                <a16:creationId xmlns:a16="http://schemas.microsoft.com/office/drawing/2014/main" id="{3F315017-1C57-42D9-9FFB-A9CFD97F9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590" y="3874678"/>
            <a:ext cx="788274" cy="730476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69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7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418" name="Group 7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410" name="Picture 2">
            <a:extLst>
              <a:ext uri="{FF2B5EF4-FFF2-40B4-BE49-F238E27FC236}">
                <a16:creationId xmlns:a16="http://schemas.microsoft.com/office/drawing/2014/main" id="{A9A86230-B41A-412A-9543-6D31A2BEB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170" y="321012"/>
            <a:ext cx="10710930" cy="4980583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777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7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257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58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59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60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261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2" name="Picture 82">
            <a:extLst>
              <a:ext uri="{FF2B5EF4-FFF2-40B4-BE49-F238E27FC236}">
                <a16:creationId xmlns:a16="http://schemas.microsoft.com/office/drawing/2014/main" id="{3AFFBB48-1F86-473A-A514-4659D25BE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263" name="Rectangle 84">
            <a:extLst>
              <a:ext uri="{FF2B5EF4-FFF2-40B4-BE49-F238E27FC236}">
                <a16:creationId xmlns:a16="http://schemas.microsoft.com/office/drawing/2014/main" id="{B1DD25EF-FE77-45E4-AB94-ECE9C1521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4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15DD2-B3DE-48E9-8E5B-2E9BD203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47" y="4716401"/>
            <a:ext cx="10805790" cy="10736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/>
              <a:t>What First Aid DO you Need if </a:t>
            </a:r>
          </a:p>
        </p:txBody>
      </p:sp>
      <p:sp>
        <p:nvSpPr>
          <p:cNvPr id="10264" name="5-Point Star 31">
            <a:extLst>
              <a:ext uri="{FF2B5EF4-FFF2-40B4-BE49-F238E27FC236}">
                <a16:creationId xmlns:a16="http://schemas.microsoft.com/office/drawing/2014/main" id="{8753D3CD-4047-4AFA-990C-1F2C795BE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C79D4-D439-4BD4-BC2E-2F7D298D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957" y="5790868"/>
            <a:ext cx="10792448" cy="5625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Someone’s got a severely bleeding wound ?</a:t>
            </a:r>
          </a:p>
        </p:txBody>
      </p:sp>
      <p:sp>
        <p:nvSpPr>
          <p:cNvPr id="10265" name="Rectangle 88">
            <a:extLst>
              <a:ext uri="{FF2B5EF4-FFF2-40B4-BE49-F238E27FC236}">
                <a16:creationId xmlns:a16="http://schemas.microsoft.com/office/drawing/2014/main" id="{C4F97F25-69E4-421A-95CF-5FB7B569A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EBF6225-DE09-4ED6-B75E-B1D0CE36A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1" r="-2" b="18726"/>
          <a:stretch/>
        </p:blipFill>
        <p:spPr bwMode="auto">
          <a:xfrm>
            <a:off x="691547" y="691546"/>
            <a:ext cx="10805789" cy="28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66" name="Straight Connector 90">
            <a:extLst>
              <a:ext uri="{FF2B5EF4-FFF2-40B4-BE49-F238E27FC236}">
                <a16:creationId xmlns:a16="http://schemas.microsoft.com/office/drawing/2014/main" id="{03C5F395-E8FE-484E-AAF1-E009F473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34" y="4491323"/>
            <a:ext cx="12201086" cy="0"/>
          </a:xfrm>
          <a:prstGeom prst="line">
            <a:avLst/>
          </a:pr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343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9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7" name="Group 11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8" name="Picture 16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9" name="Rectangle 18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nline Media 4" title="How to Treat Cuts and Grazes - First Aid Training - St John Ambulance">
            <a:hlinkClick r:id="" action="ppaction://media"/>
            <a:extLst>
              <a:ext uri="{FF2B5EF4-FFF2-40B4-BE49-F238E27FC236}">
                <a16:creationId xmlns:a16="http://schemas.microsoft.com/office/drawing/2014/main" id="{63B1F56D-FEFD-4738-8E23-8331A30225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51227" y="321733"/>
            <a:ext cx="8823696" cy="4963329"/>
          </a:xfrm>
          <a:prstGeom prst="rect">
            <a:avLst/>
          </a:prstGeom>
        </p:spPr>
      </p:pic>
      <p:sp>
        <p:nvSpPr>
          <p:cNvPr id="41" name="Rectangle 22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6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185203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7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5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15DD2-B3DE-48E9-8E5B-2E9BD203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9072" y="390182"/>
            <a:ext cx="5683314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400"/>
              <a:t>What First Aid DO you Need if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C79D4-D439-4BD4-BC2E-2F7D298D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420000">
            <a:off x="5065715" y="3674838"/>
            <a:ext cx="5681180" cy="621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Someone is choking ?</a:t>
            </a:r>
          </a:p>
        </p:txBody>
      </p:sp>
      <p:pic>
        <p:nvPicPr>
          <p:cNvPr id="11270" name="Picture 6" descr="Causes, Prevention, and Treatment of Choking">
            <a:extLst>
              <a:ext uri="{FF2B5EF4-FFF2-40B4-BE49-F238E27FC236}">
                <a16:creationId xmlns:a16="http://schemas.microsoft.com/office/drawing/2014/main" id="{1A816275-8EBA-48A1-92EB-95839892F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r="13425" b="-2"/>
          <a:stretch/>
        </p:blipFill>
        <p:spPr bwMode="auto"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0385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9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7" name="Group 11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8" name="Picture 16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9" name="Rectangle 18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nline Media 4" title="Conscious Child Choking">
            <a:hlinkClick r:id="" action="ppaction://media"/>
            <a:extLst>
              <a:ext uri="{FF2B5EF4-FFF2-40B4-BE49-F238E27FC236}">
                <a16:creationId xmlns:a16="http://schemas.microsoft.com/office/drawing/2014/main" id="{ACF19AA8-4D55-491F-B5E4-E4F9A6365E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51227" y="321733"/>
            <a:ext cx="8823696" cy="4963329"/>
          </a:xfrm>
          <a:prstGeom prst="rect">
            <a:avLst/>
          </a:prstGeom>
        </p:spPr>
      </p:pic>
      <p:sp>
        <p:nvSpPr>
          <p:cNvPr id="41" name="Rectangle 22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6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317220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7" name="Picture 7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318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19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20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21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2322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323" name="Picture 82">
            <a:extLst>
              <a:ext uri="{FF2B5EF4-FFF2-40B4-BE49-F238E27FC236}">
                <a16:creationId xmlns:a16="http://schemas.microsoft.com/office/drawing/2014/main" id="{E6DE73DA-22B4-4308-A437-AE1EF4D91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324" name="Freeform 17">
            <a:extLst>
              <a:ext uri="{FF2B5EF4-FFF2-40B4-BE49-F238E27FC236}">
                <a16:creationId xmlns:a16="http://schemas.microsoft.com/office/drawing/2014/main" id="{780D251F-2F70-40A0-B5F0-B2A2E1B1F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25" name="Freeform 21">
            <a:extLst>
              <a:ext uri="{FF2B5EF4-FFF2-40B4-BE49-F238E27FC236}">
                <a16:creationId xmlns:a16="http://schemas.microsoft.com/office/drawing/2014/main" id="{810726E9-2111-4F8D-8071-36213C392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26" name="Freeform 20">
            <a:extLst>
              <a:ext uri="{FF2B5EF4-FFF2-40B4-BE49-F238E27FC236}">
                <a16:creationId xmlns:a16="http://schemas.microsoft.com/office/drawing/2014/main" id="{3BE7FA00-64EF-4148-A660-87E685A7E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8288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290" name="Picture 2" descr="Coping With Pseudodysphagia">
            <a:extLst>
              <a:ext uri="{FF2B5EF4-FFF2-40B4-BE49-F238E27FC236}">
                <a16:creationId xmlns:a16="http://schemas.microsoft.com/office/drawing/2014/main" id="{9D1819E9-7802-4F52-8E55-0740048A6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8" b="25083"/>
          <a:stretch/>
        </p:blipFill>
        <p:spPr bwMode="auto">
          <a:xfrm rot="21420000">
            <a:off x="367100" y="389334"/>
            <a:ext cx="10268396" cy="240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27" name="Freeform 19">
            <a:extLst>
              <a:ext uri="{FF2B5EF4-FFF2-40B4-BE49-F238E27FC236}">
                <a16:creationId xmlns:a16="http://schemas.microsoft.com/office/drawing/2014/main" id="{CEF5F7E6-DBA5-4D9A-AEF9-5A2DA9991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15DD2-B3DE-48E9-8E5B-2E9BD203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6980" y="3221623"/>
            <a:ext cx="10264470" cy="12500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200" dirty="0">
                <a:solidFill>
                  <a:schemeClr val="bg1"/>
                </a:solidFill>
              </a:rPr>
              <a:t>What Else Can You Do if </a:t>
            </a:r>
          </a:p>
        </p:txBody>
      </p:sp>
      <p:sp>
        <p:nvSpPr>
          <p:cNvPr id="93" name="5-Point Star 12">
            <a:extLst>
              <a:ext uri="{FF2B5EF4-FFF2-40B4-BE49-F238E27FC236}">
                <a16:creationId xmlns:a16="http://schemas.microsoft.com/office/drawing/2014/main" id="{EE522866-FC2D-416B-98CF-378696558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C79D4-D439-4BD4-BC2E-2F7D298D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420000">
            <a:off x="538344" y="4356657"/>
            <a:ext cx="10271534" cy="494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2600" dirty="0">
                <a:solidFill>
                  <a:schemeClr val="bg1"/>
                </a:solidFill>
              </a:rPr>
              <a:t>Someone is choking ?</a:t>
            </a:r>
          </a:p>
        </p:txBody>
      </p:sp>
    </p:spTree>
    <p:extLst>
      <p:ext uri="{BB962C8B-B14F-4D97-AF65-F5344CB8AC3E}">
        <p14:creationId xmlns:p14="http://schemas.microsoft.com/office/powerpoint/2010/main" val="4267109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7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33" name="Group 7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34" name="Rectangle 77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79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oking: First aid - Mayo Clinic">
            <a:extLst>
              <a:ext uri="{FF2B5EF4-FFF2-40B4-BE49-F238E27FC236}">
                <a16:creationId xmlns:a16="http://schemas.microsoft.com/office/drawing/2014/main" id="{58F52C9E-7BE8-44B6-9EB1-7B2DFC731C7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85015" y="643467"/>
            <a:ext cx="902196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126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8" name="Rectangle 137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42" name="Picture 141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How to perform abdominal thrusts (Heimlich maneuver) on yourself">
            <a:extLst>
              <a:ext uri="{FF2B5EF4-FFF2-40B4-BE49-F238E27FC236}">
                <a16:creationId xmlns:a16="http://schemas.microsoft.com/office/drawing/2014/main" id="{E28A53FB-F71F-4AA2-90D9-26EAD2A67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/>
          <a:stretch/>
        </p:blipFill>
        <p:spPr bwMode="auto">
          <a:xfrm>
            <a:off x="20" y="10"/>
            <a:ext cx="11734780" cy="640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08F64-012D-454A-9EF7-2395C93F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On Yourself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B90D5-9ACA-4640-AA1D-AC94356DF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063396"/>
            <a:ext cx="10394707" cy="33111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Make a Fist And Place above nav</a:t>
            </a:r>
            <a:r>
              <a:rPr lang="en-US" sz="3200" dirty="0">
                <a:highlight>
                  <a:srgbClr val="FFFF00"/>
                </a:highlight>
              </a:rPr>
              <a:t>e</a:t>
            </a:r>
            <a:r>
              <a:rPr lang="en-US" sz="3200" dirty="0"/>
              <a:t>l   </a:t>
            </a:r>
            <a:r>
              <a:rPr lang="en-US" sz="3200" dirty="0">
                <a:highlight>
                  <a:srgbClr val="FFFF00"/>
                </a:highlight>
              </a:rPr>
              <a:t>(19)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Grab Fist with other hand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Bend Over Hard Surface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Shove Fist Inward and Upward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047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Firefighter">
            <a:extLst>
              <a:ext uri="{FF2B5EF4-FFF2-40B4-BE49-F238E27FC236}">
                <a16:creationId xmlns:a16="http://schemas.microsoft.com/office/drawing/2014/main" id="{76E5FDBA-9E45-4E2A-930B-4A4CE888D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420000">
            <a:off x="6635077" y="373505"/>
            <a:ext cx="3813745" cy="3813745"/>
          </a:xfrm>
          <a:prstGeom prst="rect">
            <a:avLst/>
          </a:prstGeom>
        </p:spPr>
      </p:pic>
      <p:graphicFrame>
        <p:nvGraphicFramePr>
          <p:cNvPr id="23" name="Text Placeholder 3">
            <a:extLst>
              <a:ext uri="{FF2B5EF4-FFF2-40B4-BE49-F238E27FC236}">
                <a16:creationId xmlns:a16="http://schemas.microsoft.com/office/drawing/2014/main" id="{62D1470B-B7E3-4B32-A03E-3634C22F3D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826672"/>
              </p:ext>
            </p:extLst>
          </p:nvPr>
        </p:nvGraphicFramePr>
        <p:xfrm rot="21420000">
          <a:off x="581580" y="683501"/>
          <a:ext cx="5424749" cy="387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7392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1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15DD2-B3DE-48E9-8E5B-2E9BD203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9072" y="390182"/>
            <a:ext cx="5683314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400"/>
              <a:t>What First Aid DO you Need if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C79D4-D439-4BD4-BC2E-2F7D298D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420000">
            <a:off x="5065715" y="3674838"/>
            <a:ext cx="5681180" cy="621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Someone Swallows Poison ?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DC75AC82-BFB8-447B-BD26-4CF68DCE3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r="40596" b="-1"/>
          <a:stretch/>
        </p:blipFill>
        <p:spPr bwMode="auto"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0209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5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nline Media 4" title="How To Treat Poisoning, Signs &amp; Symptoms - First Aid Training - St John Ambulance">
            <a:hlinkClick r:id="" action="ppaction://media"/>
            <a:extLst>
              <a:ext uri="{FF2B5EF4-FFF2-40B4-BE49-F238E27FC236}">
                <a16:creationId xmlns:a16="http://schemas.microsoft.com/office/drawing/2014/main" id="{A477658A-4B42-46EF-A673-60D471CDB4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4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FB02-7BC5-4A2C-8D03-24D15330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Homework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AAF63-DCC5-48AC-B954-178457BDB1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Question 4 a:  </a:t>
            </a:r>
            <a:r>
              <a:rPr lang="en-GB" sz="3200" b="1" dirty="0"/>
              <a:t>Draw an escape route for your family in case of fire in your home when your normal exits </a:t>
            </a:r>
            <a:r>
              <a:rPr lang="en-GB" sz="3200" b="1" dirty="0">
                <a:highlight>
                  <a:srgbClr val="FFFF00"/>
                </a:highlight>
              </a:rPr>
              <a:t>a</a:t>
            </a:r>
            <a:r>
              <a:rPr lang="en-GB" sz="3200" b="1" dirty="0"/>
              <a:t>re blocked  </a:t>
            </a:r>
            <a:r>
              <a:rPr lang="en-GB" sz="3200" b="1" dirty="0">
                <a:highlight>
                  <a:srgbClr val="FFFF00"/>
                </a:highlight>
              </a:rPr>
              <a:t>(4)</a:t>
            </a:r>
          </a:p>
          <a:p>
            <a:r>
              <a:rPr lang="en-GB" sz="3200" dirty="0"/>
              <a:t>Question 4 B: </a:t>
            </a:r>
            <a:r>
              <a:rPr lang="en-GB" sz="3200" b="1" dirty="0"/>
              <a:t>Practice with your family a home fire drill</a:t>
            </a:r>
          </a:p>
        </p:txBody>
      </p:sp>
    </p:spTree>
    <p:extLst>
      <p:ext uri="{BB962C8B-B14F-4D97-AF65-F5344CB8AC3E}">
        <p14:creationId xmlns:p14="http://schemas.microsoft.com/office/powerpoint/2010/main" val="4249119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5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title="Start Safe Fire: Planning and Practicing Home Fire Drills">
            <a:hlinkClick r:id="" action="ppaction://media"/>
            <a:extLst>
              <a:ext uri="{FF2B5EF4-FFF2-40B4-BE49-F238E27FC236}">
                <a16:creationId xmlns:a16="http://schemas.microsoft.com/office/drawing/2014/main" id="{ED7C04E5-0A04-4B94-A93B-440853CDED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0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7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094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5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7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098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A building on fire - Download Free Vectors, Clipart Graphics &amp; Vector Art">
            <a:extLst>
              <a:ext uri="{FF2B5EF4-FFF2-40B4-BE49-F238E27FC236}">
                <a16:creationId xmlns:a16="http://schemas.microsoft.com/office/drawing/2014/main" id="{EDAA7EE7-2FA3-4595-9AE0-A75D9812C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9" name="Rectangle 82">
            <a:extLst>
              <a:ext uri="{FF2B5EF4-FFF2-40B4-BE49-F238E27FC236}">
                <a16:creationId xmlns:a16="http://schemas.microsoft.com/office/drawing/2014/main" id="{CBF37E64-678E-4AAC-82EB-281D0E37B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0505"/>
            <a:ext cx="9232232" cy="24166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15DD2-B3DE-48E9-8E5B-2E9BD203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737" y="3593432"/>
            <a:ext cx="7768073" cy="11951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>
                <a:solidFill>
                  <a:schemeClr val="tx1"/>
                </a:solidFill>
              </a:rPr>
              <a:t>How to Get People out a Burning  Building</a:t>
            </a:r>
          </a:p>
        </p:txBody>
      </p:sp>
      <p:sp>
        <p:nvSpPr>
          <p:cNvPr id="3100" name="5-Point Star 12">
            <a:extLst>
              <a:ext uri="{FF2B5EF4-FFF2-40B4-BE49-F238E27FC236}">
                <a16:creationId xmlns:a16="http://schemas.microsoft.com/office/drawing/2014/main" id="{3F315017-1C57-42D9-9FFB-A9CFD97F9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590" y="3874678"/>
            <a:ext cx="788274" cy="730476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4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Firefighter">
            <a:extLst>
              <a:ext uri="{FF2B5EF4-FFF2-40B4-BE49-F238E27FC236}">
                <a16:creationId xmlns:a16="http://schemas.microsoft.com/office/drawing/2014/main" id="{76E5FDBA-9E45-4E2A-930B-4A4CE888D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420000">
            <a:off x="6635077" y="373505"/>
            <a:ext cx="3813745" cy="3813745"/>
          </a:xfrm>
          <a:prstGeom prst="rect">
            <a:avLst/>
          </a:prstGeom>
        </p:spPr>
      </p:pic>
      <p:graphicFrame>
        <p:nvGraphicFramePr>
          <p:cNvPr id="23" name="Text Placeholder 3">
            <a:extLst>
              <a:ext uri="{FF2B5EF4-FFF2-40B4-BE49-F238E27FC236}">
                <a16:creationId xmlns:a16="http://schemas.microsoft.com/office/drawing/2014/main" id="{62D1470B-B7E3-4B32-A03E-3634C22F3D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8851355"/>
              </p:ext>
            </p:extLst>
          </p:nvPr>
        </p:nvGraphicFramePr>
        <p:xfrm>
          <a:off x="581580" y="683501"/>
          <a:ext cx="6564287" cy="387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86355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CC7827FB-B370-4007-83D5-E83AD3D2C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nternational Child Abduction And The Hague Convention - The Law Office Of  Justin L. Warren, P.A.">
            <a:extLst>
              <a:ext uri="{FF2B5EF4-FFF2-40B4-BE49-F238E27FC236}">
                <a16:creationId xmlns:a16="http://schemas.microsoft.com/office/drawing/2014/main" id="{F27B556B-C79B-4186-A82A-215B86C6F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151119-2162-453E-94D5-B560BDEC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9913212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>
                <a:solidFill>
                  <a:schemeClr val="tx1"/>
                </a:solidFill>
              </a:rPr>
              <a:t>Abduction Prevention</a:t>
            </a:r>
          </a:p>
        </p:txBody>
      </p:sp>
      <p:sp>
        <p:nvSpPr>
          <p:cNvPr id="80" name="5-Point Star 12">
            <a:extLst>
              <a:ext uri="{FF2B5EF4-FFF2-40B4-BE49-F238E27FC236}">
                <a16:creationId xmlns:a16="http://schemas.microsoft.com/office/drawing/2014/main" id="{51E038FF-4E72-4714-B9E9-B0AC148C7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42476" y="261324"/>
            <a:ext cx="937731" cy="868975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159D9-3F7A-4E44-B4DB-30323D477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063396"/>
            <a:ext cx="11020713" cy="4244285"/>
          </a:xfr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8600" dirty="0"/>
              <a:t>Parents Should Always know where Kids </a:t>
            </a:r>
            <a:r>
              <a:rPr lang="en-US" sz="8600" dirty="0">
                <a:solidFill>
                  <a:schemeClr val="bg1"/>
                </a:solidFill>
                <a:highlight>
                  <a:srgbClr val="FFFF00"/>
                </a:highlight>
              </a:rPr>
              <a:t>A</a:t>
            </a:r>
            <a:r>
              <a:rPr lang="en-US" sz="8600" dirty="0"/>
              <a:t>re   </a:t>
            </a:r>
            <a:r>
              <a:rPr lang="en-US" sz="8600" dirty="0">
                <a:solidFill>
                  <a:schemeClr val="bg1"/>
                </a:solidFill>
                <a:highlight>
                  <a:srgbClr val="FFFF00"/>
                </a:highlight>
              </a:rPr>
              <a:t>(1)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8600" dirty="0"/>
              <a:t>Never Leave Children Alone In Cars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8600" dirty="0"/>
              <a:t>Create a Family Code </a:t>
            </a:r>
            <a:r>
              <a:rPr lang="en-US" sz="8600" dirty="0">
                <a:solidFill>
                  <a:schemeClr val="bg1"/>
                </a:solidFill>
                <a:highlight>
                  <a:srgbClr val="FFFF00"/>
                </a:highlight>
              </a:rPr>
              <a:t>W</a:t>
            </a:r>
            <a:r>
              <a:rPr lang="en-US" sz="8600" dirty="0"/>
              <a:t>ord  </a:t>
            </a:r>
            <a:r>
              <a:rPr lang="en-US" sz="8600" dirty="0">
                <a:solidFill>
                  <a:schemeClr val="bg1"/>
                </a:solidFill>
                <a:highlight>
                  <a:srgbClr val="FFFF00"/>
                </a:highlight>
              </a:rPr>
              <a:t>(3)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8600" dirty="0"/>
              <a:t>Have Kids </a:t>
            </a:r>
            <a:r>
              <a:rPr lang="en-US" sz="8600" dirty="0" err="1"/>
              <a:t>FingerPrints</a:t>
            </a:r>
            <a:r>
              <a:rPr lang="en-US" sz="8600" dirty="0"/>
              <a:t> Taken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8600" dirty="0"/>
              <a:t>Keep Current Photos Of Kids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8600" dirty="0"/>
              <a:t>Keep A Mental Note Of What Your Kids </a:t>
            </a:r>
            <a:r>
              <a:rPr lang="en-US" sz="8600" dirty="0">
                <a:solidFill>
                  <a:schemeClr val="bg1"/>
                </a:solidFill>
                <a:highlight>
                  <a:srgbClr val="FFFF00"/>
                </a:highlight>
              </a:rPr>
              <a:t>A</a:t>
            </a:r>
            <a:r>
              <a:rPr lang="en-US" sz="8600" dirty="0"/>
              <a:t>re Wearing  </a:t>
            </a:r>
            <a:r>
              <a:rPr lang="en-US" sz="8600" dirty="0">
                <a:solidFill>
                  <a:schemeClr val="bg1"/>
                </a:solidFill>
                <a:highlight>
                  <a:srgbClr val="FFFF00"/>
                </a:highlight>
              </a:rPr>
              <a:t>(20)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8600" dirty="0"/>
              <a:t>GPS APPS Can Be Useful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8600" dirty="0" err="1"/>
              <a:t>SCream</a:t>
            </a:r>
            <a:r>
              <a:rPr lang="en-US" sz="8600" dirty="0"/>
              <a:t> Fire!!!!!!  If Someone Try’s To Abduct you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00005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84" name="Rectangle 83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0032FC-EAD7-439F-A946-3A803A36F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r="15378"/>
          <a:stretch/>
        </p:blipFill>
        <p:spPr bwMode="auto">
          <a:xfrm>
            <a:off x="6327849" y="234347"/>
            <a:ext cx="5146360" cy="59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BD3A4-0C8A-42C4-8173-82EB76A2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000">
                <a:solidFill>
                  <a:schemeClr val="bg1"/>
                </a:solidFill>
              </a:rPr>
              <a:t>What do you do if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D979A-848C-49C6-98FD-01EAC5752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063395"/>
            <a:ext cx="4957273" cy="34461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you are stranded in a car in a desert 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8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91BDF7-74ED-406A-8A22-22721EE5F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544B1A-9E28-4189-AE12-8CDBA2C0F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B6A25A0-6CD9-45B3-A42D-509D3E2F2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8AFC8E5-EE69-4EDA-9BAA-D9650668B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1EE848-149F-4FB9-B7EF-229308554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0E20E-4EA5-44F4-90CA-D2E98D36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Desert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6B1473C1-5838-440C-B05A-DF925EB25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227138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8643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BD3A4-0C8A-42C4-8173-82EB76A2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072869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dirty="0"/>
              <a:t>What do you do if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lizzard 2013 storm prep sharpened by experience in Katrina and Sandy -  CSMonitor.com">
            <a:extLst>
              <a:ext uri="{FF2B5EF4-FFF2-40B4-BE49-F238E27FC236}">
                <a16:creationId xmlns:a16="http://schemas.microsoft.com/office/drawing/2014/main" id="{F2B203C0-B6FA-4E5D-82C7-EC94A3339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81" y="689358"/>
            <a:ext cx="6321549" cy="421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D979A-848C-49C6-98FD-01EAC5752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6592" y="2071048"/>
            <a:ext cx="3076090" cy="30722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dirty="0"/>
              <a:t>you are </a:t>
            </a:r>
            <a:r>
              <a:rPr lang="en-US" b="1" dirty="0">
                <a:highlight>
                  <a:srgbClr val="FFFF00"/>
                </a:highlight>
              </a:rPr>
              <a:t>s</a:t>
            </a:r>
            <a:r>
              <a:rPr lang="en-US" b="1" dirty="0"/>
              <a:t>tranded in a car in a blizzard ?    </a:t>
            </a:r>
            <a:r>
              <a:rPr lang="en-US" b="1" dirty="0">
                <a:highlight>
                  <a:srgbClr val="FFFF00"/>
                </a:highlight>
              </a:rPr>
              <a:t>(6)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6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9">
            <a:extLst>
              <a:ext uri="{FF2B5EF4-FFF2-40B4-BE49-F238E27FC236}">
                <a16:creationId xmlns:a16="http://schemas.microsoft.com/office/drawing/2014/main" id="{5691BDF7-74ED-406A-8A22-22721EE5F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8" name="Group 11">
            <a:extLst>
              <a:ext uri="{FF2B5EF4-FFF2-40B4-BE49-F238E27FC236}">
                <a16:creationId xmlns:a16="http://schemas.microsoft.com/office/drawing/2014/main" id="{13544B1A-9E28-4189-AE12-8CDBA2C0F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B6A25A0-6CD9-45B3-A42D-509D3E2F2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8AFC8E5-EE69-4EDA-9BAA-D9650668B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1EE848-149F-4FB9-B7EF-229308554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9" name="Rectangle 16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5AD42F-304C-4F53-9FD7-226D3911E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800"/>
              <a:t>In a Blizzard</a:t>
            </a:r>
            <a:br>
              <a:rPr lang="en-US" sz="3800"/>
            </a:br>
            <a:endParaRPr lang="en-US" sz="3800"/>
          </a:p>
        </p:txBody>
      </p:sp>
      <p:graphicFrame>
        <p:nvGraphicFramePr>
          <p:cNvPr id="70" name="Text Placeholder 3">
            <a:extLst>
              <a:ext uri="{FF2B5EF4-FFF2-40B4-BE49-F238E27FC236}">
                <a16:creationId xmlns:a16="http://schemas.microsoft.com/office/drawing/2014/main" id="{D14A173E-C8F4-4F0B-A755-956B1109C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765423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987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8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6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FB8FFAA-9442-4FA6-B0EC-369AE6A2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0" name="Freeform 17">
            <a:extLst>
              <a:ext uri="{FF2B5EF4-FFF2-40B4-BE49-F238E27FC236}">
                <a16:creationId xmlns:a16="http://schemas.microsoft.com/office/drawing/2014/main" id="{C5A41A00-0593-4A97-9CA0-B0AE89F21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21">
            <a:extLst>
              <a:ext uri="{FF2B5EF4-FFF2-40B4-BE49-F238E27FC236}">
                <a16:creationId xmlns:a16="http://schemas.microsoft.com/office/drawing/2014/main" id="{FCA51B5C-E7C6-405A-BA9F-6B5A96D7B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20">
            <a:extLst>
              <a:ext uri="{FF2B5EF4-FFF2-40B4-BE49-F238E27FC236}">
                <a16:creationId xmlns:a16="http://schemas.microsoft.com/office/drawing/2014/main" id="{FABCB0C0-C191-42C2-9158-48485F7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8841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Graphic 7" descr="Car">
            <a:extLst>
              <a:ext uri="{FF2B5EF4-FFF2-40B4-BE49-F238E27FC236}">
                <a16:creationId xmlns:a16="http://schemas.microsoft.com/office/drawing/2014/main" id="{3763899E-0F4A-4576-8CA5-8A0F853AE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020000">
            <a:off x="4297899" y="389334"/>
            <a:ext cx="2406798" cy="2406798"/>
          </a:xfrm>
          <a:prstGeom prst="rect">
            <a:avLst/>
          </a:prstGeom>
        </p:spPr>
      </p:pic>
      <p:sp>
        <p:nvSpPr>
          <p:cNvPr id="46" name="Freeform 19">
            <a:extLst>
              <a:ext uri="{FF2B5EF4-FFF2-40B4-BE49-F238E27FC236}">
                <a16:creationId xmlns:a16="http://schemas.microsoft.com/office/drawing/2014/main" id="{D2D09E6C-D6EC-4C7F-91ED-C81D537A0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15DD2-B3DE-48E9-8E5B-2E9BD203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6980" y="3221623"/>
            <a:ext cx="10264470" cy="12500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</a:rPr>
              <a:t>What do you do if </a:t>
            </a:r>
          </a:p>
        </p:txBody>
      </p:sp>
      <p:sp>
        <p:nvSpPr>
          <p:cNvPr id="48" name="5-Point Star 12">
            <a:extLst>
              <a:ext uri="{FF2B5EF4-FFF2-40B4-BE49-F238E27FC236}">
                <a16:creationId xmlns:a16="http://schemas.microsoft.com/office/drawing/2014/main" id="{3951E5EC-1DE3-40F0-897A-8618C6185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C79D4-D439-4BD4-BC2E-2F7D298D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420000">
            <a:off x="538344" y="4356657"/>
            <a:ext cx="10271534" cy="494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2600" dirty="0">
                <a:solidFill>
                  <a:schemeClr val="bg1"/>
                </a:solidFill>
              </a:rPr>
              <a:t>You are in a Motor Vehicle Accident ?</a:t>
            </a:r>
          </a:p>
        </p:txBody>
      </p:sp>
    </p:spTree>
    <p:extLst>
      <p:ext uri="{BB962C8B-B14F-4D97-AF65-F5344CB8AC3E}">
        <p14:creationId xmlns:p14="http://schemas.microsoft.com/office/powerpoint/2010/main" val="3617823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775A8066EDEC41BFBC99C43B4F43C6" ma:contentTypeVersion="13" ma:contentTypeDescription="Create a new document." ma:contentTypeScope="" ma:versionID="aba9d85c2133001caeff66888e5e8fda">
  <xsd:schema xmlns:xsd="http://www.w3.org/2001/XMLSchema" xmlns:xs="http://www.w3.org/2001/XMLSchema" xmlns:p="http://schemas.microsoft.com/office/2006/metadata/properties" xmlns:ns3="a41feb07-0d7b-472f-854d-e0af2dc68bc8" xmlns:ns4="1fdbe8ac-c50b-4768-aaae-e2b05f8f68ed" targetNamespace="http://schemas.microsoft.com/office/2006/metadata/properties" ma:root="true" ma:fieldsID="7f4b2afc831dd9abe4654136266f1f60" ns3:_="" ns4:_="">
    <xsd:import namespace="a41feb07-0d7b-472f-854d-e0af2dc68bc8"/>
    <xsd:import namespace="1fdbe8ac-c50b-4768-aaae-e2b05f8f68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feb07-0d7b-472f-854d-e0af2dc68b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be8ac-c50b-4768-aaae-e2b05f8f68e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C62D0F-E898-4DDB-953D-B0030880BE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D95940-6C14-497A-AE30-334B447E915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CB354EA-F024-4942-BEB6-AA0C115A38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1feb07-0d7b-472f-854d-e0af2dc68bc8"/>
    <ds:schemaRef ds:uri="1fdbe8ac-c50b-4768-aaae-e2b05f8f68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807</Words>
  <Application>Microsoft Office PowerPoint</Application>
  <PresentationFormat>Widescreen</PresentationFormat>
  <Paragraphs>150</Paragraphs>
  <Slides>46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Impact</vt:lpstr>
      <vt:lpstr>Main Event</vt:lpstr>
      <vt:lpstr>Red Alert Honour</vt:lpstr>
      <vt:lpstr>What do you do if</vt:lpstr>
      <vt:lpstr>PowerPoint Presentation</vt:lpstr>
      <vt:lpstr>PowerPoint Presentation</vt:lpstr>
      <vt:lpstr>What do you do if</vt:lpstr>
      <vt:lpstr>Desert</vt:lpstr>
      <vt:lpstr>What do you do if</vt:lpstr>
      <vt:lpstr>In a Blizzard </vt:lpstr>
      <vt:lpstr>What do you do if </vt:lpstr>
      <vt:lpstr>Car Accident</vt:lpstr>
      <vt:lpstr>What do you do if </vt:lpstr>
      <vt:lpstr>PowerPoint Presentation</vt:lpstr>
      <vt:lpstr>EarthquakeS</vt:lpstr>
      <vt:lpstr>What do you do if </vt:lpstr>
      <vt:lpstr>Flood</vt:lpstr>
      <vt:lpstr>What do you do if </vt:lpstr>
      <vt:lpstr>Tornado</vt:lpstr>
      <vt:lpstr>What do you do if </vt:lpstr>
      <vt:lpstr>Hurricane</vt:lpstr>
      <vt:lpstr>What do you do if </vt:lpstr>
      <vt:lpstr>PowerPoint Presentation</vt:lpstr>
      <vt:lpstr>Thunder Storm</vt:lpstr>
      <vt:lpstr>What do you do if </vt:lpstr>
      <vt:lpstr>Atomic Emergency</vt:lpstr>
      <vt:lpstr>What do you do if </vt:lpstr>
      <vt:lpstr>Rock Or Snow Avalanche</vt:lpstr>
      <vt:lpstr>What do you do if </vt:lpstr>
      <vt:lpstr>PowerPoint Presentation</vt:lpstr>
      <vt:lpstr>Telephone Call In An Emergency</vt:lpstr>
      <vt:lpstr>Info To Give in An Emergency Call</vt:lpstr>
      <vt:lpstr>What First Aid DO you Need if </vt:lpstr>
      <vt:lpstr>PowerPoint Presentation</vt:lpstr>
      <vt:lpstr>What First Aid DO you Need if </vt:lpstr>
      <vt:lpstr>PowerPoint Presentation</vt:lpstr>
      <vt:lpstr>What First Aid DO you Need if </vt:lpstr>
      <vt:lpstr>PowerPoint Presentation</vt:lpstr>
      <vt:lpstr>What Else Can You Do if </vt:lpstr>
      <vt:lpstr>PowerPoint Presentation</vt:lpstr>
      <vt:lpstr>On Yourself</vt:lpstr>
      <vt:lpstr>What First Aid DO you Need if </vt:lpstr>
      <vt:lpstr>PowerPoint Presentation</vt:lpstr>
      <vt:lpstr>Homework</vt:lpstr>
      <vt:lpstr>PowerPoint Presentation</vt:lpstr>
      <vt:lpstr>How to Get People out a Burning  Building</vt:lpstr>
      <vt:lpstr>PowerPoint Presentation</vt:lpstr>
      <vt:lpstr>Abduction Prevention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Alert Honour</dc:title>
  <dc:creator>Waldron, Tyronne (Environment Manager)</dc:creator>
  <cp:lastModifiedBy>Waldron, Tyronne (Environment Manager)</cp:lastModifiedBy>
  <cp:revision>1</cp:revision>
  <dcterms:created xsi:type="dcterms:W3CDTF">2020-12-05T11:34:10Z</dcterms:created>
  <dcterms:modified xsi:type="dcterms:W3CDTF">2020-12-05T12:42:33Z</dcterms:modified>
</cp:coreProperties>
</file>