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6"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75"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Davison" userId="cf9cd4a1-1f0e-41f3-abb3-afd97c52253d" providerId="ADAL" clId="{9C520986-D63E-45E2-9C5C-878481219C65}"/>
    <pc:docChg chg="custSel modSld">
      <pc:chgData name="Natalie Davison" userId="cf9cd4a1-1f0e-41f3-abb3-afd97c52253d" providerId="ADAL" clId="{9C520986-D63E-45E2-9C5C-878481219C65}" dt="2021-06-25T09:57:51.739" v="2" actId="313"/>
      <pc:docMkLst>
        <pc:docMk/>
      </pc:docMkLst>
      <pc:sldChg chg="modSp mod">
        <pc:chgData name="Natalie Davison" userId="cf9cd4a1-1f0e-41f3-abb3-afd97c52253d" providerId="ADAL" clId="{9C520986-D63E-45E2-9C5C-878481219C65}" dt="2021-06-25T09:57:51.739" v="2" actId="313"/>
        <pc:sldMkLst>
          <pc:docMk/>
          <pc:sldMk cId="0" sldId="281"/>
        </pc:sldMkLst>
        <pc:spChg chg="mod">
          <ac:chgData name="Natalie Davison" userId="cf9cd4a1-1f0e-41f3-abb3-afd97c52253d" providerId="ADAL" clId="{9C520986-D63E-45E2-9C5C-878481219C65}" dt="2021-06-25T09:57:51.739" v="2" actId="313"/>
          <ac:spMkLst>
            <pc:docMk/>
            <pc:sldMk cId="0" sldId="281"/>
            <ac:spMk id="44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7" name="Google Shape;31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Google Shape;32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1" name="Google Shape;39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2" name="Google Shape;43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2" name="Google Shape;44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3" name="Google Shape;463;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3" name="Google Shape;473;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2" name="Google Shape;48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3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9" name="Google Shape;48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6" name="Google Shape;496;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3" name="Google Shape;503;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3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0" name="Google Shape;510;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7" name="Google Shape;51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3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3" name="Google Shape;523;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3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0" name="Google Shape;530;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3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7" name="Google Shape;537;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4" name="Google Shape;544;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4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1" name="Google Shape;551;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4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8" name="Google Shape;558;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4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5" name="Google Shape;565;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5" name="Google Shape;575;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e0878606a1_0_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e0878606a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4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9" name="Google Shape;589;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4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4" name="Google Shape;594;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juicebread)">
  <p:cSld name="TITLE_2_1">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7650" y="2626031"/>
            <a:ext cx="9144000" cy="1886700"/>
          </a:xfrm>
          <a:prstGeom prst="rect">
            <a:avLst/>
          </a:prstGeom>
          <a:solidFill>
            <a:srgbClr val="004430">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txBox="1">
            <a:spLocks noGrp="1"/>
          </p:cNvSpPr>
          <p:nvPr>
            <p:ph type="ctrTitle"/>
          </p:nvPr>
        </p:nvSpPr>
        <p:spPr>
          <a:xfrm>
            <a:off x="719175" y="2963363"/>
            <a:ext cx="6598200" cy="1159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400"/>
              <a:buNone/>
              <a:defRPr sz="4400">
                <a:solidFill>
                  <a:schemeClr val="lt1"/>
                </a:solidFill>
              </a:defRPr>
            </a:lvl1pPr>
            <a:lvl2pPr lvl="1" algn="ctr">
              <a:lnSpc>
                <a:spcPct val="100000"/>
              </a:lnSpc>
              <a:spcBef>
                <a:spcPts val="0"/>
              </a:spcBef>
              <a:spcAft>
                <a:spcPts val="0"/>
              </a:spcAft>
              <a:buClr>
                <a:schemeClr val="lt1"/>
              </a:buClr>
              <a:buSzPts val="4400"/>
              <a:buNone/>
              <a:defRPr sz="4400">
                <a:solidFill>
                  <a:schemeClr val="lt1"/>
                </a:solidFill>
              </a:defRPr>
            </a:lvl2pPr>
            <a:lvl3pPr lvl="2" algn="ctr">
              <a:lnSpc>
                <a:spcPct val="100000"/>
              </a:lnSpc>
              <a:spcBef>
                <a:spcPts val="0"/>
              </a:spcBef>
              <a:spcAft>
                <a:spcPts val="0"/>
              </a:spcAft>
              <a:buClr>
                <a:schemeClr val="lt1"/>
              </a:buClr>
              <a:buSzPts val="4400"/>
              <a:buNone/>
              <a:defRPr sz="4400">
                <a:solidFill>
                  <a:schemeClr val="lt1"/>
                </a:solidFill>
              </a:defRPr>
            </a:lvl3pPr>
            <a:lvl4pPr lvl="3" algn="ctr">
              <a:lnSpc>
                <a:spcPct val="100000"/>
              </a:lnSpc>
              <a:spcBef>
                <a:spcPts val="0"/>
              </a:spcBef>
              <a:spcAft>
                <a:spcPts val="0"/>
              </a:spcAft>
              <a:buClr>
                <a:schemeClr val="lt1"/>
              </a:buClr>
              <a:buSzPts val="4400"/>
              <a:buNone/>
              <a:defRPr sz="4400">
                <a:solidFill>
                  <a:schemeClr val="lt1"/>
                </a:solidFill>
              </a:defRPr>
            </a:lvl4pPr>
            <a:lvl5pPr lvl="4" algn="ctr">
              <a:lnSpc>
                <a:spcPct val="100000"/>
              </a:lnSpc>
              <a:spcBef>
                <a:spcPts val="0"/>
              </a:spcBef>
              <a:spcAft>
                <a:spcPts val="0"/>
              </a:spcAft>
              <a:buClr>
                <a:schemeClr val="lt1"/>
              </a:buClr>
              <a:buSzPts val="4400"/>
              <a:buNone/>
              <a:defRPr sz="4400">
                <a:solidFill>
                  <a:schemeClr val="lt1"/>
                </a:solidFill>
              </a:defRPr>
            </a:lvl5pPr>
            <a:lvl6pPr lvl="5" algn="ctr">
              <a:lnSpc>
                <a:spcPct val="100000"/>
              </a:lnSpc>
              <a:spcBef>
                <a:spcPts val="0"/>
              </a:spcBef>
              <a:spcAft>
                <a:spcPts val="0"/>
              </a:spcAft>
              <a:buClr>
                <a:schemeClr val="lt1"/>
              </a:buClr>
              <a:buSzPts val="4400"/>
              <a:buNone/>
              <a:defRPr sz="4400">
                <a:solidFill>
                  <a:schemeClr val="lt1"/>
                </a:solidFill>
              </a:defRPr>
            </a:lvl6pPr>
            <a:lvl7pPr lvl="6" algn="ctr">
              <a:lnSpc>
                <a:spcPct val="100000"/>
              </a:lnSpc>
              <a:spcBef>
                <a:spcPts val="0"/>
              </a:spcBef>
              <a:spcAft>
                <a:spcPts val="0"/>
              </a:spcAft>
              <a:buClr>
                <a:schemeClr val="lt1"/>
              </a:buClr>
              <a:buSzPts val="4400"/>
              <a:buNone/>
              <a:defRPr sz="4400">
                <a:solidFill>
                  <a:schemeClr val="lt1"/>
                </a:solidFill>
              </a:defRPr>
            </a:lvl7pPr>
            <a:lvl8pPr lvl="7" algn="ctr">
              <a:lnSpc>
                <a:spcPct val="100000"/>
              </a:lnSpc>
              <a:spcBef>
                <a:spcPts val="0"/>
              </a:spcBef>
              <a:spcAft>
                <a:spcPts val="0"/>
              </a:spcAft>
              <a:buClr>
                <a:schemeClr val="lt1"/>
              </a:buClr>
              <a:buSzPts val="4400"/>
              <a:buNone/>
              <a:defRPr sz="4400">
                <a:solidFill>
                  <a:schemeClr val="lt1"/>
                </a:solidFill>
              </a:defRPr>
            </a:lvl8pPr>
            <a:lvl9pPr lvl="8" algn="ctr">
              <a:lnSpc>
                <a:spcPct val="100000"/>
              </a:lnSpc>
              <a:spcBef>
                <a:spcPts val="0"/>
              </a:spcBef>
              <a:spcAft>
                <a:spcPts val="0"/>
              </a:spcAft>
              <a:buClr>
                <a:schemeClr val="lt1"/>
              </a:buClr>
              <a:buSzPts val="4400"/>
              <a:buNone/>
              <a:defRPr sz="4400">
                <a:solidFill>
                  <a:schemeClr val="lt1"/>
                </a:solidFill>
              </a:defRPr>
            </a:lvl9pPr>
          </a:lstStyle>
          <a:p>
            <a:endParaRPr/>
          </a:p>
        </p:txBody>
      </p:sp>
      <p:grpSp>
        <p:nvGrpSpPr>
          <p:cNvPr id="12" name="Google Shape;12;p2"/>
          <p:cNvGrpSpPr/>
          <p:nvPr/>
        </p:nvGrpSpPr>
        <p:grpSpPr>
          <a:xfrm>
            <a:off x="0" y="4265975"/>
            <a:ext cx="9197400" cy="883431"/>
            <a:chOff x="0" y="5687967"/>
            <a:chExt cx="9197400" cy="1177908"/>
          </a:xfrm>
        </p:grpSpPr>
        <p:sp>
          <p:nvSpPr>
            <p:cNvPr id="13" name="Google Shape;13;p2"/>
            <p:cNvSpPr/>
            <p:nvPr/>
          </p:nvSpPr>
          <p:spPr>
            <a:xfrm>
              <a:off x="0" y="5948175"/>
              <a:ext cx="9197400" cy="917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a:off x="818800" y="5687967"/>
              <a:ext cx="457800" cy="3363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tomb)">
  <p:cSld name="TITLE_2">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11"/>
          <p:cNvSpPr/>
          <p:nvPr/>
        </p:nvSpPr>
        <p:spPr>
          <a:xfrm>
            <a:off x="-7650" y="2626031"/>
            <a:ext cx="9144000" cy="1886700"/>
          </a:xfrm>
          <a:prstGeom prst="rect">
            <a:avLst/>
          </a:prstGeom>
          <a:solidFill>
            <a:srgbClr val="004430">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1"/>
          <p:cNvSpPr txBox="1">
            <a:spLocks noGrp="1"/>
          </p:cNvSpPr>
          <p:nvPr>
            <p:ph type="ctrTitle"/>
          </p:nvPr>
        </p:nvSpPr>
        <p:spPr>
          <a:xfrm>
            <a:off x="719175" y="2963363"/>
            <a:ext cx="6598200" cy="1159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400"/>
              <a:buNone/>
              <a:defRPr sz="4400">
                <a:solidFill>
                  <a:schemeClr val="lt1"/>
                </a:solidFill>
              </a:defRPr>
            </a:lvl1pPr>
            <a:lvl2pPr lvl="1" algn="ctr">
              <a:lnSpc>
                <a:spcPct val="100000"/>
              </a:lnSpc>
              <a:spcBef>
                <a:spcPts val="0"/>
              </a:spcBef>
              <a:spcAft>
                <a:spcPts val="0"/>
              </a:spcAft>
              <a:buClr>
                <a:schemeClr val="lt1"/>
              </a:buClr>
              <a:buSzPts val="4400"/>
              <a:buNone/>
              <a:defRPr sz="4400">
                <a:solidFill>
                  <a:schemeClr val="lt1"/>
                </a:solidFill>
              </a:defRPr>
            </a:lvl2pPr>
            <a:lvl3pPr lvl="2" algn="ctr">
              <a:lnSpc>
                <a:spcPct val="100000"/>
              </a:lnSpc>
              <a:spcBef>
                <a:spcPts val="0"/>
              </a:spcBef>
              <a:spcAft>
                <a:spcPts val="0"/>
              </a:spcAft>
              <a:buClr>
                <a:schemeClr val="lt1"/>
              </a:buClr>
              <a:buSzPts val="4400"/>
              <a:buNone/>
              <a:defRPr sz="4400">
                <a:solidFill>
                  <a:schemeClr val="lt1"/>
                </a:solidFill>
              </a:defRPr>
            </a:lvl3pPr>
            <a:lvl4pPr lvl="3" algn="ctr">
              <a:lnSpc>
                <a:spcPct val="100000"/>
              </a:lnSpc>
              <a:spcBef>
                <a:spcPts val="0"/>
              </a:spcBef>
              <a:spcAft>
                <a:spcPts val="0"/>
              </a:spcAft>
              <a:buClr>
                <a:schemeClr val="lt1"/>
              </a:buClr>
              <a:buSzPts val="4400"/>
              <a:buNone/>
              <a:defRPr sz="4400">
                <a:solidFill>
                  <a:schemeClr val="lt1"/>
                </a:solidFill>
              </a:defRPr>
            </a:lvl4pPr>
            <a:lvl5pPr lvl="4" algn="ctr">
              <a:lnSpc>
                <a:spcPct val="100000"/>
              </a:lnSpc>
              <a:spcBef>
                <a:spcPts val="0"/>
              </a:spcBef>
              <a:spcAft>
                <a:spcPts val="0"/>
              </a:spcAft>
              <a:buClr>
                <a:schemeClr val="lt1"/>
              </a:buClr>
              <a:buSzPts val="4400"/>
              <a:buNone/>
              <a:defRPr sz="4400">
                <a:solidFill>
                  <a:schemeClr val="lt1"/>
                </a:solidFill>
              </a:defRPr>
            </a:lvl5pPr>
            <a:lvl6pPr lvl="5" algn="ctr">
              <a:lnSpc>
                <a:spcPct val="100000"/>
              </a:lnSpc>
              <a:spcBef>
                <a:spcPts val="0"/>
              </a:spcBef>
              <a:spcAft>
                <a:spcPts val="0"/>
              </a:spcAft>
              <a:buClr>
                <a:schemeClr val="lt1"/>
              </a:buClr>
              <a:buSzPts val="4400"/>
              <a:buNone/>
              <a:defRPr sz="4400">
                <a:solidFill>
                  <a:schemeClr val="lt1"/>
                </a:solidFill>
              </a:defRPr>
            </a:lvl6pPr>
            <a:lvl7pPr lvl="6" algn="ctr">
              <a:lnSpc>
                <a:spcPct val="100000"/>
              </a:lnSpc>
              <a:spcBef>
                <a:spcPts val="0"/>
              </a:spcBef>
              <a:spcAft>
                <a:spcPts val="0"/>
              </a:spcAft>
              <a:buClr>
                <a:schemeClr val="lt1"/>
              </a:buClr>
              <a:buSzPts val="4400"/>
              <a:buNone/>
              <a:defRPr sz="4400">
                <a:solidFill>
                  <a:schemeClr val="lt1"/>
                </a:solidFill>
              </a:defRPr>
            </a:lvl7pPr>
            <a:lvl8pPr lvl="7" algn="ctr">
              <a:lnSpc>
                <a:spcPct val="100000"/>
              </a:lnSpc>
              <a:spcBef>
                <a:spcPts val="0"/>
              </a:spcBef>
              <a:spcAft>
                <a:spcPts val="0"/>
              </a:spcAft>
              <a:buClr>
                <a:schemeClr val="lt1"/>
              </a:buClr>
              <a:buSzPts val="4400"/>
              <a:buNone/>
              <a:defRPr sz="4400">
                <a:solidFill>
                  <a:schemeClr val="lt1"/>
                </a:solidFill>
              </a:defRPr>
            </a:lvl8pPr>
            <a:lvl9pPr lvl="8" algn="ctr">
              <a:lnSpc>
                <a:spcPct val="100000"/>
              </a:lnSpc>
              <a:spcBef>
                <a:spcPts val="0"/>
              </a:spcBef>
              <a:spcAft>
                <a:spcPts val="0"/>
              </a:spcAft>
              <a:buClr>
                <a:schemeClr val="lt1"/>
              </a:buClr>
              <a:buSzPts val="4400"/>
              <a:buNone/>
              <a:defRPr sz="4400">
                <a:solidFill>
                  <a:schemeClr val="lt1"/>
                </a:solidFill>
              </a:defRPr>
            </a:lvl9pPr>
          </a:lstStyle>
          <a:p>
            <a:endParaRPr/>
          </a:p>
        </p:txBody>
      </p:sp>
      <p:grpSp>
        <p:nvGrpSpPr>
          <p:cNvPr id="58" name="Google Shape;58;p11"/>
          <p:cNvGrpSpPr/>
          <p:nvPr/>
        </p:nvGrpSpPr>
        <p:grpSpPr>
          <a:xfrm>
            <a:off x="0" y="4265975"/>
            <a:ext cx="9197400" cy="883431"/>
            <a:chOff x="0" y="5687967"/>
            <a:chExt cx="9197400" cy="1177908"/>
          </a:xfrm>
        </p:grpSpPr>
        <p:sp>
          <p:nvSpPr>
            <p:cNvPr id="59" name="Google Shape;59;p11"/>
            <p:cNvSpPr/>
            <p:nvPr/>
          </p:nvSpPr>
          <p:spPr>
            <a:xfrm>
              <a:off x="0" y="5948175"/>
              <a:ext cx="9197400" cy="917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1"/>
            <p:cNvSpPr/>
            <p:nvPr/>
          </p:nvSpPr>
          <p:spPr>
            <a:xfrm>
              <a:off x="818800" y="5687967"/>
              <a:ext cx="457800" cy="3363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ubtitle tomb">
  <p:cSld name="TITLE_1_3">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2"/>
          <p:cNvSpPr/>
          <p:nvPr/>
        </p:nvSpPr>
        <p:spPr>
          <a:xfrm>
            <a:off x="-7650" y="871750"/>
            <a:ext cx="9159300" cy="4271625"/>
          </a:xfrm>
          <a:custGeom>
            <a:avLst/>
            <a:gdLst/>
            <a:ahLst/>
            <a:cxnLst/>
            <a:rect l="l" t="t" r="r" b="b"/>
            <a:pathLst>
              <a:path w="366372" h="136039" extrusionOk="0">
                <a:moveTo>
                  <a:pt x="0" y="255"/>
                </a:moveTo>
                <a:lnTo>
                  <a:pt x="0" y="136039"/>
                </a:lnTo>
                <a:lnTo>
                  <a:pt x="366372" y="136039"/>
                </a:lnTo>
                <a:lnTo>
                  <a:pt x="366372" y="255"/>
                </a:lnTo>
                <a:lnTo>
                  <a:pt x="54110" y="0"/>
                </a:lnTo>
                <a:lnTo>
                  <a:pt x="45720" y="10462"/>
                </a:lnTo>
                <a:lnTo>
                  <a:pt x="36991" y="611"/>
                </a:lnTo>
                <a:close/>
              </a:path>
            </a:pathLst>
          </a:custGeom>
          <a:solidFill>
            <a:schemeClr val="lt1"/>
          </a:solidFill>
          <a:ln>
            <a:noFill/>
          </a:ln>
        </p:spPr>
      </p:sp>
      <p:sp>
        <p:nvSpPr>
          <p:cNvPr id="63" name="Google Shape;63;p12"/>
          <p:cNvSpPr txBox="1">
            <a:spLocks noGrp="1"/>
          </p:cNvSpPr>
          <p:nvPr>
            <p:ph type="ctrTitle"/>
          </p:nvPr>
        </p:nvSpPr>
        <p:spPr>
          <a:xfrm>
            <a:off x="884073" y="1463987"/>
            <a:ext cx="5660100" cy="1159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CC0000"/>
              </a:buClr>
              <a:buSzPts val="3800"/>
              <a:buNone/>
              <a:defRPr sz="3800">
                <a:solidFill>
                  <a:srgbClr val="CC0000"/>
                </a:solidFill>
              </a:defRPr>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64" name="Google Shape;64;p12"/>
          <p:cNvSpPr txBox="1">
            <a:spLocks noGrp="1"/>
          </p:cNvSpPr>
          <p:nvPr>
            <p:ph type="subTitle" idx="1"/>
          </p:nvPr>
        </p:nvSpPr>
        <p:spPr>
          <a:xfrm>
            <a:off x="884073" y="2740213"/>
            <a:ext cx="5660100" cy="7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5"/>
              </a:buClr>
              <a:buSzPts val="2400"/>
              <a:buNone/>
              <a:defRPr sz="2400">
                <a:solidFill>
                  <a:schemeClr val="accent5"/>
                </a:solidFill>
              </a:defRPr>
            </a:lvl1pPr>
            <a:lvl2pPr lvl="1" algn="l">
              <a:lnSpc>
                <a:spcPct val="100000"/>
              </a:lnSpc>
              <a:spcBef>
                <a:spcPts val="0"/>
              </a:spcBef>
              <a:spcAft>
                <a:spcPts val="0"/>
              </a:spcAft>
              <a:buClr>
                <a:schemeClr val="accent5"/>
              </a:buClr>
              <a:buSzPts val="2400"/>
              <a:buNone/>
              <a:defRPr>
                <a:solidFill>
                  <a:schemeClr val="accent5"/>
                </a:solidFill>
              </a:defRPr>
            </a:lvl2pPr>
            <a:lvl3pPr lvl="2" algn="l">
              <a:lnSpc>
                <a:spcPct val="100000"/>
              </a:lnSpc>
              <a:spcBef>
                <a:spcPts val="0"/>
              </a:spcBef>
              <a:spcAft>
                <a:spcPts val="0"/>
              </a:spcAft>
              <a:buClr>
                <a:schemeClr val="accent5"/>
              </a:buClr>
              <a:buSzPts val="2400"/>
              <a:buNone/>
              <a:defRPr>
                <a:solidFill>
                  <a:schemeClr val="accent5"/>
                </a:solidFill>
              </a:defRPr>
            </a:lvl3pPr>
            <a:lvl4pPr lvl="3" algn="l">
              <a:lnSpc>
                <a:spcPct val="100000"/>
              </a:lnSpc>
              <a:spcBef>
                <a:spcPts val="0"/>
              </a:spcBef>
              <a:spcAft>
                <a:spcPts val="0"/>
              </a:spcAft>
              <a:buClr>
                <a:schemeClr val="accent5"/>
              </a:buClr>
              <a:buSzPts val="2400"/>
              <a:buNone/>
              <a:defRPr sz="2400">
                <a:solidFill>
                  <a:schemeClr val="accent5"/>
                </a:solidFill>
              </a:defRPr>
            </a:lvl4pPr>
            <a:lvl5pPr lvl="4" algn="l">
              <a:lnSpc>
                <a:spcPct val="100000"/>
              </a:lnSpc>
              <a:spcBef>
                <a:spcPts val="0"/>
              </a:spcBef>
              <a:spcAft>
                <a:spcPts val="0"/>
              </a:spcAft>
              <a:buClr>
                <a:schemeClr val="accent5"/>
              </a:buClr>
              <a:buSzPts val="2400"/>
              <a:buNone/>
              <a:defRPr sz="2400">
                <a:solidFill>
                  <a:schemeClr val="accent5"/>
                </a:solidFill>
              </a:defRPr>
            </a:lvl5pPr>
            <a:lvl6pPr lvl="5" algn="l">
              <a:lnSpc>
                <a:spcPct val="100000"/>
              </a:lnSpc>
              <a:spcBef>
                <a:spcPts val="0"/>
              </a:spcBef>
              <a:spcAft>
                <a:spcPts val="0"/>
              </a:spcAft>
              <a:buClr>
                <a:schemeClr val="accent5"/>
              </a:buClr>
              <a:buSzPts val="2400"/>
              <a:buNone/>
              <a:defRPr sz="2400">
                <a:solidFill>
                  <a:schemeClr val="accent5"/>
                </a:solidFill>
              </a:defRPr>
            </a:lvl6pPr>
            <a:lvl7pPr lvl="6" algn="l">
              <a:lnSpc>
                <a:spcPct val="100000"/>
              </a:lnSpc>
              <a:spcBef>
                <a:spcPts val="0"/>
              </a:spcBef>
              <a:spcAft>
                <a:spcPts val="0"/>
              </a:spcAft>
              <a:buClr>
                <a:schemeClr val="accent5"/>
              </a:buClr>
              <a:buSzPts val="2400"/>
              <a:buNone/>
              <a:defRPr sz="2400">
                <a:solidFill>
                  <a:schemeClr val="accent5"/>
                </a:solidFill>
              </a:defRPr>
            </a:lvl7pPr>
            <a:lvl8pPr lvl="7" algn="l">
              <a:lnSpc>
                <a:spcPct val="100000"/>
              </a:lnSpc>
              <a:spcBef>
                <a:spcPts val="0"/>
              </a:spcBef>
              <a:spcAft>
                <a:spcPts val="0"/>
              </a:spcAft>
              <a:buClr>
                <a:schemeClr val="accent5"/>
              </a:buClr>
              <a:buSzPts val="2400"/>
              <a:buNone/>
              <a:defRPr sz="2400">
                <a:solidFill>
                  <a:schemeClr val="accent5"/>
                </a:solidFill>
              </a:defRPr>
            </a:lvl8pPr>
            <a:lvl9pPr lvl="8" algn="l">
              <a:lnSpc>
                <a:spcPct val="100000"/>
              </a:lnSpc>
              <a:spcBef>
                <a:spcPts val="0"/>
              </a:spcBef>
              <a:spcAft>
                <a:spcPts val="0"/>
              </a:spcAft>
              <a:buClr>
                <a:schemeClr val="accent5"/>
              </a:buClr>
              <a:buSzPts val="2400"/>
              <a:buNone/>
              <a:defRPr sz="2400">
                <a:solidFill>
                  <a:schemeClr val="accent5"/>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CAPTION_ONLY_1">
    <p:bg>
      <p:bgPr>
        <a:solidFill>
          <a:schemeClr val="lt2"/>
        </a:solidFill>
        <a:effectLst/>
      </p:bgPr>
    </p:bg>
    <p:spTree>
      <p:nvGrpSpPr>
        <p:cNvPr id="1" name="Shape 65"/>
        <p:cNvGrpSpPr/>
        <p:nvPr/>
      </p:nvGrpSpPr>
      <p:grpSpPr>
        <a:xfrm>
          <a:off x="0" y="0"/>
          <a:ext cx="0" cy="0"/>
          <a:chOff x="0" y="0"/>
          <a:chExt cx="0" cy="0"/>
        </a:xfrm>
      </p:grpSpPr>
      <p:sp>
        <p:nvSpPr>
          <p:cNvPr id="66" name="Google Shape;66;p13"/>
          <p:cNvSpPr txBox="1">
            <a:spLocks noGrp="1"/>
          </p:cNvSpPr>
          <p:nvPr>
            <p:ph type="sldNum" idx="12"/>
          </p:nvPr>
        </p:nvSpPr>
        <p:spPr>
          <a:xfrm>
            <a:off x="4345650" y="4749844"/>
            <a:ext cx="452700" cy="3936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
              <a:t>‹#›</a:t>
            </a:fld>
            <a:endParaRPr/>
          </a:p>
        </p:txBody>
      </p:sp>
      <p:sp>
        <p:nvSpPr>
          <p:cNvPr id="67" name="Google Shape;67;p13"/>
          <p:cNvSpPr/>
          <p:nvPr/>
        </p:nvSpPr>
        <p:spPr>
          <a:xfrm>
            <a:off x="0" y="50"/>
            <a:ext cx="9144000" cy="5143500"/>
          </a:xfrm>
          <a:prstGeom prst="frame">
            <a:avLst>
              <a:gd name="adj1" fmla="val 2218"/>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lily)">
  <p:cSld name="TITLE_2_1_1">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p14"/>
          <p:cNvSpPr/>
          <p:nvPr/>
        </p:nvSpPr>
        <p:spPr>
          <a:xfrm>
            <a:off x="-7650" y="2626031"/>
            <a:ext cx="9144000" cy="1886700"/>
          </a:xfrm>
          <a:prstGeom prst="rect">
            <a:avLst/>
          </a:prstGeom>
          <a:solidFill>
            <a:srgbClr val="004430">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4"/>
          <p:cNvSpPr txBox="1">
            <a:spLocks noGrp="1"/>
          </p:cNvSpPr>
          <p:nvPr>
            <p:ph type="ctrTitle"/>
          </p:nvPr>
        </p:nvSpPr>
        <p:spPr>
          <a:xfrm>
            <a:off x="719175" y="2963363"/>
            <a:ext cx="6598200" cy="1159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400"/>
              <a:buNone/>
              <a:defRPr sz="4400">
                <a:solidFill>
                  <a:schemeClr val="lt1"/>
                </a:solidFill>
              </a:defRPr>
            </a:lvl1pPr>
            <a:lvl2pPr lvl="1" algn="ctr">
              <a:lnSpc>
                <a:spcPct val="100000"/>
              </a:lnSpc>
              <a:spcBef>
                <a:spcPts val="0"/>
              </a:spcBef>
              <a:spcAft>
                <a:spcPts val="0"/>
              </a:spcAft>
              <a:buClr>
                <a:schemeClr val="lt1"/>
              </a:buClr>
              <a:buSzPts val="4400"/>
              <a:buNone/>
              <a:defRPr sz="4400">
                <a:solidFill>
                  <a:schemeClr val="lt1"/>
                </a:solidFill>
              </a:defRPr>
            </a:lvl2pPr>
            <a:lvl3pPr lvl="2" algn="ctr">
              <a:lnSpc>
                <a:spcPct val="100000"/>
              </a:lnSpc>
              <a:spcBef>
                <a:spcPts val="0"/>
              </a:spcBef>
              <a:spcAft>
                <a:spcPts val="0"/>
              </a:spcAft>
              <a:buClr>
                <a:schemeClr val="lt1"/>
              </a:buClr>
              <a:buSzPts val="4400"/>
              <a:buNone/>
              <a:defRPr sz="4400">
                <a:solidFill>
                  <a:schemeClr val="lt1"/>
                </a:solidFill>
              </a:defRPr>
            </a:lvl3pPr>
            <a:lvl4pPr lvl="3" algn="ctr">
              <a:lnSpc>
                <a:spcPct val="100000"/>
              </a:lnSpc>
              <a:spcBef>
                <a:spcPts val="0"/>
              </a:spcBef>
              <a:spcAft>
                <a:spcPts val="0"/>
              </a:spcAft>
              <a:buClr>
                <a:schemeClr val="lt1"/>
              </a:buClr>
              <a:buSzPts val="4400"/>
              <a:buNone/>
              <a:defRPr sz="4400">
                <a:solidFill>
                  <a:schemeClr val="lt1"/>
                </a:solidFill>
              </a:defRPr>
            </a:lvl4pPr>
            <a:lvl5pPr lvl="4" algn="ctr">
              <a:lnSpc>
                <a:spcPct val="100000"/>
              </a:lnSpc>
              <a:spcBef>
                <a:spcPts val="0"/>
              </a:spcBef>
              <a:spcAft>
                <a:spcPts val="0"/>
              </a:spcAft>
              <a:buClr>
                <a:schemeClr val="lt1"/>
              </a:buClr>
              <a:buSzPts val="4400"/>
              <a:buNone/>
              <a:defRPr sz="4400">
                <a:solidFill>
                  <a:schemeClr val="lt1"/>
                </a:solidFill>
              </a:defRPr>
            </a:lvl5pPr>
            <a:lvl6pPr lvl="5" algn="ctr">
              <a:lnSpc>
                <a:spcPct val="100000"/>
              </a:lnSpc>
              <a:spcBef>
                <a:spcPts val="0"/>
              </a:spcBef>
              <a:spcAft>
                <a:spcPts val="0"/>
              </a:spcAft>
              <a:buClr>
                <a:schemeClr val="lt1"/>
              </a:buClr>
              <a:buSzPts val="4400"/>
              <a:buNone/>
              <a:defRPr sz="4400">
                <a:solidFill>
                  <a:schemeClr val="lt1"/>
                </a:solidFill>
              </a:defRPr>
            </a:lvl6pPr>
            <a:lvl7pPr lvl="6" algn="ctr">
              <a:lnSpc>
                <a:spcPct val="100000"/>
              </a:lnSpc>
              <a:spcBef>
                <a:spcPts val="0"/>
              </a:spcBef>
              <a:spcAft>
                <a:spcPts val="0"/>
              </a:spcAft>
              <a:buClr>
                <a:schemeClr val="lt1"/>
              </a:buClr>
              <a:buSzPts val="4400"/>
              <a:buNone/>
              <a:defRPr sz="4400">
                <a:solidFill>
                  <a:schemeClr val="lt1"/>
                </a:solidFill>
              </a:defRPr>
            </a:lvl7pPr>
            <a:lvl8pPr lvl="7" algn="ctr">
              <a:lnSpc>
                <a:spcPct val="100000"/>
              </a:lnSpc>
              <a:spcBef>
                <a:spcPts val="0"/>
              </a:spcBef>
              <a:spcAft>
                <a:spcPts val="0"/>
              </a:spcAft>
              <a:buClr>
                <a:schemeClr val="lt1"/>
              </a:buClr>
              <a:buSzPts val="4400"/>
              <a:buNone/>
              <a:defRPr sz="4400">
                <a:solidFill>
                  <a:schemeClr val="lt1"/>
                </a:solidFill>
              </a:defRPr>
            </a:lvl8pPr>
            <a:lvl9pPr lvl="8" algn="ctr">
              <a:lnSpc>
                <a:spcPct val="100000"/>
              </a:lnSpc>
              <a:spcBef>
                <a:spcPts val="0"/>
              </a:spcBef>
              <a:spcAft>
                <a:spcPts val="0"/>
              </a:spcAft>
              <a:buClr>
                <a:schemeClr val="lt1"/>
              </a:buClr>
              <a:buSzPts val="4400"/>
              <a:buNone/>
              <a:defRPr sz="4400">
                <a:solidFill>
                  <a:schemeClr val="lt1"/>
                </a:solidFill>
              </a:defRPr>
            </a:lvl9pPr>
          </a:lstStyle>
          <a:p>
            <a:endParaRPr/>
          </a:p>
        </p:txBody>
      </p:sp>
      <p:grpSp>
        <p:nvGrpSpPr>
          <p:cNvPr id="71" name="Google Shape;71;p14"/>
          <p:cNvGrpSpPr/>
          <p:nvPr/>
        </p:nvGrpSpPr>
        <p:grpSpPr>
          <a:xfrm>
            <a:off x="0" y="4265975"/>
            <a:ext cx="9197400" cy="883431"/>
            <a:chOff x="0" y="5687967"/>
            <a:chExt cx="9197400" cy="1177908"/>
          </a:xfrm>
        </p:grpSpPr>
        <p:sp>
          <p:nvSpPr>
            <p:cNvPr id="72" name="Google Shape;72;p14"/>
            <p:cNvSpPr/>
            <p:nvPr/>
          </p:nvSpPr>
          <p:spPr>
            <a:xfrm>
              <a:off x="0" y="5948175"/>
              <a:ext cx="9197400" cy="917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4"/>
            <p:cNvSpPr/>
            <p:nvPr/>
          </p:nvSpPr>
          <p:spPr>
            <a:xfrm>
              <a:off x="818800" y="5687967"/>
              <a:ext cx="457800" cy="3363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summer)" type="blank">
  <p:cSld name="BLANK">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5"/>
          <p:cNvSpPr/>
          <p:nvPr/>
        </p:nvSpPr>
        <p:spPr>
          <a:xfrm>
            <a:off x="261900" y="208013"/>
            <a:ext cx="8620200" cy="4727400"/>
          </a:xfrm>
          <a:prstGeom prst="rect">
            <a:avLst/>
          </a:prstGeom>
          <a:solidFill>
            <a:srgbClr val="8EC641">
              <a:alpha val="8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5"/>
          <p:cNvSpPr txBox="1">
            <a:spLocks noGrp="1"/>
          </p:cNvSpPr>
          <p:nvPr>
            <p:ph type="sldNum" idx="12"/>
          </p:nvPr>
        </p:nvSpPr>
        <p:spPr>
          <a:xfrm>
            <a:off x="4345650" y="4935488"/>
            <a:ext cx="452700" cy="208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
              <a:t>‹#›</a:t>
            </a:fld>
            <a:endParaRPr/>
          </a:p>
        </p:txBody>
      </p:sp>
      <p:sp>
        <p:nvSpPr>
          <p:cNvPr id="77" name="Google Shape;77;p15"/>
          <p:cNvSpPr txBox="1">
            <a:spLocks noGrp="1"/>
          </p:cNvSpPr>
          <p:nvPr>
            <p:ph type="body" idx="1"/>
          </p:nvPr>
        </p:nvSpPr>
        <p:spPr>
          <a:xfrm>
            <a:off x="440950" y="355325"/>
            <a:ext cx="8325900" cy="4399800"/>
          </a:xfrm>
          <a:prstGeom prst="rect">
            <a:avLst/>
          </a:prstGeom>
          <a:noFill/>
          <a:ln>
            <a:noFill/>
          </a:ln>
        </p:spPr>
        <p:txBody>
          <a:bodyPr spcFirstLastPara="1" wrap="square" lIns="91425" tIns="91425" rIns="91425" bIns="91425" anchor="t" anchorCtr="0">
            <a:noAutofit/>
          </a:bodyPr>
          <a:lstStyle>
            <a:lvl1pPr marL="457200" lvl="0" indent="-419100" algn="l">
              <a:lnSpc>
                <a:spcPct val="100000"/>
              </a:lnSpc>
              <a:spcBef>
                <a:spcPts val="600"/>
              </a:spcBef>
              <a:spcAft>
                <a:spcPts val="0"/>
              </a:spcAft>
              <a:buClr>
                <a:srgbClr val="4C1130"/>
              </a:buClr>
              <a:buSzPts val="3000"/>
              <a:buChar char="◍"/>
              <a:defRPr>
                <a:solidFill>
                  <a:srgbClr val="4C1130"/>
                </a:solidFill>
              </a:defRPr>
            </a:lvl1pPr>
            <a:lvl2pPr marL="914400" lvl="1" indent="-381000" algn="l">
              <a:lnSpc>
                <a:spcPct val="100000"/>
              </a:lnSpc>
              <a:spcBef>
                <a:spcPts val="0"/>
              </a:spcBef>
              <a:spcAft>
                <a:spcPts val="0"/>
              </a:spcAft>
              <a:buClr>
                <a:srgbClr val="85200C"/>
              </a:buClr>
              <a:buSzPts val="2400"/>
              <a:buChar char="○"/>
              <a:defRPr>
                <a:solidFill>
                  <a:srgbClr val="85200C"/>
                </a:solidFill>
              </a:defRPr>
            </a:lvl2pPr>
            <a:lvl3pPr marL="1371600" lvl="2" indent="-381000" algn="l">
              <a:lnSpc>
                <a:spcPct val="100000"/>
              </a:lnSpc>
              <a:spcBef>
                <a:spcPts val="0"/>
              </a:spcBef>
              <a:spcAft>
                <a:spcPts val="0"/>
              </a:spcAft>
              <a:buClr>
                <a:srgbClr val="85200C"/>
              </a:buClr>
              <a:buSzPts val="2400"/>
              <a:buChar char="■"/>
              <a:defRPr>
                <a:solidFill>
                  <a:srgbClr val="85200C"/>
                </a:solidFill>
              </a:defRPr>
            </a:lvl3pPr>
            <a:lvl4pPr marL="1828800" lvl="3" indent="-342900" algn="l">
              <a:lnSpc>
                <a:spcPct val="100000"/>
              </a:lnSpc>
              <a:spcBef>
                <a:spcPts val="0"/>
              </a:spcBef>
              <a:spcAft>
                <a:spcPts val="0"/>
              </a:spcAft>
              <a:buClr>
                <a:srgbClr val="85200C"/>
              </a:buClr>
              <a:buSzPts val="1800"/>
              <a:buChar char="●"/>
              <a:defRPr>
                <a:solidFill>
                  <a:srgbClr val="85200C"/>
                </a:solidFill>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TITLE_1_1">
    <p:bg>
      <p:bgPr>
        <a:solidFill>
          <a:srgbClr val="FFFFFF"/>
        </a:solidFill>
        <a:effectLst/>
      </p:bgPr>
    </p:bg>
    <p:spTree>
      <p:nvGrpSpPr>
        <p:cNvPr id="1" name="Shape 78"/>
        <p:cNvGrpSpPr/>
        <p:nvPr/>
      </p:nvGrpSpPr>
      <p:grpSpPr>
        <a:xfrm>
          <a:off x="0" y="0"/>
          <a:ext cx="0" cy="0"/>
          <a:chOff x="0" y="0"/>
          <a:chExt cx="0" cy="0"/>
        </a:xfrm>
      </p:grpSpPr>
      <p:sp>
        <p:nvSpPr>
          <p:cNvPr id="79" name="Google Shape;79;p16"/>
          <p:cNvSpPr/>
          <p:nvPr/>
        </p:nvSpPr>
        <p:spPr>
          <a:xfrm>
            <a:off x="0" y="50"/>
            <a:ext cx="9144000" cy="5143500"/>
          </a:xfrm>
          <a:prstGeom prst="frame">
            <a:avLst>
              <a:gd name="adj1" fmla="val 2218"/>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0" name="Google Shape;80;p16"/>
          <p:cNvPicPr preferRelativeResize="0"/>
          <p:nvPr/>
        </p:nvPicPr>
        <p:blipFill rotWithShape="1">
          <a:blip r:embed="rId2">
            <a:alphaModFix/>
          </a:blip>
          <a:srcRect t="8313" b="8303"/>
          <a:stretch/>
        </p:blipFill>
        <p:spPr>
          <a:xfrm rot="-5400000">
            <a:off x="3554205" y="454046"/>
            <a:ext cx="2035624" cy="1127534"/>
          </a:xfrm>
          <a:prstGeom prst="rect">
            <a:avLst/>
          </a:prstGeom>
          <a:noFill/>
          <a:ln>
            <a:noFill/>
          </a:ln>
        </p:spPr>
      </p:pic>
      <p:sp>
        <p:nvSpPr>
          <p:cNvPr id="81" name="Google Shape;81;p16"/>
          <p:cNvSpPr/>
          <p:nvPr/>
        </p:nvSpPr>
        <p:spPr>
          <a:xfrm>
            <a:off x="4008250" y="1152569"/>
            <a:ext cx="1127700" cy="883200"/>
          </a:xfrm>
          <a:prstGeom prst="rect">
            <a:avLst/>
          </a:prstGeom>
          <a:solidFill>
            <a:srgbClr val="004430">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6"/>
          <p:cNvSpPr txBox="1">
            <a:spLocks noGrp="1"/>
          </p:cNvSpPr>
          <p:nvPr>
            <p:ph type="body" idx="1"/>
          </p:nvPr>
        </p:nvSpPr>
        <p:spPr>
          <a:xfrm>
            <a:off x="1624650" y="2161800"/>
            <a:ext cx="5894700" cy="819900"/>
          </a:xfrm>
          <a:prstGeom prst="rect">
            <a:avLst/>
          </a:prstGeom>
          <a:noFill/>
          <a:ln>
            <a:noFill/>
          </a:ln>
        </p:spPr>
        <p:txBody>
          <a:bodyPr spcFirstLastPara="1" wrap="square" lIns="91425" tIns="91425" rIns="91425" bIns="91425" anchor="t" anchorCtr="0">
            <a:noAutofit/>
          </a:bodyPr>
          <a:lstStyle>
            <a:lvl1pPr marL="457200" lvl="0" indent="-419100" algn="ctr">
              <a:lnSpc>
                <a:spcPct val="100000"/>
              </a:lnSpc>
              <a:spcBef>
                <a:spcPts val="600"/>
              </a:spcBef>
              <a:spcAft>
                <a:spcPts val="0"/>
              </a:spcAft>
              <a:buClr>
                <a:schemeClr val="dk2"/>
              </a:buClr>
              <a:buSzPts val="3000"/>
              <a:buChar char="◍"/>
              <a:defRPr i="1">
                <a:solidFill>
                  <a:schemeClr val="dk2"/>
                </a:solidFill>
              </a:defRPr>
            </a:lvl1pPr>
            <a:lvl2pPr marL="914400" lvl="1" indent="-381000" algn="ctr">
              <a:lnSpc>
                <a:spcPct val="100000"/>
              </a:lnSpc>
              <a:spcBef>
                <a:spcPts val="0"/>
              </a:spcBef>
              <a:spcAft>
                <a:spcPts val="0"/>
              </a:spcAft>
              <a:buClr>
                <a:schemeClr val="dk2"/>
              </a:buClr>
              <a:buSzPts val="2400"/>
              <a:buChar char="○"/>
              <a:defRPr i="1">
                <a:solidFill>
                  <a:schemeClr val="dk2"/>
                </a:solidFill>
              </a:defRPr>
            </a:lvl2pPr>
            <a:lvl3pPr marL="1371600" lvl="2" indent="-381000" algn="ctr">
              <a:lnSpc>
                <a:spcPct val="100000"/>
              </a:lnSpc>
              <a:spcBef>
                <a:spcPts val="0"/>
              </a:spcBef>
              <a:spcAft>
                <a:spcPts val="0"/>
              </a:spcAft>
              <a:buClr>
                <a:schemeClr val="dk2"/>
              </a:buClr>
              <a:buSzPts val="2400"/>
              <a:buChar char="■"/>
              <a:defRPr i="1">
                <a:solidFill>
                  <a:schemeClr val="dk2"/>
                </a:solidFill>
              </a:defRPr>
            </a:lvl3pPr>
            <a:lvl4pPr marL="1828800" lvl="3" indent="-342900" algn="ctr">
              <a:lnSpc>
                <a:spcPct val="100000"/>
              </a:lnSpc>
              <a:spcBef>
                <a:spcPts val="0"/>
              </a:spcBef>
              <a:spcAft>
                <a:spcPts val="0"/>
              </a:spcAft>
              <a:buClr>
                <a:schemeClr val="dk2"/>
              </a:buClr>
              <a:buSzPts val="1800"/>
              <a:buChar char="●"/>
              <a:defRPr i="1">
                <a:solidFill>
                  <a:schemeClr val="dk2"/>
                </a:solidFill>
              </a:defRPr>
            </a:lvl4pPr>
            <a:lvl5pPr marL="2286000" lvl="4" indent="-342900" algn="ctr">
              <a:lnSpc>
                <a:spcPct val="100000"/>
              </a:lnSpc>
              <a:spcBef>
                <a:spcPts val="0"/>
              </a:spcBef>
              <a:spcAft>
                <a:spcPts val="0"/>
              </a:spcAft>
              <a:buClr>
                <a:schemeClr val="dk2"/>
              </a:buClr>
              <a:buSzPts val="1800"/>
              <a:buChar char="○"/>
              <a:defRPr i="1">
                <a:solidFill>
                  <a:schemeClr val="dk2"/>
                </a:solidFill>
              </a:defRPr>
            </a:lvl5pPr>
            <a:lvl6pPr marL="2743200" lvl="5" indent="-342900" algn="ctr">
              <a:lnSpc>
                <a:spcPct val="100000"/>
              </a:lnSpc>
              <a:spcBef>
                <a:spcPts val="0"/>
              </a:spcBef>
              <a:spcAft>
                <a:spcPts val="0"/>
              </a:spcAft>
              <a:buClr>
                <a:schemeClr val="dk2"/>
              </a:buClr>
              <a:buSzPts val="1800"/>
              <a:buChar char="■"/>
              <a:defRPr i="1">
                <a:solidFill>
                  <a:schemeClr val="dk2"/>
                </a:solidFill>
              </a:defRPr>
            </a:lvl6pPr>
            <a:lvl7pPr marL="3200400" lvl="6" indent="-342900" algn="ctr">
              <a:lnSpc>
                <a:spcPct val="100000"/>
              </a:lnSpc>
              <a:spcBef>
                <a:spcPts val="0"/>
              </a:spcBef>
              <a:spcAft>
                <a:spcPts val="0"/>
              </a:spcAft>
              <a:buClr>
                <a:schemeClr val="dk2"/>
              </a:buClr>
              <a:buSzPts val="1800"/>
              <a:buChar char="●"/>
              <a:defRPr i="1">
                <a:solidFill>
                  <a:schemeClr val="dk2"/>
                </a:solidFill>
              </a:defRPr>
            </a:lvl7pPr>
            <a:lvl8pPr marL="3657600" lvl="7" indent="-342900" algn="ctr">
              <a:lnSpc>
                <a:spcPct val="100000"/>
              </a:lnSpc>
              <a:spcBef>
                <a:spcPts val="0"/>
              </a:spcBef>
              <a:spcAft>
                <a:spcPts val="0"/>
              </a:spcAft>
              <a:buClr>
                <a:schemeClr val="dk2"/>
              </a:buClr>
              <a:buSzPts val="1800"/>
              <a:buChar char="○"/>
              <a:defRPr i="1">
                <a:solidFill>
                  <a:schemeClr val="dk2"/>
                </a:solidFill>
              </a:defRPr>
            </a:lvl8pPr>
            <a:lvl9pPr marL="4114800" lvl="8" indent="-342900" algn="ctr">
              <a:lnSpc>
                <a:spcPct val="100000"/>
              </a:lnSpc>
              <a:spcBef>
                <a:spcPts val="0"/>
              </a:spcBef>
              <a:spcAft>
                <a:spcPts val="0"/>
              </a:spcAft>
              <a:buClr>
                <a:schemeClr val="dk2"/>
              </a:buClr>
              <a:buSzPts val="1800"/>
              <a:buChar char="■"/>
              <a:defRPr i="1">
                <a:solidFill>
                  <a:schemeClr val="dk2"/>
                </a:solidFill>
              </a:defRPr>
            </a:lvl9pPr>
          </a:lstStyle>
          <a:p>
            <a:endParaRPr/>
          </a:p>
        </p:txBody>
      </p:sp>
      <p:sp>
        <p:nvSpPr>
          <p:cNvPr id="83" name="Google Shape;83;p16"/>
          <p:cNvSpPr txBox="1"/>
          <p:nvPr/>
        </p:nvSpPr>
        <p:spPr>
          <a:xfrm>
            <a:off x="3593400" y="1074648"/>
            <a:ext cx="19572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600"/>
              <a:buFont typeface="Arial"/>
              <a:buNone/>
            </a:pPr>
            <a:r>
              <a:rPr lang="en" sz="9600" b="0" i="0" u="none" strike="noStrike" cap="none">
                <a:solidFill>
                  <a:schemeClr val="lt1"/>
                </a:solidFill>
                <a:latin typeface="Georgia"/>
                <a:ea typeface="Georgia"/>
                <a:cs typeface="Georgia"/>
                <a:sym typeface="Georgia"/>
              </a:rPr>
              <a:t>“</a:t>
            </a:r>
            <a:endParaRPr sz="9600" b="0" i="0" u="none" strike="noStrike" cap="none">
              <a:solidFill>
                <a:schemeClr val="lt1"/>
              </a:solidFill>
              <a:latin typeface="Georgia"/>
              <a:ea typeface="Georgia"/>
              <a:cs typeface="Georgia"/>
              <a:sym typeface="Georgia"/>
            </a:endParaRPr>
          </a:p>
        </p:txBody>
      </p:sp>
      <p:sp>
        <p:nvSpPr>
          <p:cNvPr id="84" name="Google Shape;84;p16"/>
          <p:cNvSpPr txBox="1">
            <a:spLocks noGrp="1"/>
          </p:cNvSpPr>
          <p:nvPr>
            <p:ph type="sldNum" idx="12"/>
          </p:nvPr>
        </p:nvSpPr>
        <p:spPr>
          <a:xfrm>
            <a:off x="4345650" y="4673644"/>
            <a:ext cx="452700" cy="3936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tomb)">
  <p:cSld name="TITLE_AND_BODY_1">
    <p:spTree>
      <p:nvGrpSpPr>
        <p:cNvPr id="1" name="Shape 85"/>
        <p:cNvGrpSpPr/>
        <p:nvPr/>
      </p:nvGrpSpPr>
      <p:grpSpPr>
        <a:xfrm>
          <a:off x="0" y="0"/>
          <a:ext cx="0" cy="0"/>
          <a:chOff x="0" y="0"/>
          <a:chExt cx="0" cy="0"/>
        </a:xfrm>
      </p:grpSpPr>
      <p:sp>
        <p:nvSpPr>
          <p:cNvPr id="86" name="Google Shape;86;p17"/>
          <p:cNvSpPr/>
          <p:nvPr/>
        </p:nvSpPr>
        <p:spPr>
          <a:xfrm>
            <a:off x="0" y="50"/>
            <a:ext cx="9144000" cy="5143500"/>
          </a:xfrm>
          <a:prstGeom prst="frame">
            <a:avLst>
              <a:gd name="adj1" fmla="val 2218"/>
            </a:avLst>
          </a:pr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7"/>
          <p:cNvSpPr txBox="1">
            <a:spLocks noGrp="1"/>
          </p:cNvSpPr>
          <p:nvPr>
            <p:ph type="title"/>
          </p:nvPr>
        </p:nvSpPr>
        <p:spPr>
          <a:xfrm>
            <a:off x="2257425" y="887475"/>
            <a:ext cx="6153300" cy="726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CC0000"/>
              </a:buClr>
              <a:buSzPts val="2400"/>
              <a:buNone/>
              <a:defRPr>
                <a:solidFill>
                  <a:srgbClr val="CC0000"/>
                </a:solidFill>
              </a:defRPr>
            </a:lvl1pPr>
            <a:lvl2pPr lvl="1" algn="l">
              <a:lnSpc>
                <a:spcPct val="100000"/>
              </a:lnSpc>
              <a:spcBef>
                <a:spcPts val="0"/>
              </a:spcBef>
              <a:spcAft>
                <a:spcPts val="0"/>
              </a:spcAft>
              <a:buClr>
                <a:schemeClr val="accent3"/>
              </a:buClr>
              <a:buSzPts val="2400"/>
              <a:buNone/>
              <a:defRPr>
                <a:solidFill>
                  <a:schemeClr val="accent3"/>
                </a:solidFill>
              </a:defRPr>
            </a:lvl2pPr>
            <a:lvl3pPr lvl="2" algn="l">
              <a:lnSpc>
                <a:spcPct val="100000"/>
              </a:lnSpc>
              <a:spcBef>
                <a:spcPts val="0"/>
              </a:spcBef>
              <a:spcAft>
                <a:spcPts val="0"/>
              </a:spcAft>
              <a:buClr>
                <a:schemeClr val="accent3"/>
              </a:buClr>
              <a:buSzPts val="2400"/>
              <a:buNone/>
              <a:defRPr>
                <a:solidFill>
                  <a:schemeClr val="accent3"/>
                </a:solidFill>
              </a:defRPr>
            </a:lvl3pPr>
            <a:lvl4pPr lvl="3" algn="l">
              <a:lnSpc>
                <a:spcPct val="100000"/>
              </a:lnSpc>
              <a:spcBef>
                <a:spcPts val="0"/>
              </a:spcBef>
              <a:spcAft>
                <a:spcPts val="0"/>
              </a:spcAft>
              <a:buClr>
                <a:schemeClr val="accent3"/>
              </a:buClr>
              <a:buSzPts val="2400"/>
              <a:buNone/>
              <a:defRPr>
                <a:solidFill>
                  <a:schemeClr val="accent3"/>
                </a:solidFill>
              </a:defRPr>
            </a:lvl4pPr>
            <a:lvl5pPr lvl="4" algn="l">
              <a:lnSpc>
                <a:spcPct val="100000"/>
              </a:lnSpc>
              <a:spcBef>
                <a:spcPts val="0"/>
              </a:spcBef>
              <a:spcAft>
                <a:spcPts val="0"/>
              </a:spcAft>
              <a:buClr>
                <a:schemeClr val="accent3"/>
              </a:buClr>
              <a:buSzPts val="2400"/>
              <a:buNone/>
              <a:defRPr>
                <a:solidFill>
                  <a:schemeClr val="accent3"/>
                </a:solidFill>
              </a:defRPr>
            </a:lvl5pPr>
            <a:lvl6pPr lvl="5" algn="l">
              <a:lnSpc>
                <a:spcPct val="100000"/>
              </a:lnSpc>
              <a:spcBef>
                <a:spcPts val="0"/>
              </a:spcBef>
              <a:spcAft>
                <a:spcPts val="0"/>
              </a:spcAft>
              <a:buClr>
                <a:schemeClr val="accent3"/>
              </a:buClr>
              <a:buSzPts val="2400"/>
              <a:buNone/>
              <a:defRPr>
                <a:solidFill>
                  <a:schemeClr val="accent3"/>
                </a:solidFill>
              </a:defRPr>
            </a:lvl6pPr>
            <a:lvl7pPr lvl="6" algn="l">
              <a:lnSpc>
                <a:spcPct val="100000"/>
              </a:lnSpc>
              <a:spcBef>
                <a:spcPts val="0"/>
              </a:spcBef>
              <a:spcAft>
                <a:spcPts val="0"/>
              </a:spcAft>
              <a:buClr>
                <a:schemeClr val="accent3"/>
              </a:buClr>
              <a:buSzPts val="2400"/>
              <a:buNone/>
              <a:defRPr>
                <a:solidFill>
                  <a:schemeClr val="accent3"/>
                </a:solidFill>
              </a:defRPr>
            </a:lvl7pPr>
            <a:lvl8pPr lvl="7" algn="l">
              <a:lnSpc>
                <a:spcPct val="100000"/>
              </a:lnSpc>
              <a:spcBef>
                <a:spcPts val="0"/>
              </a:spcBef>
              <a:spcAft>
                <a:spcPts val="0"/>
              </a:spcAft>
              <a:buClr>
                <a:schemeClr val="accent3"/>
              </a:buClr>
              <a:buSzPts val="2400"/>
              <a:buNone/>
              <a:defRPr>
                <a:solidFill>
                  <a:schemeClr val="accent3"/>
                </a:solidFill>
              </a:defRPr>
            </a:lvl8pPr>
            <a:lvl9pPr lvl="8" algn="l">
              <a:lnSpc>
                <a:spcPct val="100000"/>
              </a:lnSpc>
              <a:spcBef>
                <a:spcPts val="0"/>
              </a:spcBef>
              <a:spcAft>
                <a:spcPts val="0"/>
              </a:spcAft>
              <a:buClr>
                <a:schemeClr val="accent3"/>
              </a:buClr>
              <a:buSzPts val="2400"/>
              <a:buNone/>
              <a:defRPr>
                <a:solidFill>
                  <a:schemeClr val="accent3"/>
                </a:solidFill>
              </a:defRPr>
            </a:lvl9pPr>
          </a:lstStyle>
          <a:p>
            <a:endParaRPr/>
          </a:p>
        </p:txBody>
      </p:sp>
      <p:sp>
        <p:nvSpPr>
          <p:cNvPr id="88" name="Google Shape;88;p17"/>
          <p:cNvSpPr txBox="1">
            <a:spLocks noGrp="1"/>
          </p:cNvSpPr>
          <p:nvPr>
            <p:ph type="body" idx="1"/>
          </p:nvPr>
        </p:nvSpPr>
        <p:spPr>
          <a:xfrm>
            <a:off x="2257425" y="1709141"/>
            <a:ext cx="6153300" cy="31596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600"/>
              </a:spcBef>
              <a:spcAft>
                <a:spcPts val="0"/>
              </a:spcAft>
              <a:buClr>
                <a:schemeClr val="accent3"/>
              </a:buClr>
              <a:buSzPts val="2400"/>
              <a:buChar char="◍"/>
              <a:defRPr sz="2400"/>
            </a:lvl1pPr>
            <a:lvl2pPr marL="914400" lvl="1" indent="-342900" algn="l">
              <a:lnSpc>
                <a:spcPct val="100000"/>
              </a:lnSpc>
              <a:spcBef>
                <a:spcPts val="0"/>
              </a:spcBef>
              <a:spcAft>
                <a:spcPts val="0"/>
              </a:spcAft>
              <a:buClr>
                <a:schemeClr val="accent3"/>
              </a:buClr>
              <a:buSzPts val="1800"/>
              <a:buChar char="○"/>
              <a:defRPr sz="1800"/>
            </a:lvl2pPr>
            <a:lvl3pPr marL="1371600" lvl="2" indent="-342900" algn="l">
              <a:lnSpc>
                <a:spcPct val="100000"/>
              </a:lnSpc>
              <a:spcBef>
                <a:spcPts val="0"/>
              </a:spcBef>
              <a:spcAft>
                <a:spcPts val="0"/>
              </a:spcAft>
              <a:buClr>
                <a:schemeClr val="accent3"/>
              </a:buClr>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pic>
        <p:nvPicPr>
          <p:cNvPr id="89" name="Google Shape;89;p17"/>
          <p:cNvPicPr preferRelativeResize="0"/>
          <p:nvPr/>
        </p:nvPicPr>
        <p:blipFill rotWithShape="1">
          <a:blip r:embed="rId2">
            <a:alphaModFix/>
          </a:blip>
          <a:srcRect r="13925" b="37706"/>
          <a:stretch/>
        </p:blipFill>
        <p:spPr>
          <a:xfrm>
            <a:off x="0" y="644600"/>
            <a:ext cx="1943101" cy="843074"/>
          </a:xfrm>
          <a:prstGeom prst="rect">
            <a:avLst/>
          </a:prstGeom>
          <a:noFill/>
          <a:ln>
            <a:noFill/>
          </a:ln>
        </p:spPr>
      </p:pic>
      <p:sp>
        <p:nvSpPr>
          <p:cNvPr id="90" name="Google Shape;90;p17"/>
          <p:cNvSpPr txBox="1">
            <a:spLocks noGrp="1"/>
          </p:cNvSpPr>
          <p:nvPr>
            <p:ph type="sldNum" idx="12"/>
          </p:nvPr>
        </p:nvSpPr>
        <p:spPr>
          <a:xfrm>
            <a:off x="8480577" y="4673644"/>
            <a:ext cx="452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2 column (autumn)">
  <p:cSld name="TITLE_AND_BODY_1_1_1_1">
    <p:spTree>
      <p:nvGrpSpPr>
        <p:cNvPr id="1" name="Shape 91"/>
        <p:cNvGrpSpPr/>
        <p:nvPr/>
      </p:nvGrpSpPr>
      <p:grpSpPr>
        <a:xfrm>
          <a:off x="0" y="0"/>
          <a:ext cx="0" cy="0"/>
          <a:chOff x="0" y="0"/>
          <a:chExt cx="0" cy="0"/>
        </a:xfrm>
      </p:grpSpPr>
      <p:sp>
        <p:nvSpPr>
          <p:cNvPr id="92" name="Google Shape;92;p18"/>
          <p:cNvSpPr/>
          <p:nvPr/>
        </p:nvSpPr>
        <p:spPr>
          <a:xfrm>
            <a:off x="0" y="50"/>
            <a:ext cx="9144000" cy="5143500"/>
          </a:xfrm>
          <a:prstGeom prst="frame">
            <a:avLst>
              <a:gd name="adj1" fmla="val 2218"/>
            </a:avLst>
          </a:prstGeom>
          <a:solidFill>
            <a:srgbClr val="BF9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8"/>
          <p:cNvSpPr txBox="1">
            <a:spLocks noGrp="1"/>
          </p:cNvSpPr>
          <p:nvPr>
            <p:ph type="title"/>
          </p:nvPr>
        </p:nvSpPr>
        <p:spPr>
          <a:xfrm>
            <a:off x="2257425" y="887475"/>
            <a:ext cx="6153300" cy="726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BF9000"/>
              </a:buClr>
              <a:buSzPts val="2400"/>
              <a:buNone/>
              <a:defRPr>
                <a:solidFill>
                  <a:srgbClr val="BF9000"/>
                </a:solidFill>
              </a:defRPr>
            </a:lvl1pPr>
            <a:lvl2pPr lvl="1" algn="l">
              <a:lnSpc>
                <a:spcPct val="100000"/>
              </a:lnSpc>
              <a:spcBef>
                <a:spcPts val="0"/>
              </a:spcBef>
              <a:spcAft>
                <a:spcPts val="0"/>
              </a:spcAft>
              <a:buClr>
                <a:schemeClr val="accent4"/>
              </a:buClr>
              <a:buSzPts val="2400"/>
              <a:buNone/>
              <a:defRPr>
                <a:solidFill>
                  <a:schemeClr val="accent4"/>
                </a:solidFill>
              </a:defRPr>
            </a:lvl2pPr>
            <a:lvl3pPr lvl="2" algn="l">
              <a:lnSpc>
                <a:spcPct val="100000"/>
              </a:lnSpc>
              <a:spcBef>
                <a:spcPts val="0"/>
              </a:spcBef>
              <a:spcAft>
                <a:spcPts val="0"/>
              </a:spcAft>
              <a:buClr>
                <a:schemeClr val="accent4"/>
              </a:buClr>
              <a:buSzPts val="2400"/>
              <a:buNone/>
              <a:defRPr>
                <a:solidFill>
                  <a:schemeClr val="accent4"/>
                </a:solidFill>
              </a:defRPr>
            </a:lvl3pPr>
            <a:lvl4pPr lvl="3" algn="l">
              <a:lnSpc>
                <a:spcPct val="100000"/>
              </a:lnSpc>
              <a:spcBef>
                <a:spcPts val="0"/>
              </a:spcBef>
              <a:spcAft>
                <a:spcPts val="0"/>
              </a:spcAft>
              <a:buClr>
                <a:schemeClr val="accent4"/>
              </a:buClr>
              <a:buSzPts val="2400"/>
              <a:buNone/>
              <a:defRPr>
                <a:solidFill>
                  <a:schemeClr val="accent4"/>
                </a:solidFill>
              </a:defRPr>
            </a:lvl4pPr>
            <a:lvl5pPr lvl="4" algn="l">
              <a:lnSpc>
                <a:spcPct val="100000"/>
              </a:lnSpc>
              <a:spcBef>
                <a:spcPts val="0"/>
              </a:spcBef>
              <a:spcAft>
                <a:spcPts val="0"/>
              </a:spcAft>
              <a:buClr>
                <a:schemeClr val="accent4"/>
              </a:buClr>
              <a:buSzPts val="2400"/>
              <a:buNone/>
              <a:defRPr>
                <a:solidFill>
                  <a:schemeClr val="accent4"/>
                </a:solidFill>
              </a:defRPr>
            </a:lvl5pPr>
            <a:lvl6pPr lvl="5" algn="l">
              <a:lnSpc>
                <a:spcPct val="100000"/>
              </a:lnSpc>
              <a:spcBef>
                <a:spcPts val="0"/>
              </a:spcBef>
              <a:spcAft>
                <a:spcPts val="0"/>
              </a:spcAft>
              <a:buClr>
                <a:schemeClr val="accent4"/>
              </a:buClr>
              <a:buSzPts val="2400"/>
              <a:buNone/>
              <a:defRPr>
                <a:solidFill>
                  <a:schemeClr val="accent4"/>
                </a:solidFill>
              </a:defRPr>
            </a:lvl6pPr>
            <a:lvl7pPr lvl="6" algn="l">
              <a:lnSpc>
                <a:spcPct val="100000"/>
              </a:lnSpc>
              <a:spcBef>
                <a:spcPts val="0"/>
              </a:spcBef>
              <a:spcAft>
                <a:spcPts val="0"/>
              </a:spcAft>
              <a:buClr>
                <a:schemeClr val="accent4"/>
              </a:buClr>
              <a:buSzPts val="2400"/>
              <a:buNone/>
              <a:defRPr>
                <a:solidFill>
                  <a:schemeClr val="accent4"/>
                </a:solidFill>
              </a:defRPr>
            </a:lvl7pPr>
            <a:lvl8pPr lvl="7" algn="l">
              <a:lnSpc>
                <a:spcPct val="100000"/>
              </a:lnSpc>
              <a:spcBef>
                <a:spcPts val="0"/>
              </a:spcBef>
              <a:spcAft>
                <a:spcPts val="0"/>
              </a:spcAft>
              <a:buClr>
                <a:schemeClr val="accent4"/>
              </a:buClr>
              <a:buSzPts val="2400"/>
              <a:buNone/>
              <a:defRPr>
                <a:solidFill>
                  <a:schemeClr val="accent4"/>
                </a:solidFill>
              </a:defRPr>
            </a:lvl8pPr>
            <a:lvl9pPr lvl="8" algn="l">
              <a:lnSpc>
                <a:spcPct val="100000"/>
              </a:lnSpc>
              <a:spcBef>
                <a:spcPts val="0"/>
              </a:spcBef>
              <a:spcAft>
                <a:spcPts val="0"/>
              </a:spcAft>
              <a:buClr>
                <a:schemeClr val="accent4"/>
              </a:buClr>
              <a:buSzPts val="2400"/>
              <a:buNone/>
              <a:defRPr>
                <a:solidFill>
                  <a:schemeClr val="accent4"/>
                </a:solidFill>
              </a:defRPr>
            </a:lvl9pPr>
          </a:lstStyle>
          <a:p>
            <a:endParaRPr/>
          </a:p>
        </p:txBody>
      </p:sp>
      <p:sp>
        <p:nvSpPr>
          <p:cNvPr id="94" name="Google Shape;94;p18"/>
          <p:cNvSpPr txBox="1">
            <a:spLocks noGrp="1"/>
          </p:cNvSpPr>
          <p:nvPr>
            <p:ph type="body" idx="1"/>
          </p:nvPr>
        </p:nvSpPr>
        <p:spPr>
          <a:xfrm>
            <a:off x="1419225" y="1709150"/>
            <a:ext cx="3101100" cy="31596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600"/>
              </a:spcBef>
              <a:spcAft>
                <a:spcPts val="0"/>
              </a:spcAft>
              <a:buClr>
                <a:srgbClr val="BF9000"/>
              </a:buClr>
              <a:buSzPts val="2400"/>
              <a:buChar char="◍"/>
              <a:defRPr sz="2400">
                <a:solidFill>
                  <a:srgbClr val="BF9000"/>
                </a:solidFill>
              </a:defRPr>
            </a:lvl1pPr>
            <a:lvl2pPr marL="914400" lvl="1" indent="-342900" algn="l">
              <a:lnSpc>
                <a:spcPct val="100000"/>
              </a:lnSpc>
              <a:spcBef>
                <a:spcPts val="0"/>
              </a:spcBef>
              <a:spcAft>
                <a:spcPts val="0"/>
              </a:spcAft>
              <a:buClr>
                <a:srgbClr val="F1C232"/>
              </a:buClr>
              <a:buSzPts val="1800"/>
              <a:buChar char="○"/>
              <a:defRPr sz="1800">
                <a:solidFill>
                  <a:srgbClr val="F1C232"/>
                </a:solidFill>
              </a:defRPr>
            </a:lvl2pPr>
            <a:lvl3pPr marL="1371600" lvl="2" indent="-342900" algn="l">
              <a:lnSpc>
                <a:spcPct val="100000"/>
              </a:lnSpc>
              <a:spcBef>
                <a:spcPts val="0"/>
              </a:spcBef>
              <a:spcAft>
                <a:spcPts val="0"/>
              </a:spcAft>
              <a:buClr>
                <a:srgbClr val="F1C232"/>
              </a:buClr>
              <a:buSzPts val="1800"/>
              <a:buChar char="■"/>
              <a:defRPr sz="1800">
                <a:solidFill>
                  <a:srgbClr val="F1C232"/>
                </a:solidFill>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pic>
        <p:nvPicPr>
          <p:cNvPr id="95" name="Google Shape;95;p18"/>
          <p:cNvPicPr preferRelativeResize="0"/>
          <p:nvPr/>
        </p:nvPicPr>
        <p:blipFill rotWithShape="1">
          <a:blip r:embed="rId2">
            <a:alphaModFix/>
          </a:blip>
          <a:srcRect t="17605" b="17598"/>
          <a:stretch/>
        </p:blipFill>
        <p:spPr>
          <a:xfrm>
            <a:off x="0" y="644600"/>
            <a:ext cx="1943097" cy="843075"/>
          </a:xfrm>
          <a:prstGeom prst="rect">
            <a:avLst/>
          </a:prstGeom>
          <a:noFill/>
          <a:ln>
            <a:noFill/>
          </a:ln>
        </p:spPr>
      </p:pic>
      <p:sp>
        <p:nvSpPr>
          <p:cNvPr id="96" name="Google Shape;96;p18"/>
          <p:cNvSpPr txBox="1">
            <a:spLocks noGrp="1"/>
          </p:cNvSpPr>
          <p:nvPr>
            <p:ph type="sldNum" idx="12"/>
          </p:nvPr>
        </p:nvSpPr>
        <p:spPr>
          <a:xfrm>
            <a:off x="8480577" y="4673644"/>
            <a:ext cx="452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97" name="Google Shape;97;p18"/>
          <p:cNvPicPr preferRelativeResize="0"/>
          <p:nvPr/>
        </p:nvPicPr>
        <p:blipFill rotWithShape="1">
          <a:blip r:embed="rId3">
            <a:alphaModFix/>
          </a:blip>
          <a:srcRect/>
          <a:stretch/>
        </p:blipFill>
        <p:spPr>
          <a:xfrm>
            <a:off x="-133125" y="3643950"/>
            <a:ext cx="4055824" cy="2027900"/>
          </a:xfrm>
          <a:prstGeom prst="rect">
            <a:avLst/>
          </a:prstGeom>
          <a:noFill/>
          <a:ln>
            <a:noFill/>
          </a:ln>
        </p:spPr>
      </p:pic>
      <p:sp>
        <p:nvSpPr>
          <p:cNvPr id="98" name="Google Shape;98;p18"/>
          <p:cNvSpPr txBox="1">
            <a:spLocks noGrp="1"/>
          </p:cNvSpPr>
          <p:nvPr>
            <p:ph type="body" idx="2"/>
          </p:nvPr>
        </p:nvSpPr>
        <p:spPr>
          <a:xfrm>
            <a:off x="5196300" y="1704225"/>
            <a:ext cx="2941500" cy="31596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600"/>
              </a:spcBef>
              <a:spcAft>
                <a:spcPts val="0"/>
              </a:spcAft>
              <a:buClr>
                <a:srgbClr val="BF9000"/>
              </a:buClr>
              <a:buSzPts val="2400"/>
              <a:buChar char="◍"/>
              <a:defRPr sz="2400">
                <a:solidFill>
                  <a:srgbClr val="BF9000"/>
                </a:solidFill>
              </a:defRPr>
            </a:lvl1pPr>
            <a:lvl2pPr marL="914400" lvl="1" indent="-342900" algn="l">
              <a:lnSpc>
                <a:spcPct val="100000"/>
              </a:lnSpc>
              <a:spcBef>
                <a:spcPts val="0"/>
              </a:spcBef>
              <a:spcAft>
                <a:spcPts val="0"/>
              </a:spcAft>
              <a:buClr>
                <a:srgbClr val="F1C232"/>
              </a:buClr>
              <a:buSzPts val="1800"/>
              <a:buChar char="○"/>
              <a:defRPr sz="1800">
                <a:solidFill>
                  <a:srgbClr val="F1C232"/>
                </a:solidFill>
              </a:defRPr>
            </a:lvl2pPr>
            <a:lvl3pPr marL="1371600" lvl="2" indent="-342900" algn="l">
              <a:lnSpc>
                <a:spcPct val="100000"/>
              </a:lnSpc>
              <a:spcBef>
                <a:spcPts val="0"/>
              </a:spcBef>
              <a:spcAft>
                <a:spcPts val="0"/>
              </a:spcAft>
              <a:buClr>
                <a:srgbClr val="F1C232"/>
              </a:buClr>
              <a:buSzPts val="1800"/>
              <a:buChar char="■"/>
              <a:defRPr sz="1800">
                <a:solidFill>
                  <a:srgbClr val="F1C232"/>
                </a:solidFill>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2 columns (leaf)" type="twoColTx">
  <p:cSld name="TITLE_AND_TWO_COLUMNS">
    <p:spTree>
      <p:nvGrpSpPr>
        <p:cNvPr id="1" name="Shape 99"/>
        <p:cNvGrpSpPr/>
        <p:nvPr/>
      </p:nvGrpSpPr>
      <p:grpSpPr>
        <a:xfrm>
          <a:off x="0" y="0"/>
          <a:ext cx="0" cy="0"/>
          <a:chOff x="0" y="0"/>
          <a:chExt cx="0" cy="0"/>
        </a:xfrm>
      </p:grpSpPr>
      <p:sp>
        <p:nvSpPr>
          <p:cNvPr id="100" name="Google Shape;100;p19"/>
          <p:cNvSpPr/>
          <p:nvPr/>
        </p:nvSpPr>
        <p:spPr>
          <a:xfrm>
            <a:off x="0" y="50"/>
            <a:ext cx="9144000" cy="5143500"/>
          </a:xfrm>
          <a:prstGeom prst="frame">
            <a:avLst>
              <a:gd name="adj1" fmla="val 2218"/>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9"/>
          <p:cNvSpPr txBox="1">
            <a:spLocks noGrp="1"/>
          </p:cNvSpPr>
          <p:nvPr>
            <p:ph type="body" idx="1"/>
          </p:nvPr>
        </p:nvSpPr>
        <p:spPr>
          <a:xfrm>
            <a:off x="2257425" y="1764506"/>
            <a:ext cx="3120900" cy="31611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Clr>
                <a:schemeClr val="dk1"/>
              </a:buClr>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102" name="Google Shape;102;p19"/>
          <p:cNvSpPr txBox="1">
            <a:spLocks noGrp="1"/>
          </p:cNvSpPr>
          <p:nvPr>
            <p:ph type="body" idx="2"/>
          </p:nvPr>
        </p:nvSpPr>
        <p:spPr>
          <a:xfrm>
            <a:off x="5566073" y="1764506"/>
            <a:ext cx="3120900" cy="31611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Clr>
                <a:schemeClr val="dk1"/>
              </a:buClr>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103" name="Google Shape;103;p19"/>
          <p:cNvSpPr txBox="1">
            <a:spLocks noGrp="1"/>
          </p:cNvSpPr>
          <p:nvPr>
            <p:ph type="title"/>
          </p:nvPr>
        </p:nvSpPr>
        <p:spPr>
          <a:xfrm>
            <a:off x="2257425" y="887475"/>
            <a:ext cx="6153300" cy="726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
        <p:nvSpPr>
          <p:cNvPr id="104" name="Google Shape;104;p19"/>
          <p:cNvSpPr txBox="1">
            <a:spLocks noGrp="1"/>
          </p:cNvSpPr>
          <p:nvPr>
            <p:ph type="sldNum" idx="12"/>
          </p:nvPr>
        </p:nvSpPr>
        <p:spPr>
          <a:xfrm>
            <a:off x="8480577" y="4673644"/>
            <a:ext cx="452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105" name="Google Shape;105;p19"/>
          <p:cNvPicPr preferRelativeResize="0"/>
          <p:nvPr/>
        </p:nvPicPr>
        <p:blipFill rotWithShape="1">
          <a:blip r:embed="rId2">
            <a:alphaModFix/>
          </a:blip>
          <a:srcRect l="5767" t="29553" b="29557"/>
          <a:stretch/>
        </p:blipFill>
        <p:spPr>
          <a:xfrm rot="10800000" flipH="1">
            <a:off x="0" y="644575"/>
            <a:ext cx="1943100" cy="8431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2 columns (sea)">
  <p:cSld name="TITLE_AND_TWO_COLUMNS_2">
    <p:spTree>
      <p:nvGrpSpPr>
        <p:cNvPr id="1" name="Shape 106"/>
        <p:cNvGrpSpPr/>
        <p:nvPr/>
      </p:nvGrpSpPr>
      <p:grpSpPr>
        <a:xfrm>
          <a:off x="0" y="0"/>
          <a:ext cx="0" cy="0"/>
          <a:chOff x="0" y="0"/>
          <a:chExt cx="0" cy="0"/>
        </a:xfrm>
      </p:grpSpPr>
      <p:sp>
        <p:nvSpPr>
          <p:cNvPr id="107" name="Google Shape;107;p20"/>
          <p:cNvSpPr/>
          <p:nvPr/>
        </p:nvSpPr>
        <p:spPr>
          <a:xfrm>
            <a:off x="0" y="50"/>
            <a:ext cx="9144000" cy="5143500"/>
          </a:xfrm>
          <a:prstGeom prst="frame">
            <a:avLst>
              <a:gd name="adj1" fmla="val 2218"/>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0"/>
          <p:cNvSpPr txBox="1">
            <a:spLocks noGrp="1"/>
          </p:cNvSpPr>
          <p:nvPr>
            <p:ph type="body" idx="1"/>
          </p:nvPr>
        </p:nvSpPr>
        <p:spPr>
          <a:xfrm>
            <a:off x="2257425" y="1764506"/>
            <a:ext cx="3120900" cy="31611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Clr>
                <a:schemeClr val="accent3"/>
              </a:buClr>
              <a:buSzPts val="1800"/>
              <a:buChar char="◍"/>
              <a:defRPr sz="1800"/>
            </a:lvl1pPr>
            <a:lvl2pPr marL="914400" lvl="1" indent="-342900" algn="l">
              <a:lnSpc>
                <a:spcPct val="100000"/>
              </a:lnSpc>
              <a:spcBef>
                <a:spcPts val="0"/>
              </a:spcBef>
              <a:spcAft>
                <a:spcPts val="0"/>
              </a:spcAft>
              <a:buClr>
                <a:schemeClr val="accent3"/>
              </a:buClr>
              <a:buSzPts val="1800"/>
              <a:buChar char="○"/>
              <a:defRPr sz="1800"/>
            </a:lvl2pPr>
            <a:lvl3pPr marL="1371600" lvl="2" indent="-342900" algn="l">
              <a:lnSpc>
                <a:spcPct val="100000"/>
              </a:lnSpc>
              <a:spcBef>
                <a:spcPts val="0"/>
              </a:spcBef>
              <a:spcAft>
                <a:spcPts val="0"/>
              </a:spcAft>
              <a:buClr>
                <a:schemeClr val="dk1"/>
              </a:buClr>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109" name="Google Shape;109;p20"/>
          <p:cNvSpPr txBox="1">
            <a:spLocks noGrp="1"/>
          </p:cNvSpPr>
          <p:nvPr>
            <p:ph type="body" idx="2"/>
          </p:nvPr>
        </p:nvSpPr>
        <p:spPr>
          <a:xfrm>
            <a:off x="5566073" y="1764506"/>
            <a:ext cx="3120900" cy="31611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Clr>
                <a:schemeClr val="accent3"/>
              </a:buClr>
              <a:buSzPts val="1800"/>
              <a:buChar char="◍"/>
              <a:defRPr sz="1800"/>
            </a:lvl1pPr>
            <a:lvl2pPr marL="914400" lvl="1" indent="-342900" algn="l">
              <a:lnSpc>
                <a:spcPct val="100000"/>
              </a:lnSpc>
              <a:spcBef>
                <a:spcPts val="0"/>
              </a:spcBef>
              <a:spcAft>
                <a:spcPts val="0"/>
              </a:spcAft>
              <a:buClr>
                <a:schemeClr val="accent3"/>
              </a:buClr>
              <a:buSzPts val="1800"/>
              <a:buChar char="○"/>
              <a:defRPr sz="1800"/>
            </a:lvl2pPr>
            <a:lvl3pPr marL="1371600" lvl="2" indent="-342900" algn="l">
              <a:lnSpc>
                <a:spcPct val="100000"/>
              </a:lnSpc>
              <a:spcBef>
                <a:spcPts val="0"/>
              </a:spcBef>
              <a:spcAft>
                <a:spcPts val="0"/>
              </a:spcAft>
              <a:buClr>
                <a:schemeClr val="dk1"/>
              </a:buClr>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110" name="Google Shape;110;p20"/>
          <p:cNvSpPr txBox="1">
            <a:spLocks noGrp="1"/>
          </p:cNvSpPr>
          <p:nvPr>
            <p:ph type="title"/>
          </p:nvPr>
        </p:nvSpPr>
        <p:spPr>
          <a:xfrm>
            <a:off x="2257425" y="887475"/>
            <a:ext cx="6153300" cy="726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accent3"/>
              </a:buClr>
              <a:buSzPts val="2400"/>
              <a:buNone/>
              <a:defRPr>
                <a:solidFill>
                  <a:schemeClr val="accent3"/>
                </a:solidFill>
              </a:defRPr>
            </a:lvl1pPr>
            <a:lvl2pPr lvl="1" algn="l">
              <a:lnSpc>
                <a:spcPct val="100000"/>
              </a:lnSpc>
              <a:spcBef>
                <a:spcPts val="0"/>
              </a:spcBef>
              <a:spcAft>
                <a:spcPts val="0"/>
              </a:spcAft>
              <a:buClr>
                <a:schemeClr val="accent3"/>
              </a:buClr>
              <a:buSzPts val="2400"/>
              <a:buNone/>
              <a:defRPr>
                <a:solidFill>
                  <a:schemeClr val="accent3"/>
                </a:solidFill>
              </a:defRPr>
            </a:lvl2pPr>
            <a:lvl3pPr lvl="2" algn="l">
              <a:lnSpc>
                <a:spcPct val="100000"/>
              </a:lnSpc>
              <a:spcBef>
                <a:spcPts val="0"/>
              </a:spcBef>
              <a:spcAft>
                <a:spcPts val="0"/>
              </a:spcAft>
              <a:buClr>
                <a:schemeClr val="accent3"/>
              </a:buClr>
              <a:buSzPts val="2400"/>
              <a:buNone/>
              <a:defRPr>
                <a:solidFill>
                  <a:schemeClr val="accent3"/>
                </a:solidFill>
              </a:defRPr>
            </a:lvl3pPr>
            <a:lvl4pPr lvl="3" algn="l">
              <a:lnSpc>
                <a:spcPct val="100000"/>
              </a:lnSpc>
              <a:spcBef>
                <a:spcPts val="0"/>
              </a:spcBef>
              <a:spcAft>
                <a:spcPts val="0"/>
              </a:spcAft>
              <a:buClr>
                <a:schemeClr val="accent3"/>
              </a:buClr>
              <a:buSzPts val="2400"/>
              <a:buNone/>
              <a:defRPr>
                <a:solidFill>
                  <a:schemeClr val="accent3"/>
                </a:solidFill>
              </a:defRPr>
            </a:lvl4pPr>
            <a:lvl5pPr lvl="4" algn="l">
              <a:lnSpc>
                <a:spcPct val="100000"/>
              </a:lnSpc>
              <a:spcBef>
                <a:spcPts val="0"/>
              </a:spcBef>
              <a:spcAft>
                <a:spcPts val="0"/>
              </a:spcAft>
              <a:buClr>
                <a:schemeClr val="accent3"/>
              </a:buClr>
              <a:buSzPts val="2400"/>
              <a:buNone/>
              <a:defRPr>
                <a:solidFill>
                  <a:schemeClr val="accent3"/>
                </a:solidFill>
              </a:defRPr>
            </a:lvl5pPr>
            <a:lvl6pPr lvl="5" algn="l">
              <a:lnSpc>
                <a:spcPct val="100000"/>
              </a:lnSpc>
              <a:spcBef>
                <a:spcPts val="0"/>
              </a:spcBef>
              <a:spcAft>
                <a:spcPts val="0"/>
              </a:spcAft>
              <a:buClr>
                <a:schemeClr val="accent3"/>
              </a:buClr>
              <a:buSzPts val="2400"/>
              <a:buNone/>
              <a:defRPr>
                <a:solidFill>
                  <a:schemeClr val="accent3"/>
                </a:solidFill>
              </a:defRPr>
            </a:lvl6pPr>
            <a:lvl7pPr lvl="6" algn="l">
              <a:lnSpc>
                <a:spcPct val="100000"/>
              </a:lnSpc>
              <a:spcBef>
                <a:spcPts val="0"/>
              </a:spcBef>
              <a:spcAft>
                <a:spcPts val="0"/>
              </a:spcAft>
              <a:buClr>
                <a:schemeClr val="accent3"/>
              </a:buClr>
              <a:buSzPts val="2400"/>
              <a:buNone/>
              <a:defRPr>
                <a:solidFill>
                  <a:schemeClr val="accent3"/>
                </a:solidFill>
              </a:defRPr>
            </a:lvl7pPr>
            <a:lvl8pPr lvl="7" algn="l">
              <a:lnSpc>
                <a:spcPct val="100000"/>
              </a:lnSpc>
              <a:spcBef>
                <a:spcPts val="0"/>
              </a:spcBef>
              <a:spcAft>
                <a:spcPts val="0"/>
              </a:spcAft>
              <a:buClr>
                <a:schemeClr val="accent3"/>
              </a:buClr>
              <a:buSzPts val="2400"/>
              <a:buNone/>
              <a:defRPr>
                <a:solidFill>
                  <a:schemeClr val="accent3"/>
                </a:solidFill>
              </a:defRPr>
            </a:lvl8pPr>
            <a:lvl9pPr lvl="8" algn="l">
              <a:lnSpc>
                <a:spcPct val="100000"/>
              </a:lnSpc>
              <a:spcBef>
                <a:spcPts val="0"/>
              </a:spcBef>
              <a:spcAft>
                <a:spcPts val="0"/>
              </a:spcAft>
              <a:buClr>
                <a:schemeClr val="accent3"/>
              </a:buClr>
              <a:buSzPts val="2400"/>
              <a:buNone/>
              <a:defRPr>
                <a:solidFill>
                  <a:schemeClr val="accent3"/>
                </a:solidFill>
              </a:defRPr>
            </a:lvl9pPr>
          </a:lstStyle>
          <a:p>
            <a:endParaRPr/>
          </a:p>
        </p:txBody>
      </p:sp>
      <p:sp>
        <p:nvSpPr>
          <p:cNvPr id="111" name="Google Shape;111;p20"/>
          <p:cNvSpPr txBox="1">
            <a:spLocks noGrp="1"/>
          </p:cNvSpPr>
          <p:nvPr>
            <p:ph type="sldNum" idx="12"/>
          </p:nvPr>
        </p:nvSpPr>
        <p:spPr>
          <a:xfrm>
            <a:off x="8480577" y="4673644"/>
            <a:ext cx="452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112" name="Google Shape;112;p20" descr="Sea, Ocean, Infinity, Wide,"/>
          <p:cNvPicPr preferRelativeResize="0"/>
          <p:nvPr/>
        </p:nvPicPr>
        <p:blipFill rotWithShape="1">
          <a:blip r:embed="rId2">
            <a:alphaModFix/>
          </a:blip>
          <a:srcRect l="14499" t="41827" r="47082" b="28535"/>
          <a:stretch/>
        </p:blipFill>
        <p:spPr>
          <a:xfrm>
            <a:off x="0" y="644600"/>
            <a:ext cx="1943101" cy="84307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basin)">
  <p:cSld name="BLANK_2">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
          <p:cNvSpPr/>
          <p:nvPr/>
        </p:nvSpPr>
        <p:spPr>
          <a:xfrm>
            <a:off x="261900" y="208013"/>
            <a:ext cx="8620200" cy="4727400"/>
          </a:xfrm>
          <a:prstGeom prst="rect">
            <a:avLst/>
          </a:prstGeom>
          <a:solidFill>
            <a:srgbClr val="634944">
              <a:alpha val="5921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
          <p:cNvSpPr txBox="1">
            <a:spLocks noGrp="1"/>
          </p:cNvSpPr>
          <p:nvPr>
            <p:ph type="sldNum" idx="12"/>
          </p:nvPr>
        </p:nvSpPr>
        <p:spPr>
          <a:xfrm>
            <a:off x="4345650" y="4935488"/>
            <a:ext cx="452700" cy="208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
              <a:t>‹#›</a:t>
            </a:fld>
            <a:endParaRPr/>
          </a:p>
        </p:txBody>
      </p:sp>
      <p:sp>
        <p:nvSpPr>
          <p:cNvPr id="18" name="Google Shape;18;p3"/>
          <p:cNvSpPr txBox="1">
            <a:spLocks noGrp="1"/>
          </p:cNvSpPr>
          <p:nvPr>
            <p:ph type="body" idx="1"/>
          </p:nvPr>
        </p:nvSpPr>
        <p:spPr>
          <a:xfrm>
            <a:off x="452400" y="365650"/>
            <a:ext cx="8283300" cy="4399800"/>
          </a:xfrm>
          <a:prstGeom prst="rect">
            <a:avLst/>
          </a:prstGeom>
          <a:noFill/>
          <a:ln>
            <a:noFill/>
          </a:ln>
        </p:spPr>
        <p:txBody>
          <a:bodyPr spcFirstLastPara="1" wrap="square" lIns="91425" tIns="91425" rIns="91425" bIns="91425" anchor="t" anchorCtr="0">
            <a:noAutofit/>
          </a:bodyPr>
          <a:lstStyle>
            <a:lvl1pPr marL="457200" lvl="0" indent="-419100" algn="l">
              <a:lnSpc>
                <a:spcPct val="100000"/>
              </a:lnSpc>
              <a:spcBef>
                <a:spcPts val="600"/>
              </a:spcBef>
              <a:spcAft>
                <a:spcPts val="0"/>
              </a:spcAft>
              <a:buClr>
                <a:schemeClr val="lt1"/>
              </a:buClr>
              <a:buSzPts val="3000"/>
              <a:buChar char="◍"/>
              <a:defRPr>
                <a:solidFill>
                  <a:schemeClr val="lt1"/>
                </a:solidFill>
              </a:defRPr>
            </a:lvl1pPr>
            <a:lvl2pPr marL="914400" lvl="1" indent="-381000" algn="l">
              <a:lnSpc>
                <a:spcPct val="100000"/>
              </a:lnSpc>
              <a:spcBef>
                <a:spcPts val="0"/>
              </a:spcBef>
              <a:spcAft>
                <a:spcPts val="0"/>
              </a:spcAft>
              <a:buClr>
                <a:schemeClr val="lt1"/>
              </a:buClr>
              <a:buSzPts val="2400"/>
              <a:buChar char="○"/>
              <a:defRPr>
                <a:solidFill>
                  <a:schemeClr val="lt1"/>
                </a:solidFill>
              </a:defRPr>
            </a:lvl2pPr>
            <a:lvl3pPr marL="1371600" lvl="2" indent="-381000" algn="l">
              <a:lnSpc>
                <a:spcPct val="100000"/>
              </a:lnSpc>
              <a:spcBef>
                <a:spcPts val="0"/>
              </a:spcBef>
              <a:spcAft>
                <a:spcPts val="0"/>
              </a:spcAft>
              <a:buClr>
                <a:srgbClr val="3D85C6"/>
              </a:buClr>
              <a:buSzPts val="2400"/>
              <a:buChar char="■"/>
              <a:defRPr>
                <a:solidFill>
                  <a:srgbClr val="3D85C6"/>
                </a:solidFill>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2 columns (sky)">
  <p:cSld name="TITLE_AND_TWO_COLUMNS_2_1">
    <p:spTree>
      <p:nvGrpSpPr>
        <p:cNvPr id="1" name="Shape 113"/>
        <p:cNvGrpSpPr/>
        <p:nvPr/>
      </p:nvGrpSpPr>
      <p:grpSpPr>
        <a:xfrm>
          <a:off x="0" y="0"/>
          <a:ext cx="0" cy="0"/>
          <a:chOff x="0" y="0"/>
          <a:chExt cx="0" cy="0"/>
        </a:xfrm>
      </p:grpSpPr>
      <p:sp>
        <p:nvSpPr>
          <p:cNvPr id="114" name="Google Shape;114;p21"/>
          <p:cNvSpPr/>
          <p:nvPr/>
        </p:nvSpPr>
        <p:spPr>
          <a:xfrm>
            <a:off x="0" y="50"/>
            <a:ext cx="9144000" cy="5143500"/>
          </a:xfrm>
          <a:prstGeom prst="frame">
            <a:avLst>
              <a:gd name="adj1" fmla="val 2218"/>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21"/>
          <p:cNvSpPr txBox="1">
            <a:spLocks noGrp="1"/>
          </p:cNvSpPr>
          <p:nvPr>
            <p:ph type="body" idx="1"/>
          </p:nvPr>
        </p:nvSpPr>
        <p:spPr>
          <a:xfrm>
            <a:off x="2257425" y="1764506"/>
            <a:ext cx="3120900" cy="31611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Clr>
                <a:schemeClr val="accent4"/>
              </a:buClr>
              <a:buSzPts val="1800"/>
              <a:buChar char="◍"/>
              <a:defRPr sz="1800"/>
            </a:lvl1pPr>
            <a:lvl2pPr marL="914400" lvl="1" indent="-342900" algn="l">
              <a:lnSpc>
                <a:spcPct val="100000"/>
              </a:lnSpc>
              <a:spcBef>
                <a:spcPts val="0"/>
              </a:spcBef>
              <a:spcAft>
                <a:spcPts val="0"/>
              </a:spcAft>
              <a:buClr>
                <a:schemeClr val="accent4"/>
              </a:buClr>
              <a:buSzPts val="1800"/>
              <a:buChar char="○"/>
              <a:defRPr sz="1800"/>
            </a:lvl2pPr>
            <a:lvl3pPr marL="1371600" lvl="2" indent="-342900" algn="l">
              <a:lnSpc>
                <a:spcPct val="100000"/>
              </a:lnSpc>
              <a:spcBef>
                <a:spcPts val="0"/>
              </a:spcBef>
              <a:spcAft>
                <a:spcPts val="0"/>
              </a:spcAft>
              <a:buClr>
                <a:schemeClr val="dk1"/>
              </a:buClr>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116" name="Google Shape;116;p21"/>
          <p:cNvSpPr txBox="1">
            <a:spLocks noGrp="1"/>
          </p:cNvSpPr>
          <p:nvPr>
            <p:ph type="body" idx="2"/>
          </p:nvPr>
        </p:nvSpPr>
        <p:spPr>
          <a:xfrm>
            <a:off x="5566073" y="1764506"/>
            <a:ext cx="3120900" cy="31611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Clr>
                <a:schemeClr val="accent4"/>
              </a:buClr>
              <a:buSzPts val="1800"/>
              <a:buChar char="◍"/>
              <a:defRPr sz="1800"/>
            </a:lvl1pPr>
            <a:lvl2pPr marL="914400" lvl="1" indent="-342900" algn="l">
              <a:lnSpc>
                <a:spcPct val="100000"/>
              </a:lnSpc>
              <a:spcBef>
                <a:spcPts val="0"/>
              </a:spcBef>
              <a:spcAft>
                <a:spcPts val="0"/>
              </a:spcAft>
              <a:buClr>
                <a:schemeClr val="accent4"/>
              </a:buClr>
              <a:buSzPts val="1800"/>
              <a:buChar char="○"/>
              <a:defRPr sz="1800"/>
            </a:lvl2pPr>
            <a:lvl3pPr marL="1371600" lvl="2" indent="-342900" algn="l">
              <a:lnSpc>
                <a:spcPct val="100000"/>
              </a:lnSpc>
              <a:spcBef>
                <a:spcPts val="0"/>
              </a:spcBef>
              <a:spcAft>
                <a:spcPts val="0"/>
              </a:spcAft>
              <a:buClr>
                <a:schemeClr val="dk1"/>
              </a:buClr>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117" name="Google Shape;117;p21"/>
          <p:cNvSpPr txBox="1">
            <a:spLocks noGrp="1"/>
          </p:cNvSpPr>
          <p:nvPr>
            <p:ph type="title"/>
          </p:nvPr>
        </p:nvSpPr>
        <p:spPr>
          <a:xfrm>
            <a:off x="2257425" y="887475"/>
            <a:ext cx="6153300" cy="726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accent4"/>
              </a:buClr>
              <a:buSzPts val="2400"/>
              <a:buNone/>
              <a:defRPr>
                <a:solidFill>
                  <a:schemeClr val="accent4"/>
                </a:solidFill>
              </a:defRPr>
            </a:lvl1pPr>
            <a:lvl2pPr lvl="1" algn="l">
              <a:lnSpc>
                <a:spcPct val="100000"/>
              </a:lnSpc>
              <a:spcBef>
                <a:spcPts val="0"/>
              </a:spcBef>
              <a:spcAft>
                <a:spcPts val="0"/>
              </a:spcAft>
              <a:buClr>
                <a:schemeClr val="accent4"/>
              </a:buClr>
              <a:buSzPts val="2400"/>
              <a:buNone/>
              <a:defRPr>
                <a:solidFill>
                  <a:schemeClr val="accent4"/>
                </a:solidFill>
              </a:defRPr>
            </a:lvl2pPr>
            <a:lvl3pPr lvl="2" algn="l">
              <a:lnSpc>
                <a:spcPct val="100000"/>
              </a:lnSpc>
              <a:spcBef>
                <a:spcPts val="0"/>
              </a:spcBef>
              <a:spcAft>
                <a:spcPts val="0"/>
              </a:spcAft>
              <a:buClr>
                <a:schemeClr val="accent4"/>
              </a:buClr>
              <a:buSzPts val="2400"/>
              <a:buNone/>
              <a:defRPr>
                <a:solidFill>
                  <a:schemeClr val="accent4"/>
                </a:solidFill>
              </a:defRPr>
            </a:lvl3pPr>
            <a:lvl4pPr lvl="3" algn="l">
              <a:lnSpc>
                <a:spcPct val="100000"/>
              </a:lnSpc>
              <a:spcBef>
                <a:spcPts val="0"/>
              </a:spcBef>
              <a:spcAft>
                <a:spcPts val="0"/>
              </a:spcAft>
              <a:buClr>
                <a:schemeClr val="accent4"/>
              </a:buClr>
              <a:buSzPts val="2400"/>
              <a:buNone/>
              <a:defRPr>
                <a:solidFill>
                  <a:schemeClr val="accent4"/>
                </a:solidFill>
              </a:defRPr>
            </a:lvl4pPr>
            <a:lvl5pPr lvl="4" algn="l">
              <a:lnSpc>
                <a:spcPct val="100000"/>
              </a:lnSpc>
              <a:spcBef>
                <a:spcPts val="0"/>
              </a:spcBef>
              <a:spcAft>
                <a:spcPts val="0"/>
              </a:spcAft>
              <a:buClr>
                <a:schemeClr val="accent4"/>
              </a:buClr>
              <a:buSzPts val="2400"/>
              <a:buNone/>
              <a:defRPr>
                <a:solidFill>
                  <a:schemeClr val="accent4"/>
                </a:solidFill>
              </a:defRPr>
            </a:lvl5pPr>
            <a:lvl6pPr lvl="5" algn="l">
              <a:lnSpc>
                <a:spcPct val="100000"/>
              </a:lnSpc>
              <a:spcBef>
                <a:spcPts val="0"/>
              </a:spcBef>
              <a:spcAft>
                <a:spcPts val="0"/>
              </a:spcAft>
              <a:buClr>
                <a:schemeClr val="accent4"/>
              </a:buClr>
              <a:buSzPts val="2400"/>
              <a:buNone/>
              <a:defRPr>
                <a:solidFill>
                  <a:schemeClr val="accent4"/>
                </a:solidFill>
              </a:defRPr>
            </a:lvl6pPr>
            <a:lvl7pPr lvl="6" algn="l">
              <a:lnSpc>
                <a:spcPct val="100000"/>
              </a:lnSpc>
              <a:spcBef>
                <a:spcPts val="0"/>
              </a:spcBef>
              <a:spcAft>
                <a:spcPts val="0"/>
              </a:spcAft>
              <a:buClr>
                <a:schemeClr val="accent4"/>
              </a:buClr>
              <a:buSzPts val="2400"/>
              <a:buNone/>
              <a:defRPr>
                <a:solidFill>
                  <a:schemeClr val="accent4"/>
                </a:solidFill>
              </a:defRPr>
            </a:lvl7pPr>
            <a:lvl8pPr lvl="7" algn="l">
              <a:lnSpc>
                <a:spcPct val="100000"/>
              </a:lnSpc>
              <a:spcBef>
                <a:spcPts val="0"/>
              </a:spcBef>
              <a:spcAft>
                <a:spcPts val="0"/>
              </a:spcAft>
              <a:buClr>
                <a:schemeClr val="accent4"/>
              </a:buClr>
              <a:buSzPts val="2400"/>
              <a:buNone/>
              <a:defRPr>
                <a:solidFill>
                  <a:schemeClr val="accent4"/>
                </a:solidFill>
              </a:defRPr>
            </a:lvl8pPr>
            <a:lvl9pPr lvl="8" algn="l">
              <a:lnSpc>
                <a:spcPct val="100000"/>
              </a:lnSpc>
              <a:spcBef>
                <a:spcPts val="0"/>
              </a:spcBef>
              <a:spcAft>
                <a:spcPts val="0"/>
              </a:spcAft>
              <a:buClr>
                <a:schemeClr val="accent4"/>
              </a:buClr>
              <a:buSzPts val="2400"/>
              <a:buNone/>
              <a:defRPr>
                <a:solidFill>
                  <a:schemeClr val="accent4"/>
                </a:solidFill>
              </a:defRPr>
            </a:lvl9pPr>
          </a:lstStyle>
          <a:p>
            <a:endParaRPr/>
          </a:p>
        </p:txBody>
      </p:sp>
      <p:sp>
        <p:nvSpPr>
          <p:cNvPr id="118" name="Google Shape;118;p21"/>
          <p:cNvSpPr txBox="1">
            <a:spLocks noGrp="1"/>
          </p:cNvSpPr>
          <p:nvPr>
            <p:ph type="sldNum" idx="12"/>
          </p:nvPr>
        </p:nvSpPr>
        <p:spPr>
          <a:xfrm>
            <a:off x="8480577" y="4673644"/>
            <a:ext cx="452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119" name="Google Shape;119;p21" descr="Flat land, big sky, Wicken Fen"/>
          <p:cNvPicPr preferRelativeResize="0"/>
          <p:nvPr/>
        </p:nvPicPr>
        <p:blipFill rotWithShape="1">
          <a:blip r:embed="rId2">
            <a:alphaModFix/>
          </a:blip>
          <a:srcRect l="20349" t="27743" r="33752" b="32458"/>
          <a:stretch/>
        </p:blipFill>
        <p:spPr>
          <a:xfrm>
            <a:off x="0" y="644600"/>
            <a:ext cx="1943101" cy="84307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2 columns (sky) 1">
  <p:cSld name="TITLE_AND_TWO_COLUMNS_2_1_1">
    <p:spTree>
      <p:nvGrpSpPr>
        <p:cNvPr id="1" name="Shape 120"/>
        <p:cNvGrpSpPr/>
        <p:nvPr/>
      </p:nvGrpSpPr>
      <p:grpSpPr>
        <a:xfrm>
          <a:off x="0" y="0"/>
          <a:ext cx="0" cy="0"/>
          <a:chOff x="0" y="0"/>
          <a:chExt cx="0" cy="0"/>
        </a:xfrm>
      </p:grpSpPr>
      <p:sp>
        <p:nvSpPr>
          <p:cNvPr id="121" name="Google Shape;121;p22"/>
          <p:cNvSpPr/>
          <p:nvPr/>
        </p:nvSpPr>
        <p:spPr>
          <a:xfrm>
            <a:off x="0" y="50"/>
            <a:ext cx="9144000" cy="5143500"/>
          </a:xfrm>
          <a:prstGeom prst="frame">
            <a:avLst>
              <a:gd name="adj1" fmla="val 2218"/>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2"/>
          <p:cNvSpPr txBox="1">
            <a:spLocks noGrp="1"/>
          </p:cNvSpPr>
          <p:nvPr>
            <p:ph type="body" idx="1"/>
          </p:nvPr>
        </p:nvSpPr>
        <p:spPr>
          <a:xfrm>
            <a:off x="2257425" y="1764506"/>
            <a:ext cx="3120900" cy="31611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Clr>
                <a:schemeClr val="accent4"/>
              </a:buClr>
              <a:buSzPts val="1800"/>
              <a:buChar char="◍"/>
              <a:defRPr sz="1800"/>
            </a:lvl1pPr>
            <a:lvl2pPr marL="914400" lvl="1" indent="-342900" algn="l">
              <a:lnSpc>
                <a:spcPct val="100000"/>
              </a:lnSpc>
              <a:spcBef>
                <a:spcPts val="0"/>
              </a:spcBef>
              <a:spcAft>
                <a:spcPts val="0"/>
              </a:spcAft>
              <a:buClr>
                <a:schemeClr val="accent4"/>
              </a:buClr>
              <a:buSzPts val="1800"/>
              <a:buChar char="○"/>
              <a:defRPr sz="1800"/>
            </a:lvl2pPr>
            <a:lvl3pPr marL="1371600" lvl="2" indent="-342900" algn="l">
              <a:lnSpc>
                <a:spcPct val="100000"/>
              </a:lnSpc>
              <a:spcBef>
                <a:spcPts val="0"/>
              </a:spcBef>
              <a:spcAft>
                <a:spcPts val="0"/>
              </a:spcAft>
              <a:buClr>
                <a:schemeClr val="dk1"/>
              </a:buClr>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123" name="Google Shape;123;p22"/>
          <p:cNvSpPr txBox="1">
            <a:spLocks noGrp="1"/>
          </p:cNvSpPr>
          <p:nvPr>
            <p:ph type="body" idx="2"/>
          </p:nvPr>
        </p:nvSpPr>
        <p:spPr>
          <a:xfrm>
            <a:off x="5566073" y="1764506"/>
            <a:ext cx="3120900" cy="31611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Clr>
                <a:schemeClr val="accent4"/>
              </a:buClr>
              <a:buSzPts val="1800"/>
              <a:buChar char="◍"/>
              <a:defRPr sz="1800"/>
            </a:lvl1pPr>
            <a:lvl2pPr marL="914400" lvl="1" indent="-342900" algn="l">
              <a:lnSpc>
                <a:spcPct val="100000"/>
              </a:lnSpc>
              <a:spcBef>
                <a:spcPts val="0"/>
              </a:spcBef>
              <a:spcAft>
                <a:spcPts val="0"/>
              </a:spcAft>
              <a:buClr>
                <a:schemeClr val="accent4"/>
              </a:buClr>
              <a:buSzPts val="1800"/>
              <a:buChar char="○"/>
              <a:defRPr sz="1800"/>
            </a:lvl2pPr>
            <a:lvl3pPr marL="1371600" lvl="2" indent="-342900" algn="l">
              <a:lnSpc>
                <a:spcPct val="100000"/>
              </a:lnSpc>
              <a:spcBef>
                <a:spcPts val="0"/>
              </a:spcBef>
              <a:spcAft>
                <a:spcPts val="0"/>
              </a:spcAft>
              <a:buClr>
                <a:schemeClr val="dk1"/>
              </a:buClr>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124" name="Google Shape;124;p22"/>
          <p:cNvSpPr txBox="1">
            <a:spLocks noGrp="1"/>
          </p:cNvSpPr>
          <p:nvPr>
            <p:ph type="title"/>
          </p:nvPr>
        </p:nvSpPr>
        <p:spPr>
          <a:xfrm>
            <a:off x="2257425" y="887475"/>
            <a:ext cx="6153300" cy="726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accent4"/>
              </a:buClr>
              <a:buSzPts val="2400"/>
              <a:buNone/>
              <a:defRPr>
                <a:solidFill>
                  <a:schemeClr val="accent4"/>
                </a:solidFill>
              </a:defRPr>
            </a:lvl1pPr>
            <a:lvl2pPr lvl="1" algn="l">
              <a:lnSpc>
                <a:spcPct val="100000"/>
              </a:lnSpc>
              <a:spcBef>
                <a:spcPts val="0"/>
              </a:spcBef>
              <a:spcAft>
                <a:spcPts val="0"/>
              </a:spcAft>
              <a:buClr>
                <a:schemeClr val="accent4"/>
              </a:buClr>
              <a:buSzPts val="2400"/>
              <a:buNone/>
              <a:defRPr>
                <a:solidFill>
                  <a:schemeClr val="accent4"/>
                </a:solidFill>
              </a:defRPr>
            </a:lvl2pPr>
            <a:lvl3pPr lvl="2" algn="l">
              <a:lnSpc>
                <a:spcPct val="100000"/>
              </a:lnSpc>
              <a:spcBef>
                <a:spcPts val="0"/>
              </a:spcBef>
              <a:spcAft>
                <a:spcPts val="0"/>
              </a:spcAft>
              <a:buClr>
                <a:schemeClr val="accent4"/>
              </a:buClr>
              <a:buSzPts val="2400"/>
              <a:buNone/>
              <a:defRPr>
                <a:solidFill>
                  <a:schemeClr val="accent4"/>
                </a:solidFill>
              </a:defRPr>
            </a:lvl3pPr>
            <a:lvl4pPr lvl="3" algn="l">
              <a:lnSpc>
                <a:spcPct val="100000"/>
              </a:lnSpc>
              <a:spcBef>
                <a:spcPts val="0"/>
              </a:spcBef>
              <a:spcAft>
                <a:spcPts val="0"/>
              </a:spcAft>
              <a:buClr>
                <a:schemeClr val="accent4"/>
              </a:buClr>
              <a:buSzPts val="2400"/>
              <a:buNone/>
              <a:defRPr>
                <a:solidFill>
                  <a:schemeClr val="accent4"/>
                </a:solidFill>
              </a:defRPr>
            </a:lvl4pPr>
            <a:lvl5pPr lvl="4" algn="l">
              <a:lnSpc>
                <a:spcPct val="100000"/>
              </a:lnSpc>
              <a:spcBef>
                <a:spcPts val="0"/>
              </a:spcBef>
              <a:spcAft>
                <a:spcPts val="0"/>
              </a:spcAft>
              <a:buClr>
                <a:schemeClr val="accent4"/>
              </a:buClr>
              <a:buSzPts val="2400"/>
              <a:buNone/>
              <a:defRPr>
                <a:solidFill>
                  <a:schemeClr val="accent4"/>
                </a:solidFill>
              </a:defRPr>
            </a:lvl5pPr>
            <a:lvl6pPr lvl="5" algn="l">
              <a:lnSpc>
                <a:spcPct val="100000"/>
              </a:lnSpc>
              <a:spcBef>
                <a:spcPts val="0"/>
              </a:spcBef>
              <a:spcAft>
                <a:spcPts val="0"/>
              </a:spcAft>
              <a:buClr>
                <a:schemeClr val="accent4"/>
              </a:buClr>
              <a:buSzPts val="2400"/>
              <a:buNone/>
              <a:defRPr>
                <a:solidFill>
                  <a:schemeClr val="accent4"/>
                </a:solidFill>
              </a:defRPr>
            </a:lvl6pPr>
            <a:lvl7pPr lvl="6" algn="l">
              <a:lnSpc>
                <a:spcPct val="100000"/>
              </a:lnSpc>
              <a:spcBef>
                <a:spcPts val="0"/>
              </a:spcBef>
              <a:spcAft>
                <a:spcPts val="0"/>
              </a:spcAft>
              <a:buClr>
                <a:schemeClr val="accent4"/>
              </a:buClr>
              <a:buSzPts val="2400"/>
              <a:buNone/>
              <a:defRPr>
                <a:solidFill>
                  <a:schemeClr val="accent4"/>
                </a:solidFill>
              </a:defRPr>
            </a:lvl7pPr>
            <a:lvl8pPr lvl="7" algn="l">
              <a:lnSpc>
                <a:spcPct val="100000"/>
              </a:lnSpc>
              <a:spcBef>
                <a:spcPts val="0"/>
              </a:spcBef>
              <a:spcAft>
                <a:spcPts val="0"/>
              </a:spcAft>
              <a:buClr>
                <a:schemeClr val="accent4"/>
              </a:buClr>
              <a:buSzPts val="2400"/>
              <a:buNone/>
              <a:defRPr>
                <a:solidFill>
                  <a:schemeClr val="accent4"/>
                </a:solidFill>
              </a:defRPr>
            </a:lvl8pPr>
            <a:lvl9pPr lvl="8" algn="l">
              <a:lnSpc>
                <a:spcPct val="100000"/>
              </a:lnSpc>
              <a:spcBef>
                <a:spcPts val="0"/>
              </a:spcBef>
              <a:spcAft>
                <a:spcPts val="0"/>
              </a:spcAft>
              <a:buClr>
                <a:schemeClr val="accent4"/>
              </a:buClr>
              <a:buSzPts val="2400"/>
              <a:buNone/>
              <a:defRPr>
                <a:solidFill>
                  <a:schemeClr val="accent4"/>
                </a:solidFill>
              </a:defRPr>
            </a:lvl9pPr>
          </a:lstStyle>
          <a:p>
            <a:endParaRPr/>
          </a:p>
        </p:txBody>
      </p:sp>
      <p:sp>
        <p:nvSpPr>
          <p:cNvPr id="125" name="Google Shape;125;p22"/>
          <p:cNvSpPr txBox="1">
            <a:spLocks noGrp="1"/>
          </p:cNvSpPr>
          <p:nvPr>
            <p:ph type="sldNum" idx="12"/>
          </p:nvPr>
        </p:nvSpPr>
        <p:spPr>
          <a:xfrm>
            <a:off x="8480577" y="4673644"/>
            <a:ext cx="452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126" name="Google Shape;126;p22" descr="Flat land, big sky, Wicken Fen"/>
          <p:cNvPicPr preferRelativeResize="0"/>
          <p:nvPr/>
        </p:nvPicPr>
        <p:blipFill rotWithShape="1">
          <a:blip r:embed="rId2">
            <a:alphaModFix/>
          </a:blip>
          <a:srcRect l="20349" t="27743" r="33752" b="32458"/>
          <a:stretch/>
        </p:blipFill>
        <p:spPr>
          <a:xfrm>
            <a:off x="0" y="644600"/>
            <a:ext cx="1943101" cy="84307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3 columns (leaf)">
  <p:cSld name="TITLE_AND_TWO_COLUMNS_1">
    <p:spTree>
      <p:nvGrpSpPr>
        <p:cNvPr id="1" name="Shape 127"/>
        <p:cNvGrpSpPr/>
        <p:nvPr/>
      </p:nvGrpSpPr>
      <p:grpSpPr>
        <a:xfrm>
          <a:off x="0" y="0"/>
          <a:ext cx="0" cy="0"/>
          <a:chOff x="0" y="0"/>
          <a:chExt cx="0" cy="0"/>
        </a:xfrm>
      </p:grpSpPr>
      <p:sp>
        <p:nvSpPr>
          <p:cNvPr id="128" name="Google Shape;128;p23"/>
          <p:cNvSpPr/>
          <p:nvPr/>
        </p:nvSpPr>
        <p:spPr>
          <a:xfrm>
            <a:off x="0" y="50"/>
            <a:ext cx="9144000" cy="5143500"/>
          </a:xfrm>
          <a:prstGeom prst="frame">
            <a:avLst>
              <a:gd name="adj1" fmla="val 2218"/>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23"/>
          <p:cNvSpPr txBox="1">
            <a:spLocks noGrp="1"/>
          </p:cNvSpPr>
          <p:nvPr>
            <p:ph type="body" idx="1"/>
          </p:nvPr>
        </p:nvSpPr>
        <p:spPr>
          <a:xfrm>
            <a:off x="2257426" y="1864519"/>
            <a:ext cx="2051700" cy="30612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Clr>
                <a:schemeClr val="dk1"/>
              </a:buClr>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130" name="Google Shape;130;p23"/>
          <p:cNvSpPr txBox="1">
            <a:spLocks noGrp="1"/>
          </p:cNvSpPr>
          <p:nvPr>
            <p:ph type="body" idx="2"/>
          </p:nvPr>
        </p:nvSpPr>
        <p:spPr>
          <a:xfrm>
            <a:off x="4414202" y="1864519"/>
            <a:ext cx="2051700" cy="30612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Clr>
                <a:schemeClr val="dk1"/>
              </a:buClr>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131" name="Google Shape;131;p23"/>
          <p:cNvSpPr txBox="1">
            <a:spLocks noGrp="1"/>
          </p:cNvSpPr>
          <p:nvPr>
            <p:ph type="body" idx="3"/>
          </p:nvPr>
        </p:nvSpPr>
        <p:spPr>
          <a:xfrm>
            <a:off x="6570979" y="1864519"/>
            <a:ext cx="2051700" cy="30612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Clr>
                <a:schemeClr val="dk1"/>
              </a:buClr>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132" name="Google Shape;132;p23"/>
          <p:cNvSpPr txBox="1">
            <a:spLocks noGrp="1"/>
          </p:cNvSpPr>
          <p:nvPr>
            <p:ph type="title"/>
          </p:nvPr>
        </p:nvSpPr>
        <p:spPr>
          <a:xfrm>
            <a:off x="2257425" y="887475"/>
            <a:ext cx="6153300" cy="726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
        <p:nvSpPr>
          <p:cNvPr id="133" name="Google Shape;133;p23"/>
          <p:cNvSpPr txBox="1">
            <a:spLocks noGrp="1"/>
          </p:cNvSpPr>
          <p:nvPr>
            <p:ph type="sldNum" idx="12"/>
          </p:nvPr>
        </p:nvSpPr>
        <p:spPr>
          <a:xfrm>
            <a:off x="8480577" y="4673644"/>
            <a:ext cx="452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134" name="Google Shape;134;p23"/>
          <p:cNvPicPr preferRelativeResize="0"/>
          <p:nvPr/>
        </p:nvPicPr>
        <p:blipFill rotWithShape="1">
          <a:blip r:embed="rId2">
            <a:alphaModFix/>
          </a:blip>
          <a:srcRect l="5767" t="29553" b="29557"/>
          <a:stretch/>
        </p:blipFill>
        <p:spPr>
          <a:xfrm rot="10800000" flipH="1">
            <a:off x="0" y="644575"/>
            <a:ext cx="1943100" cy="8431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3 columns (sea)">
  <p:cSld name="TITLE_AND_TWO_COLUMNS_1_1">
    <p:spTree>
      <p:nvGrpSpPr>
        <p:cNvPr id="1" name="Shape 135"/>
        <p:cNvGrpSpPr/>
        <p:nvPr/>
      </p:nvGrpSpPr>
      <p:grpSpPr>
        <a:xfrm>
          <a:off x="0" y="0"/>
          <a:ext cx="0" cy="0"/>
          <a:chOff x="0" y="0"/>
          <a:chExt cx="0" cy="0"/>
        </a:xfrm>
      </p:grpSpPr>
      <p:sp>
        <p:nvSpPr>
          <p:cNvPr id="136" name="Google Shape;136;p24"/>
          <p:cNvSpPr/>
          <p:nvPr/>
        </p:nvSpPr>
        <p:spPr>
          <a:xfrm>
            <a:off x="0" y="50"/>
            <a:ext cx="9144000" cy="5143500"/>
          </a:xfrm>
          <a:prstGeom prst="frame">
            <a:avLst>
              <a:gd name="adj1" fmla="val 2218"/>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4"/>
          <p:cNvSpPr txBox="1">
            <a:spLocks noGrp="1"/>
          </p:cNvSpPr>
          <p:nvPr>
            <p:ph type="body" idx="1"/>
          </p:nvPr>
        </p:nvSpPr>
        <p:spPr>
          <a:xfrm>
            <a:off x="2257426" y="1864519"/>
            <a:ext cx="2051700" cy="30612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Clr>
                <a:schemeClr val="accent3"/>
              </a:buClr>
              <a:buSzPts val="1400"/>
              <a:buChar char="◍"/>
              <a:defRPr sz="1400"/>
            </a:lvl1pPr>
            <a:lvl2pPr marL="914400" lvl="1" indent="-317500" algn="l">
              <a:lnSpc>
                <a:spcPct val="100000"/>
              </a:lnSpc>
              <a:spcBef>
                <a:spcPts val="0"/>
              </a:spcBef>
              <a:spcAft>
                <a:spcPts val="0"/>
              </a:spcAft>
              <a:buClr>
                <a:schemeClr val="accent3"/>
              </a:buClr>
              <a:buSzPts val="1400"/>
              <a:buChar char="○"/>
              <a:defRPr sz="1400"/>
            </a:lvl2pPr>
            <a:lvl3pPr marL="1371600" lvl="2" indent="-317500" algn="l">
              <a:lnSpc>
                <a:spcPct val="100000"/>
              </a:lnSpc>
              <a:spcBef>
                <a:spcPts val="0"/>
              </a:spcBef>
              <a:spcAft>
                <a:spcPts val="0"/>
              </a:spcAft>
              <a:buClr>
                <a:schemeClr val="dk1"/>
              </a:buClr>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138" name="Google Shape;138;p24"/>
          <p:cNvSpPr txBox="1">
            <a:spLocks noGrp="1"/>
          </p:cNvSpPr>
          <p:nvPr>
            <p:ph type="body" idx="2"/>
          </p:nvPr>
        </p:nvSpPr>
        <p:spPr>
          <a:xfrm>
            <a:off x="4414202" y="1864519"/>
            <a:ext cx="2051700" cy="30612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Clr>
                <a:schemeClr val="accent3"/>
              </a:buClr>
              <a:buSzPts val="1400"/>
              <a:buChar char="◍"/>
              <a:defRPr sz="1400"/>
            </a:lvl1pPr>
            <a:lvl2pPr marL="914400" lvl="1" indent="-317500" algn="l">
              <a:lnSpc>
                <a:spcPct val="100000"/>
              </a:lnSpc>
              <a:spcBef>
                <a:spcPts val="0"/>
              </a:spcBef>
              <a:spcAft>
                <a:spcPts val="0"/>
              </a:spcAft>
              <a:buClr>
                <a:schemeClr val="accent3"/>
              </a:buClr>
              <a:buSzPts val="1400"/>
              <a:buChar char="○"/>
              <a:defRPr sz="1400"/>
            </a:lvl2pPr>
            <a:lvl3pPr marL="1371600" lvl="2" indent="-317500" algn="l">
              <a:lnSpc>
                <a:spcPct val="100000"/>
              </a:lnSpc>
              <a:spcBef>
                <a:spcPts val="0"/>
              </a:spcBef>
              <a:spcAft>
                <a:spcPts val="0"/>
              </a:spcAft>
              <a:buClr>
                <a:schemeClr val="dk1"/>
              </a:buClr>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139" name="Google Shape;139;p24"/>
          <p:cNvSpPr txBox="1">
            <a:spLocks noGrp="1"/>
          </p:cNvSpPr>
          <p:nvPr>
            <p:ph type="body" idx="3"/>
          </p:nvPr>
        </p:nvSpPr>
        <p:spPr>
          <a:xfrm>
            <a:off x="6570979" y="1864519"/>
            <a:ext cx="2051700" cy="30612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Clr>
                <a:schemeClr val="accent3"/>
              </a:buClr>
              <a:buSzPts val="1400"/>
              <a:buChar char="◍"/>
              <a:defRPr sz="1400"/>
            </a:lvl1pPr>
            <a:lvl2pPr marL="914400" lvl="1" indent="-317500" algn="l">
              <a:lnSpc>
                <a:spcPct val="100000"/>
              </a:lnSpc>
              <a:spcBef>
                <a:spcPts val="0"/>
              </a:spcBef>
              <a:spcAft>
                <a:spcPts val="0"/>
              </a:spcAft>
              <a:buClr>
                <a:schemeClr val="accent3"/>
              </a:buClr>
              <a:buSzPts val="1400"/>
              <a:buChar char="○"/>
              <a:defRPr sz="1400"/>
            </a:lvl2pPr>
            <a:lvl3pPr marL="1371600" lvl="2" indent="-317500" algn="l">
              <a:lnSpc>
                <a:spcPct val="100000"/>
              </a:lnSpc>
              <a:spcBef>
                <a:spcPts val="0"/>
              </a:spcBef>
              <a:spcAft>
                <a:spcPts val="0"/>
              </a:spcAft>
              <a:buClr>
                <a:schemeClr val="dk1"/>
              </a:buClr>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140" name="Google Shape;140;p24"/>
          <p:cNvSpPr txBox="1">
            <a:spLocks noGrp="1"/>
          </p:cNvSpPr>
          <p:nvPr>
            <p:ph type="title"/>
          </p:nvPr>
        </p:nvSpPr>
        <p:spPr>
          <a:xfrm>
            <a:off x="2257425" y="887475"/>
            <a:ext cx="6153300" cy="726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accent3"/>
              </a:buClr>
              <a:buSzPts val="2400"/>
              <a:buNone/>
              <a:defRPr>
                <a:solidFill>
                  <a:schemeClr val="accent3"/>
                </a:solidFill>
              </a:defRPr>
            </a:lvl1pPr>
            <a:lvl2pPr lvl="1" algn="l">
              <a:lnSpc>
                <a:spcPct val="100000"/>
              </a:lnSpc>
              <a:spcBef>
                <a:spcPts val="0"/>
              </a:spcBef>
              <a:spcAft>
                <a:spcPts val="0"/>
              </a:spcAft>
              <a:buClr>
                <a:schemeClr val="accent3"/>
              </a:buClr>
              <a:buSzPts val="2400"/>
              <a:buNone/>
              <a:defRPr>
                <a:solidFill>
                  <a:schemeClr val="accent3"/>
                </a:solidFill>
              </a:defRPr>
            </a:lvl2pPr>
            <a:lvl3pPr lvl="2" algn="l">
              <a:lnSpc>
                <a:spcPct val="100000"/>
              </a:lnSpc>
              <a:spcBef>
                <a:spcPts val="0"/>
              </a:spcBef>
              <a:spcAft>
                <a:spcPts val="0"/>
              </a:spcAft>
              <a:buClr>
                <a:schemeClr val="accent3"/>
              </a:buClr>
              <a:buSzPts val="2400"/>
              <a:buNone/>
              <a:defRPr>
                <a:solidFill>
                  <a:schemeClr val="accent3"/>
                </a:solidFill>
              </a:defRPr>
            </a:lvl3pPr>
            <a:lvl4pPr lvl="3" algn="l">
              <a:lnSpc>
                <a:spcPct val="100000"/>
              </a:lnSpc>
              <a:spcBef>
                <a:spcPts val="0"/>
              </a:spcBef>
              <a:spcAft>
                <a:spcPts val="0"/>
              </a:spcAft>
              <a:buClr>
                <a:schemeClr val="accent3"/>
              </a:buClr>
              <a:buSzPts val="2400"/>
              <a:buNone/>
              <a:defRPr>
                <a:solidFill>
                  <a:schemeClr val="accent3"/>
                </a:solidFill>
              </a:defRPr>
            </a:lvl4pPr>
            <a:lvl5pPr lvl="4" algn="l">
              <a:lnSpc>
                <a:spcPct val="100000"/>
              </a:lnSpc>
              <a:spcBef>
                <a:spcPts val="0"/>
              </a:spcBef>
              <a:spcAft>
                <a:spcPts val="0"/>
              </a:spcAft>
              <a:buClr>
                <a:schemeClr val="accent3"/>
              </a:buClr>
              <a:buSzPts val="2400"/>
              <a:buNone/>
              <a:defRPr>
                <a:solidFill>
                  <a:schemeClr val="accent3"/>
                </a:solidFill>
              </a:defRPr>
            </a:lvl5pPr>
            <a:lvl6pPr lvl="5" algn="l">
              <a:lnSpc>
                <a:spcPct val="100000"/>
              </a:lnSpc>
              <a:spcBef>
                <a:spcPts val="0"/>
              </a:spcBef>
              <a:spcAft>
                <a:spcPts val="0"/>
              </a:spcAft>
              <a:buClr>
                <a:schemeClr val="accent3"/>
              </a:buClr>
              <a:buSzPts val="2400"/>
              <a:buNone/>
              <a:defRPr>
                <a:solidFill>
                  <a:schemeClr val="accent3"/>
                </a:solidFill>
              </a:defRPr>
            </a:lvl6pPr>
            <a:lvl7pPr lvl="6" algn="l">
              <a:lnSpc>
                <a:spcPct val="100000"/>
              </a:lnSpc>
              <a:spcBef>
                <a:spcPts val="0"/>
              </a:spcBef>
              <a:spcAft>
                <a:spcPts val="0"/>
              </a:spcAft>
              <a:buClr>
                <a:schemeClr val="accent3"/>
              </a:buClr>
              <a:buSzPts val="2400"/>
              <a:buNone/>
              <a:defRPr>
                <a:solidFill>
                  <a:schemeClr val="accent3"/>
                </a:solidFill>
              </a:defRPr>
            </a:lvl7pPr>
            <a:lvl8pPr lvl="7" algn="l">
              <a:lnSpc>
                <a:spcPct val="100000"/>
              </a:lnSpc>
              <a:spcBef>
                <a:spcPts val="0"/>
              </a:spcBef>
              <a:spcAft>
                <a:spcPts val="0"/>
              </a:spcAft>
              <a:buClr>
                <a:schemeClr val="accent3"/>
              </a:buClr>
              <a:buSzPts val="2400"/>
              <a:buNone/>
              <a:defRPr>
                <a:solidFill>
                  <a:schemeClr val="accent3"/>
                </a:solidFill>
              </a:defRPr>
            </a:lvl8pPr>
            <a:lvl9pPr lvl="8" algn="l">
              <a:lnSpc>
                <a:spcPct val="100000"/>
              </a:lnSpc>
              <a:spcBef>
                <a:spcPts val="0"/>
              </a:spcBef>
              <a:spcAft>
                <a:spcPts val="0"/>
              </a:spcAft>
              <a:buClr>
                <a:schemeClr val="accent3"/>
              </a:buClr>
              <a:buSzPts val="2400"/>
              <a:buNone/>
              <a:defRPr>
                <a:solidFill>
                  <a:schemeClr val="accent3"/>
                </a:solidFill>
              </a:defRPr>
            </a:lvl9pPr>
          </a:lstStyle>
          <a:p>
            <a:endParaRPr/>
          </a:p>
        </p:txBody>
      </p:sp>
      <p:sp>
        <p:nvSpPr>
          <p:cNvPr id="141" name="Google Shape;141;p24"/>
          <p:cNvSpPr txBox="1">
            <a:spLocks noGrp="1"/>
          </p:cNvSpPr>
          <p:nvPr>
            <p:ph type="sldNum" idx="12"/>
          </p:nvPr>
        </p:nvSpPr>
        <p:spPr>
          <a:xfrm>
            <a:off x="8480577" y="4673644"/>
            <a:ext cx="452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142" name="Google Shape;142;p24" descr="Sea, Ocean, Infinity, Wide,"/>
          <p:cNvPicPr preferRelativeResize="0"/>
          <p:nvPr/>
        </p:nvPicPr>
        <p:blipFill rotWithShape="1">
          <a:blip r:embed="rId2">
            <a:alphaModFix/>
          </a:blip>
          <a:srcRect l="14499" t="41827" r="47082" b="28535"/>
          <a:stretch/>
        </p:blipFill>
        <p:spPr>
          <a:xfrm>
            <a:off x="0" y="644600"/>
            <a:ext cx="1943101" cy="84307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3 columns (sky)">
  <p:cSld name="TITLE_AND_TWO_COLUMNS_1_1_1">
    <p:spTree>
      <p:nvGrpSpPr>
        <p:cNvPr id="1" name="Shape 143"/>
        <p:cNvGrpSpPr/>
        <p:nvPr/>
      </p:nvGrpSpPr>
      <p:grpSpPr>
        <a:xfrm>
          <a:off x="0" y="0"/>
          <a:ext cx="0" cy="0"/>
          <a:chOff x="0" y="0"/>
          <a:chExt cx="0" cy="0"/>
        </a:xfrm>
      </p:grpSpPr>
      <p:sp>
        <p:nvSpPr>
          <p:cNvPr id="144" name="Google Shape;144;p25"/>
          <p:cNvSpPr/>
          <p:nvPr/>
        </p:nvSpPr>
        <p:spPr>
          <a:xfrm>
            <a:off x="0" y="50"/>
            <a:ext cx="9144000" cy="5143500"/>
          </a:xfrm>
          <a:prstGeom prst="frame">
            <a:avLst>
              <a:gd name="adj1" fmla="val 2218"/>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25"/>
          <p:cNvSpPr txBox="1">
            <a:spLocks noGrp="1"/>
          </p:cNvSpPr>
          <p:nvPr>
            <p:ph type="body" idx="1"/>
          </p:nvPr>
        </p:nvSpPr>
        <p:spPr>
          <a:xfrm>
            <a:off x="2257426" y="1864519"/>
            <a:ext cx="2051700" cy="30612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Clr>
                <a:schemeClr val="accent4"/>
              </a:buClr>
              <a:buSzPts val="1400"/>
              <a:buChar char="◍"/>
              <a:defRPr sz="1400"/>
            </a:lvl1pPr>
            <a:lvl2pPr marL="914400" lvl="1" indent="-317500" algn="l">
              <a:lnSpc>
                <a:spcPct val="100000"/>
              </a:lnSpc>
              <a:spcBef>
                <a:spcPts val="0"/>
              </a:spcBef>
              <a:spcAft>
                <a:spcPts val="0"/>
              </a:spcAft>
              <a:buClr>
                <a:schemeClr val="accent4"/>
              </a:buClr>
              <a:buSzPts val="1400"/>
              <a:buChar char="○"/>
              <a:defRPr sz="1400"/>
            </a:lvl2pPr>
            <a:lvl3pPr marL="1371600" lvl="2" indent="-317500" algn="l">
              <a:lnSpc>
                <a:spcPct val="100000"/>
              </a:lnSpc>
              <a:spcBef>
                <a:spcPts val="0"/>
              </a:spcBef>
              <a:spcAft>
                <a:spcPts val="0"/>
              </a:spcAft>
              <a:buClr>
                <a:schemeClr val="dk1"/>
              </a:buClr>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146" name="Google Shape;146;p25"/>
          <p:cNvSpPr txBox="1">
            <a:spLocks noGrp="1"/>
          </p:cNvSpPr>
          <p:nvPr>
            <p:ph type="body" idx="2"/>
          </p:nvPr>
        </p:nvSpPr>
        <p:spPr>
          <a:xfrm>
            <a:off x="4414202" y="1864519"/>
            <a:ext cx="2051700" cy="30612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Clr>
                <a:schemeClr val="accent4"/>
              </a:buClr>
              <a:buSzPts val="1400"/>
              <a:buChar char="◍"/>
              <a:defRPr sz="1400"/>
            </a:lvl1pPr>
            <a:lvl2pPr marL="914400" lvl="1" indent="-317500" algn="l">
              <a:lnSpc>
                <a:spcPct val="100000"/>
              </a:lnSpc>
              <a:spcBef>
                <a:spcPts val="0"/>
              </a:spcBef>
              <a:spcAft>
                <a:spcPts val="0"/>
              </a:spcAft>
              <a:buClr>
                <a:schemeClr val="accent4"/>
              </a:buClr>
              <a:buSzPts val="1400"/>
              <a:buChar char="○"/>
              <a:defRPr sz="1400"/>
            </a:lvl2pPr>
            <a:lvl3pPr marL="1371600" lvl="2" indent="-317500" algn="l">
              <a:lnSpc>
                <a:spcPct val="100000"/>
              </a:lnSpc>
              <a:spcBef>
                <a:spcPts val="0"/>
              </a:spcBef>
              <a:spcAft>
                <a:spcPts val="0"/>
              </a:spcAft>
              <a:buClr>
                <a:schemeClr val="dk1"/>
              </a:buClr>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147" name="Google Shape;147;p25"/>
          <p:cNvSpPr txBox="1">
            <a:spLocks noGrp="1"/>
          </p:cNvSpPr>
          <p:nvPr>
            <p:ph type="body" idx="3"/>
          </p:nvPr>
        </p:nvSpPr>
        <p:spPr>
          <a:xfrm>
            <a:off x="6570979" y="1864519"/>
            <a:ext cx="2051700" cy="30612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Clr>
                <a:schemeClr val="accent4"/>
              </a:buClr>
              <a:buSzPts val="1400"/>
              <a:buChar char="◍"/>
              <a:defRPr sz="1400"/>
            </a:lvl1pPr>
            <a:lvl2pPr marL="914400" lvl="1" indent="-317500" algn="l">
              <a:lnSpc>
                <a:spcPct val="100000"/>
              </a:lnSpc>
              <a:spcBef>
                <a:spcPts val="0"/>
              </a:spcBef>
              <a:spcAft>
                <a:spcPts val="0"/>
              </a:spcAft>
              <a:buClr>
                <a:schemeClr val="accent4"/>
              </a:buClr>
              <a:buSzPts val="1400"/>
              <a:buChar char="○"/>
              <a:defRPr sz="1400"/>
            </a:lvl2pPr>
            <a:lvl3pPr marL="1371600" lvl="2" indent="-317500" algn="l">
              <a:lnSpc>
                <a:spcPct val="100000"/>
              </a:lnSpc>
              <a:spcBef>
                <a:spcPts val="0"/>
              </a:spcBef>
              <a:spcAft>
                <a:spcPts val="0"/>
              </a:spcAft>
              <a:buClr>
                <a:schemeClr val="dk1"/>
              </a:buClr>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148" name="Google Shape;148;p25"/>
          <p:cNvSpPr txBox="1">
            <a:spLocks noGrp="1"/>
          </p:cNvSpPr>
          <p:nvPr>
            <p:ph type="title"/>
          </p:nvPr>
        </p:nvSpPr>
        <p:spPr>
          <a:xfrm>
            <a:off x="2257425" y="887475"/>
            <a:ext cx="6153300" cy="726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accent4"/>
              </a:buClr>
              <a:buSzPts val="2400"/>
              <a:buNone/>
              <a:defRPr>
                <a:solidFill>
                  <a:schemeClr val="accent4"/>
                </a:solidFill>
              </a:defRPr>
            </a:lvl1pPr>
            <a:lvl2pPr lvl="1" algn="l">
              <a:lnSpc>
                <a:spcPct val="100000"/>
              </a:lnSpc>
              <a:spcBef>
                <a:spcPts val="0"/>
              </a:spcBef>
              <a:spcAft>
                <a:spcPts val="0"/>
              </a:spcAft>
              <a:buClr>
                <a:schemeClr val="accent4"/>
              </a:buClr>
              <a:buSzPts val="2400"/>
              <a:buNone/>
              <a:defRPr>
                <a:solidFill>
                  <a:schemeClr val="accent4"/>
                </a:solidFill>
              </a:defRPr>
            </a:lvl2pPr>
            <a:lvl3pPr lvl="2" algn="l">
              <a:lnSpc>
                <a:spcPct val="100000"/>
              </a:lnSpc>
              <a:spcBef>
                <a:spcPts val="0"/>
              </a:spcBef>
              <a:spcAft>
                <a:spcPts val="0"/>
              </a:spcAft>
              <a:buClr>
                <a:schemeClr val="accent4"/>
              </a:buClr>
              <a:buSzPts val="2400"/>
              <a:buNone/>
              <a:defRPr>
                <a:solidFill>
                  <a:schemeClr val="accent4"/>
                </a:solidFill>
              </a:defRPr>
            </a:lvl3pPr>
            <a:lvl4pPr lvl="3" algn="l">
              <a:lnSpc>
                <a:spcPct val="100000"/>
              </a:lnSpc>
              <a:spcBef>
                <a:spcPts val="0"/>
              </a:spcBef>
              <a:spcAft>
                <a:spcPts val="0"/>
              </a:spcAft>
              <a:buClr>
                <a:schemeClr val="accent4"/>
              </a:buClr>
              <a:buSzPts val="2400"/>
              <a:buNone/>
              <a:defRPr>
                <a:solidFill>
                  <a:schemeClr val="accent4"/>
                </a:solidFill>
              </a:defRPr>
            </a:lvl4pPr>
            <a:lvl5pPr lvl="4" algn="l">
              <a:lnSpc>
                <a:spcPct val="100000"/>
              </a:lnSpc>
              <a:spcBef>
                <a:spcPts val="0"/>
              </a:spcBef>
              <a:spcAft>
                <a:spcPts val="0"/>
              </a:spcAft>
              <a:buClr>
                <a:schemeClr val="accent4"/>
              </a:buClr>
              <a:buSzPts val="2400"/>
              <a:buNone/>
              <a:defRPr>
                <a:solidFill>
                  <a:schemeClr val="accent4"/>
                </a:solidFill>
              </a:defRPr>
            </a:lvl5pPr>
            <a:lvl6pPr lvl="5" algn="l">
              <a:lnSpc>
                <a:spcPct val="100000"/>
              </a:lnSpc>
              <a:spcBef>
                <a:spcPts val="0"/>
              </a:spcBef>
              <a:spcAft>
                <a:spcPts val="0"/>
              </a:spcAft>
              <a:buClr>
                <a:schemeClr val="accent4"/>
              </a:buClr>
              <a:buSzPts val="2400"/>
              <a:buNone/>
              <a:defRPr>
                <a:solidFill>
                  <a:schemeClr val="accent4"/>
                </a:solidFill>
              </a:defRPr>
            </a:lvl6pPr>
            <a:lvl7pPr lvl="6" algn="l">
              <a:lnSpc>
                <a:spcPct val="100000"/>
              </a:lnSpc>
              <a:spcBef>
                <a:spcPts val="0"/>
              </a:spcBef>
              <a:spcAft>
                <a:spcPts val="0"/>
              </a:spcAft>
              <a:buClr>
                <a:schemeClr val="accent4"/>
              </a:buClr>
              <a:buSzPts val="2400"/>
              <a:buNone/>
              <a:defRPr>
                <a:solidFill>
                  <a:schemeClr val="accent4"/>
                </a:solidFill>
              </a:defRPr>
            </a:lvl7pPr>
            <a:lvl8pPr lvl="7" algn="l">
              <a:lnSpc>
                <a:spcPct val="100000"/>
              </a:lnSpc>
              <a:spcBef>
                <a:spcPts val="0"/>
              </a:spcBef>
              <a:spcAft>
                <a:spcPts val="0"/>
              </a:spcAft>
              <a:buClr>
                <a:schemeClr val="accent4"/>
              </a:buClr>
              <a:buSzPts val="2400"/>
              <a:buNone/>
              <a:defRPr>
                <a:solidFill>
                  <a:schemeClr val="accent4"/>
                </a:solidFill>
              </a:defRPr>
            </a:lvl8pPr>
            <a:lvl9pPr lvl="8" algn="l">
              <a:lnSpc>
                <a:spcPct val="100000"/>
              </a:lnSpc>
              <a:spcBef>
                <a:spcPts val="0"/>
              </a:spcBef>
              <a:spcAft>
                <a:spcPts val="0"/>
              </a:spcAft>
              <a:buClr>
                <a:schemeClr val="accent4"/>
              </a:buClr>
              <a:buSzPts val="2400"/>
              <a:buNone/>
              <a:defRPr>
                <a:solidFill>
                  <a:schemeClr val="accent4"/>
                </a:solidFill>
              </a:defRPr>
            </a:lvl9pPr>
          </a:lstStyle>
          <a:p>
            <a:endParaRPr/>
          </a:p>
        </p:txBody>
      </p:sp>
      <p:sp>
        <p:nvSpPr>
          <p:cNvPr id="149" name="Google Shape;149;p25"/>
          <p:cNvSpPr txBox="1">
            <a:spLocks noGrp="1"/>
          </p:cNvSpPr>
          <p:nvPr>
            <p:ph type="sldNum" idx="12"/>
          </p:nvPr>
        </p:nvSpPr>
        <p:spPr>
          <a:xfrm>
            <a:off x="8480577" y="4673644"/>
            <a:ext cx="452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150" name="Google Shape;150;p25" descr="Flat land, big sky, Wicken Fen"/>
          <p:cNvPicPr preferRelativeResize="0"/>
          <p:nvPr/>
        </p:nvPicPr>
        <p:blipFill rotWithShape="1">
          <a:blip r:embed="rId2">
            <a:alphaModFix/>
          </a:blip>
          <a:srcRect l="20349" t="27743" r="33752" b="32458"/>
          <a:stretch/>
        </p:blipFill>
        <p:spPr>
          <a:xfrm>
            <a:off x="0" y="644600"/>
            <a:ext cx="1943101" cy="84307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1"/>
        <p:cNvGrpSpPr/>
        <p:nvPr/>
      </p:nvGrpSpPr>
      <p:grpSpPr>
        <a:xfrm>
          <a:off x="0" y="0"/>
          <a:ext cx="0" cy="0"/>
          <a:chOff x="0" y="0"/>
          <a:chExt cx="0" cy="0"/>
        </a:xfrm>
      </p:grpSpPr>
      <p:sp>
        <p:nvSpPr>
          <p:cNvPr id="152" name="Google Shape;152;p26"/>
          <p:cNvSpPr/>
          <p:nvPr/>
        </p:nvSpPr>
        <p:spPr>
          <a:xfrm>
            <a:off x="0" y="50"/>
            <a:ext cx="9144000" cy="5143500"/>
          </a:xfrm>
          <a:prstGeom prst="frame">
            <a:avLst>
              <a:gd name="adj1" fmla="val 2218"/>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26"/>
          <p:cNvSpPr txBox="1">
            <a:spLocks noGrp="1"/>
          </p:cNvSpPr>
          <p:nvPr>
            <p:ph type="title"/>
          </p:nvPr>
        </p:nvSpPr>
        <p:spPr>
          <a:xfrm>
            <a:off x="457200" y="282184"/>
            <a:ext cx="8229600" cy="508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5"/>
              </a:buClr>
              <a:buSzPts val="2000"/>
              <a:buNone/>
              <a:defRPr sz="2000">
                <a:solidFill>
                  <a:schemeClr val="accent5"/>
                </a:solidFill>
              </a:defRPr>
            </a:lvl1pPr>
            <a:lvl2pPr lvl="1" algn="ctr">
              <a:lnSpc>
                <a:spcPct val="100000"/>
              </a:lnSpc>
              <a:spcBef>
                <a:spcPts val="0"/>
              </a:spcBef>
              <a:spcAft>
                <a:spcPts val="0"/>
              </a:spcAft>
              <a:buClr>
                <a:schemeClr val="accent5"/>
              </a:buClr>
              <a:buSzPts val="2000"/>
              <a:buNone/>
              <a:defRPr sz="2000">
                <a:solidFill>
                  <a:schemeClr val="accent5"/>
                </a:solidFill>
              </a:defRPr>
            </a:lvl2pPr>
            <a:lvl3pPr lvl="2" algn="ctr">
              <a:lnSpc>
                <a:spcPct val="100000"/>
              </a:lnSpc>
              <a:spcBef>
                <a:spcPts val="0"/>
              </a:spcBef>
              <a:spcAft>
                <a:spcPts val="0"/>
              </a:spcAft>
              <a:buClr>
                <a:schemeClr val="accent5"/>
              </a:buClr>
              <a:buSzPts val="2000"/>
              <a:buNone/>
              <a:defRPr sz="2000">
                <a:solidFill>
                  <a:schemeClr val="accent5"/>
                </a:solidFill>
              </a:defRPr>
            </a:lvl3pPr>
            <a:lvl4pPr lvl="3" algn="ctr">
              <a:lnSpc>
                <a:spcPct val="100000"/>
              </a:lnSpc>
              <a:spcBef>
                <a:spcPts val="0"/>
              </a:spcBef>
              <a:spcAft>
                <a:spcPts val="0"/>
              </a:spcAft>
              <a:buClr>
                <a:schemeClr val="accent5"/>
              </a:buClr>
              <a:buSzPts val="2000"/>
              <a:buNone/>
              <a:defRPr sz="2000">
                <a:solidFill>
                  <a:schemeClr val="accent5"/>
                </a:solidFill>
              </a:defRPr>
            </a:lvl4pPr>
            <a:lvl5pPr lvl="4" algn="ctr">
              <a:lnSpc>
                <a:spcPct val="100000"/>
              </a:lnSpc>
              <a:spcBef>
                <a:spcPts val="0"/>
              </a:spcBef>
              <a:spcAft>
                <a:spcPts val="0"/>
              </a:spcAft>
              <a:buClr>
                <a:schemeClr val="accent5"/>
              </a:buClr>
              <a:buSzPts val="2000"/>
              <a:buNone/>
              <a:defRPr sz="2000">
                <a:solidFill>
                  <a:schemeClr val="accent5"/>
                </a:solidFill>
              </a:defRPr>
            </a:lvl5pPr>
            <a:lvl6pPr lvl="5" algn="ctr">
              <a:lnSpc>
                <a:spcPct val="100000"/>
              </a:lnSpc>
              <a:spcBef>
                <a:spcPts val="0"/>
              </a:spcBef>
              <a:spcAft>
                <a:spcPts val="0"/>
              </a:spcAft>
              <a:buClr>
                <a:schemeClr val="accent5"/>
              </a:buClr>
              <a:buSzPts val="2000"/>
              <a:buNone/>
              <a:defRPr sz="2000">
                <a:solidFill>
                  <a:schemeClr val="accent5"/>
                </a:solidFill>
              </a:defRPr>
            </a:lvl6pPr>
            <a:lvl7pPr lvl="6" algn="ctr">
              <a:lnSpc>
                <a:spcPct val="100000"/>
              </a:lnSpc>
              <a:spcBef>
                <a:spcPts val="0"/>
              </a:spcBef>
              <a:spcAft>
                <a:spcPts val="0"/>
              </a:spcAft>
              <a:buClr>
                <a:schemeClr val="accent5"/>
              </a:buClr>
              <a:buSzPts val="2000"/>
              <a:buNone/>
              <a:defRPr sz="2000">
                <a:solidFill>
                  <a:schemeClr val="accent5"/>
                </a:solidFill>
              </a:defRPr>
            </a:lvl7pPr>
            <a:lvl8pPr lvl="7" algn="ctr">
              <a:lnSpc>
                <a:spcPct val="100000"/>
              </a:lnSpc>
              <a:spcBef>
                <a:spcPts val="0"/>
              </a:spcBef>
              <a:spcAft>
                <a:spcPts val="0"/>
              </a:spcAft>
              <a:buClr>
                <a:schemeClr val="accent5"/>
              </a:buClr>
              <a:buSzPts val="2000"/>
              <a:buNone/>
              <a:defRPr sz="2000">
                <a:solidFill>
                  <a:schemeClr val="accent5"/>
                </a:solidFill>
              </a:defRPr>
            </a:lvl8pPr>
            <a:lvl9pPr lvl="8" algn="ctr">
              <a:lnSpc>
                <a:spcPct val="100000"/>
              </a:lnSpc>
              <a:spcBef>
                <a:spcPts val="0"/>
              </a:spcBef>
              <a:spcAft>
                <a:spcPts val="0"/>
              </a:spcAft>
              <a:buClr>
                <a:schemeClr val="accent5"/>
              </a:buClr>
              <a:buSzPts val="2000"/>
              <a:buNone/>
              <a:defRPr sz="2000">
                <a:solidFill>
                  <a:schemeClr val="accent5"/>
                </a:solidFill>
              </a:defRPr>
            </a:lvl9pPr>
          </a:lstStyle>
          <a:p>
            <a:endParaRPr/>
          </a:p>
        </p:txBody>
      </p:sp>
      <p:sp>
        <p:nvSpPr>
          <p:cNvPr id="154" name="Google Shape;154;p26"/>
          <p:cNvSpPr txBox="1">
            <a:spLocks noGrp="1"/>
          </p:cNvSpPr>
          <p:nvPr>
            <p:ph type="sldNum" idx="12"/>
          </p:nvPr>
        </p:nvSpPr>
        <p:spPr>
          <a:xfrm>
            <a:off x="4345650" y="4749844"/>
            <a:ext cx="452700" cy="3936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5"/>
        <p:cNvGrpSpPr/>
        <p:nvPr/>
      </p:nvGrpSpPr>
      <p:grpSpPr>
        <a:xfrm>
          <a:off x="0" y="0"/>
          <a:ext cx="0" cy="0"/>
          <a:chOff x="0" y="0"/>
          <a:chExt cx="0" cy="0"/>
        </a:xfrm>
      </p:grpSpPr>
      <p:sp>
        <p:nvSpPr>
          <p:cNvPr id="156" name="Google Shape;156;p27"/>
          <p:cNvSpPr txBox="1">
            <a:spLocks noGrp="1"/>
          </p:cNvSpPr>
          <p:nvPr>
            <p:ph type="body" idx="1"/>
          </p:nvPr>
        </p:nvSpPr>
        <p:spPr>
          <a:xfrm>
            <a:off x="457200" y="4406309"/>
            <a:ext cx="8229600" cy="519600"/>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360"/>
              </a:spcBef>
              <a:spcAft>
                <a:spcPts val="0"/>
              </a:spcAft>
              <a:buClr>
                <a:schemeClr val="accent5"/>
              </a:buClr>
              <a:buSzPts val="1600"/>
              <a:buNone/>
              <a:defRPr sz="1600">
                <a:solidFill>
                  <a:schemeClr val="accent5"/>
                </a:solidFill>
              </a:defRPr>
            </a:lvl1pPr>
          </a:lstStyle>
          <a:p>
            <a:endParaRPr/>
          </a:p>
        </p:txBody>
      </p:sp>
      <p:sp>
        <p:nvSpPr>
          <p:cNvPr id="157" name="Google Shape;157;p27"/>
          <p:cNvSpPr txBox="1">
            <a:spLocks noGrp="1"/>
          </p:cNvSpPr>
          <p:nvPr>
            <p:ph type="sldNum" idx="12"/>
          </p:nvPr>
        </p:nvSpPr>
        <p:spPr>
          <a:xfrm>
            <a:off x="4345650" y="4749844"/>
            <a:ext cx="452700" cy="3936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
              <a:t>‹#›</a:t>
            </a:fld>
            <a:endParaRPr/>
          </a:p>
        </p:txBody>
      </p:sp>
      <p:sp>
        <p:nvSpPr>
          <p:cNvPr id="158" name="Google Shape;158;p27"/>
          <p:cNvSpPr/>
          <p:nvPr/>
        </p:nvSpPr>
        <p:spPr>
          <a:xfrm>
            <a:off x="0" y="50"/>
            <a:ext cx="9144000" cy="5143500"/>
          </a:xfrm>
          <a:prstGeom prst="frame">
            <a:avLst>
              <a:gd name="adj1" fmla="val 2218"/>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winter)">
  <p:cSld name="BLANK_1">
    <p:bg>
      <p:bgPr>
        <a:blipFill>
          <a:blip r:embed="rId2">
            <a:alphaModFix/>
          </a:blip>
          <a:stretch>
            <a:fillRect/>
          </a:stretch>
        </a:blipFill>
        <a:effectLst/>
      </p:bgPr>
    </p:bg>
    <p:spTree>
      <p:nvGrpSpPr>
        <p:cNvPr id="1" name="Shape 159"/>
        <p:cNvGrpSpPr/>
        <p:nvPr/>
      </p:nvGrpSpPr>
      <p:grpSpPr>
        <a:xfrm>
          <a:off x="0" y="0"/>
          <a:ext cx="0" cy="0"/>
          <a:chOff x="0" y="0"/>
          <a:chExt cx="0" cy="0"/>
        </a:xfrm>
      </p:grpSpPr>
      <p:sp>
        <p:nvSpPr>
          <p:cNvPr id="160" name="Google Shape;160;p28"/>
          <p:cNvSpPr/>
          <p:nvPr/>
        </p:nvSpPr>
        <p:spPr>
          <a:xfrm>
            <a:off x="261900" y="208013"/>
            <a:ext cx="8620200" cy="4727400"/>
          </a:xfrm>
          <a:prstGeom prst="rect">
            <a:avLst/>
          </a:prstGeom>
          <a:solidFill>
            <a:srgbClr val="689EE1">
              <a:alpha val="8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28"/>
          <p:cNvSpPr txBox="1">
            <a:spLocks noGrp="1"/>
          </p:cNvSpPr>
          <p:nvPr>
            <p:ph type="sldNum" idx="12"/>
          </p:nvPr>
        </p:nvSpPr>
        <p:spPr>
          <a:xfrm>
            <a:off x="4345650" y="4935488"/>
            <a:ext cx="452700" cy="208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
              <a:t>‹#›</a:t>
            </a:fld>
            <a:endParaRPr/>
          </a:p>
        </p:txBody>
      </p:sp>
      <p:sp>
        <p:nvSpPr>
          <p:cNvPr id="162" name="Google Shape;162;p28"/>
          <p:cNvSpPr txBox="1">
            <a:spLocks noGrp="1"/>
          </p:cNvSpPr>
          <p:nvPr>
            <p:ph type="body" idx="1"/>
          </p:nvPr>
        </p:nvSpPr>
        <p:spPr>
          <a:xfrm>
            <a:off x="452400" y="427625"/>
            <a:ext cx="8200800" cy="4234500"/>
          </a:xfrm>
          <a:prstGeom prst="rect">
            <a:avLst/>
          </a:prstGeom>
          <a:noFill/>
          <a:ln>
            <a:noFill/>
          </a:ln>
        </p:spPr>
        <p:txBody>
          <a:bodyPr spcFirstLastPara="1" wrap="square" lIns="91425" tIns="91425" rIns="91425" bIns="91425" anchor="t" anchorCtr="0">
            <a:noAutofit/>
          </a:bodyPr>
          <a:lstStyle>
            <a:lvl1pPr marL="457200" lvl="0" indent="-419100" algn="l">
              <a:lnSpc>
                <a:spcPct val="100000"/>
              </a:lnSpc>
              <a:spcBef>
                <a:spcPts val="600"/>
              </a:spcBef>
              <a:spcAft>
                <a:spcPts val="0"/>
              </a:spcAft>
              <a:buClr>
                <a:srgbClr val="FFFFFF"/>
              </a:buClr>
              <a:buSzPts val="3000"/>
              <a:buChar char="◍"/>
              <a:defRPr>
                <a:solidFill>
                  <a:srgbClr val="FFFFFF"/>
                </a:solidFill>
              </a:defRPr>
            </a:lvl1pPr>
            <a:lvl2pPr marL="914400" lvl="1" indent="-381000" algn="l">
              <a:lnSpc>
                <a:spcPct val="100000"/>
              </a:lnSpc>
              <a:spcBef>
                <a:spcPts val="0"/>
              </a:spcBef>
              <a:spcAft>
                <a:spcPts val="0"/>
              </a:spcAft>
              <a:buClr>
                <a:srgbClr val="F3F3F3"/>
              </a:buClr>
              <a:buSzPts val="2400"/>
              <a:buChar char="○"/>
              <a:defRPr>
                <a:solidFill>
                  <a:srgbClr val="F3F3F3"/>
                </a:solidFill>
              </a:defRPr>
            </a:lvl2pPr>
            <a:lvl3pPr marL="1371600" lvl="2" indent="-381000" algn="l">
              <a:lnSpc>
                <a:spcPct val="100000"/>
              </a:lnSpc>
              <a:spcBef>
                <a:spcPts val="0"/>
              </a:spcBef>
              <a:spcAft>
                <a:spcPts val="0"/>
              </a:spcAft>
              <a:buClr>
                <a:srgbClr val="F3F3F3"/>
              </a:buClr>
              <a:buSzPts val="2400"/>
              <a:buChar char="■"/>
              <a:defRPr>
                <a:solidFill>
                  <a:srgbClr val="F3F3F3"/>
                </a:solidFill>
              </a:defRPr>
            </a:lvl3pPr>
            <a:lvl4pPr marL="1828800" lvl="3" indent="-342900" algn="l">
              <a:lnSpc>
                <a:spcPct val="100000"/>
              </a:lnSpc>
              <a:spcBef>
                <a:spcPts val="0"/>
              </a:spcBef>
              <a:spcAft>
                <a:spcPts val="0"/>
              </a:spcAft>
              <a:buClr>
                <a:srgbClr val="F3F3F3"/>
              </a:buClr>
              <a:buSzPts val="1800"/>
              <a:buChar char="●"/>
              <a:defRPr>
                <a:solidFill>
                  <a:srgbClr val="F3F3F3"/>
                </a:solidFill>
              </a:defRPr>
            </a:lvl4pPr>
            <a:lvl5pPr marL="2286000" lvl="4" indent="-342900" algn="l">
              <a:lnSpc>
                <a:spcPct val="100000"/>
              </a:lnSpc>
              <a:spcBef>
                <a:spcPts val="0"/>
              </a:spcBef>
              <a:spcAft>
                <a:spcPts val="0"/>
              </a:spcAft>
              <a:buClr>
                <a:srgbClr val="F3F3F3"/>
              </a:buClr>
              <a:buSzPts val="1800"/>
              <a:buChar char="○"/>
              <a:defRPr>
                <a:solidFill>
                  <a:srgbClr val="F3F3F3"/>
                </a:solidFill>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autumn)">
  <p:cSld name="BLANK_1_1">
    <p:bg>
      <p:bgPr>
        <a:blipFill>
          <a:blip r:embed="rId2">
            <a:alphaModFix/>
          </a:blip>
          <a:stretch>
            <a:fillRect/>
          </a:stretch>
        </a:blipFill>
        <a:effectLst/>
      </p:bgPr>
    </p:bg>
    <p:spTree>
      <p:nvGrpSpPr>
        <p:cNvPr id="1" name="Shape 163"/>
        <p:cNvGrpSpPr/>
        <p:nvPr/>
      </p:nvGrpSpPr>
      <p:grpSpPr>
        <a:xfrm>
          <a:off x="0" y="0"/>
          <a:ext cx="0" cy="0"/>
          <a:chOff x="0" y="0"/>
          <a:chExt cx="0" cy="0"/>
        </a:xfrm>
      </p:grpSpPr>
      <p:sp>
        <p:nvSpPr>
          <p:cNvPr id="164" name="Google Shape;164;p29"/>
          <p:cNvSpPr/>
          <p:nvPr/>
        </p:nvSpPr>
        <p:spPr>
          <a:xfrm>
            <a:off x="261900" y="208013"/>
            <a:ext cx="8620200" cy="4727400"/>
          </a:xfrm>
          <a:prstGeom prst="rect">
            <a:avLst/>
          </a:prstGeom>
          <a:solidFill>
            <a:srgbClr val="F1C232">
              <a:alpha val="6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29"/>
          <p:cNvSpPr txBox="1">
            <a:spLocks noGrp="1"/>
          </p:cNvSpPr>
          <p:nvPr>
            <p:ph type="sldNum" idx="12"/>
          </p:nvPr>
        </p:nvSpPr>
        <p:spPr>
          <a:xfrm>
            <a:off x="4345650" y="4935488"/>
            <a:ext cx="452700" cy="208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FFFFFF"/>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
              <a:t>‹#›</a:t>
            </a:fld>
            <a:endParaRPr/>
          </a:p>
        </p:txBody>
      </p:sp>
      <p:sp>
        <p:nvSpPr>
          <p:cNvPr id="166" name="Google Shape;166;p29"/>
          <p:cNvSpPr txBox="1">
            <a:spLocks noGrp="1"/>
          </p:cNvSpPr>
          <p:nvPr>
            <p:ph type="body" idx="1"/>
          </p:nvPr>
        </p:nvSpPr>
        <p:spPr>
          <a:xfrm>
            <a:off x="442075" y="365650"/>
            <a:ext cx="8231700" cy="4368900"/>
          </a:xfrm>
          <a:prstGeom prst="rect">
            <a:avLst/>
          </a:prstGeom>
          <a:noFill/>
          <a:ln>
            <a:noFill/>
          </a:ln>
        </p:spPr>
        <p:txBody>
          <a:bodyPr spcFirstLastPara="1" wrap="square" lIns="91425" tIns="91425" rIns="91425" bIns="91425" anchor="t" anchorCtr="0">
            <a:noAutofit/>
          </a:bodyPr>
          <a:lstStyle>
            <a:lvl1pPr marL="457200" lvl="0" indent="-419100" algn="l">
              <a:lnSpc>
                <a:spcPct val="100000"/>
              </a:lnSpc>
              <a:spcBef>
                <a:spcPts val="600"/>
              </a:spcBef>
              <a:spcAft>
                <a:spcPts val="0"/>
              </a:spcAft>
              <a:buClr>
                <a:srgbClr val="000000"/>
              </a:buClr>
              <a:buSzPts val="3000"/>
              <a:buChar char="◍"/>
              <a:defRPr>
                <a:solidFill>
                  <a:srgbClr val="000000"/>
                </a:solidFill>
              </a:defRPr>
            </a:lvl1pPr>
            <a:lvl2pPr marL="914400" lvl="1" indent="-381000" algn="l">
              <a:lnSpc>
                <a:spcPct val="100000"/>
              </a:lnSpc>
              <a:spcBef>
                <a:spcPts val="0"/>
              </a:spcBef>
              <a:spcAft>
                <a:spcPts val="0"/>
              </a:spcAft>
              <a:buClr>
                <a:srgbClr val="000000"/>
              </a:buClr>
              <a:buSzPts val="2400"/>
              <a:buChar char="○"/>
              <a:defRPr>
                <a:solidFill>
                  <a:srgbClr val="000000"/>
                </a:solidFill>
              </a:defRPr>
            </a:lvl2pPr>
            <a:lvl3pPr marL="1371600" lvl="2" indent="-381000" algn="l">
              <a:lnSpc>
                <a:spcPct val="100000"/>
              </a:lnSpc>
              <a:spcBef>
                <a:spcPts val="0"/>
              </a:spcBef>
              <a:spcAft>
                <a:spcPts val="0"/>
              </a:spcAft>
              <a:buClr>
                <a:srgbClr val="5B0F00"/>
              </a:buClr>
              <a:buSzPts val="2400"/>
              <a:buChar char="■"/>
              <a:defRPr>
                <a:solidFill>
                  <a:srgbClr val="5B0F00"/>
                </a:solidFill>
              </a:defRPr>
            </a:lvl3pPr>
            <a:lvl4pPr marL="1828800" lvl="3" indent="-342900" algn="l">
              <a:lnSpc>
                <a:spcPct val="100000"/>
              </a:lnSpc>
              <a:spcBef>
                <a:spcPts val="0"/>
              </a:spcBef>
              <a:spcAft>
                <a:spcPts val="0"/>
              </a:spcAft>
              <a:buClr>
                <a:srgbClr val="5B0F00"/>
              </a:buClr>
              <a:buSzPts val="1800"/>
              <a:buChar char="●"/>
              <a:defRPr>
                <a:solidFill>
                  <a:srgbClr val="5B0F00"/>
                </a:solidFill>
              </a:defRPr>
            </a:lvl4pPr>
            <a:lvl5pPr marL="2286000" lvl="4" indent="-342900" algn="l">
              <a:lnSpc>
                <a:spcPct val="100000"/>
              </a:lnSpc>
              <a:spcBef>
                <a:spcPts val="0"/>
              </a:spcBef>
              <a:spcAft>
                <a:spcPts val="0"/>
              </a:spcAft>
              <a:buClr>
                <a:srgbClr val="5B0F00"/>
              </a:buClr>
              <a:buSzPts val="1800"/>
              <a:buChar char="○"/>
              <a:defRPr>
                <a:solidFill>
                  <a:srgbClr val="5B0F00"/>
                </a:solidFill>
              </a:defRPr>
            </a:lvl5pPr>
            <a:lvl6pPr marL="2743200" lvl="5" indent="-342900" algn="l">
              <a:lnSpc>
                <a:spcPct val="100000"/>
              </a:lnSpc>
              <a:spcBef>
                <a:spcPts val="0"/>
              </a:spcBef>
              <a:spcAft>
                <a:spcPts val="0"/>
              </a:spcAft>
              <a:buClr>
                <a:srgbClr val="5B0F00"/>
              </a:buClr>
              <a:buSzPts val="1800"/>
              <a:buChar char="■"/>
              <a:defRPr>
                <a:solidFill>
                  <a:srgbClr val="5B0F00"/>
                </a:solidFill>
              </a:defRPr>
            </a:lvl6pPr>
            <a:lvl7pPr marL="3200400" lvl="6" indent="-342900" algn="l">
              <a:lnSpc>
                <a:spcPct val="100000"/>
              </a:lnSpc>
              <a:spcBef>
                <a:spcPts val="0"/>
              </a:spcBef>
              <a:spcAft>
                <a:spcPts val="0"/>
              </a:spcAft>
              <a:buClr>
                <a:srgbClr val="5B0F00"/>
              </a:buClr>
              <a:buSzPts val="1800"/>
              <a:buChar char="●"/>
              <a:defRPr>
                <a:solidFill>
                  <a:srgbClr val="5B0F00"/>
                </a:solidFill>
              </a:defRPr>
            </a:lvl7pPr>
            <a:lvl8pPr marL="3657600" lvl="7" indent="-342900" algn="l">
              <a:lnSpc>
                <a:spcPct val="100000"/>
              </a:lnSpc>
              <a:spcBef>
                <a:spcPts val="0"/>
              </a:spcBef>
              <a:spcAft>
                <a:spcPts val="0"/>
              </a:spcAft>
              <a:buClr>
                <a:srgbClr val="5B0F00"/>
              </a:buClr>
              <a:buSzPts val="1800"/>
              <a:buChar char="○"/>
              <a:defRPr>
                <a:solidFill>
                  <a:srgbClr val="5B0F00"/>
                </a:solidFill>
              </a:defRPr>
            </a:lvl8pPr>
            <a:lvl9pPr marL="4114800" lvl="8" indent="-342900" algn="l">
              <a:lnSpc>
                <a:spcPct val="100000"/>
              </a:lnSpc>
              <a:spcBef>
                <a:spcPts val="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lily">
  <p:cSld name="TITLE_1_3_1">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4"/>
          <p:cNvSpPr/>
          <p:nvPr/>
        </p:nvSpPr>
        <p:spPr>
          <a:xfrm>
            <a:off x="-7650" y="871750"/>
            <a:ext cx="9159300" cy="4271625"/>
          </a:xfrm>
          <a:custGeom>
            <a:avLst/>
            <a:gdLst/>
            <a:ahLst/>
            <a:cxnLst/>
            <a:rect l="l" t="t" r="r" b="b"/>
            <a:pathLst>
              <a:path w="366372" h="136039" extrusionOk="0">
                <a:moveTo>
                  <a:pt x="0" y="255"/>
                </a:moveTo>
                <a:lnTo>
                  <a:pt x="0" y="136039"/>
                </a:lnTo>
                <a:lnTo>
                  <a:pt x="366372" y="136039"/>
                </a:lnTo>
                <a:lnTo>
                  <a:pt x="366372" y="255"/>
                </a:lnTo>
                <a:lnTo>
                  <a:pt x="54110" y="0"/>
                </a:lnTo>
                <a:lnTo>
                  <a:pt x="45720" y="10462"/>
                </a:lnTo>
                <a:lnTo>
                  <a:pt x="36991" y="611"/>
                </a:lnTo>
                <a:close/>
              </a:path>
            </a:pathLst>
          </a:custGeom>
          <a:solidFill>
            <a:schemeClr val="lt1"/>
          </a:solidFill>
          <a:ln>
            <a:noFill/>
          </a:ln>
        </p:spPr>
      </p:sp>
      <p:sp>
        <p:nvSpPr>
          <p:cNvPr id="21" name="Google Shape;21;p4"/>
          <p:cNvSpPr txBox="1">
            <a:spLocks noGrp="1"/>
          </p:cNvSpPr>
          <p:nvPr>
            <p:ph type="ctrTitle"/>
          </p:nvPr>
        </p:nvSpPr>
        <p:spPr>
          <a:xfrm>
            <a:off x="884073" y="1463987"/>
            <a:ext cx="5660100" cy="1159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434343"/>
              </a:buClr>
              <a:buSzPts val="3800"/>
              <a:buNone/>
              <a:defRPr sz="3800">
                <a:solidFill>
                  <a:srgbClr val="434343"/>
                </a:solidFill>
              </a:defRPr>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22" name="Google Shape;22;p4"/>
          <p:cNvSpPr txBox="1">
            <a:spLocks noGrp="1"/>
          </p:cNvSpPr>
          <p:nvPr>
            <p:ph type="subTitle" idx="1"/>
          </p:nvPr>
        </p:nvSpPr>
        <p:spPr>
          <a:xfrm>
            <a:off x="884073" y="2740213"/>
            <a:ext cx="5660100" cy="7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1C232"/>
              </a:buClr>
              <a:buSzPts val="2400"/>
              <a:buNone/>
              <a:defRPr sz="2400">
                <a:solidFill>
                  <a:srgbClr val="F1C232"/>
                </a:solidFill>
              </a:defRPr>
            </a:lvl1pPr>
            <a:lvl2pPr lvl="1" algn="l">
              <a:lnSpc>
                <a:spcPct val="100000"/>
              </a:lnSpc>
              <a:spcBef>
                <a:spcPts val="0"/>
              </a:spcBef>
              <a:spcAft>
                <a:spcPts val="0"/>
              </a:spcAft>
              <a:buClr>
                <a:srgbClr val="F1C232"/>
              </a:buClr>
              <a:buSzPts val="2400"/>
              <a:buNone/>
              <a:defRPr>
                <a:solidFill>
                  <a:srgbClr val="F1C232"/>
                </a:solidFill>
              </a:defRPr>
            </a:lvl2pPr>
            <a:lvl3pPr lvl="2" algn="l">
              <a:lnSpc>
                <a:spcPct val="100000"/>
              </a:lnSpc>
              <a:spcBef>
                <a:spcPts val="0"/>
              </a:spcBef>
              <a:spcAft>
                <a:spcPts val="0"/>
              </a:spcAft>
              <a:buClr>
                <a:srgbClr val="F1C232"/>
              </a:buClr>
              <a:buSzPts val="2400"/>
              <a:buNone/>
              <a:defRPr>
                <a:solidFill>
                  <a:srgbClr val="F1C232"/>
                </a:solidFill>
              </a:defRPr>
            </a:lvl3pPr>
            <a:lvl4pPr lvl="3" algn="l">
              <a:lnSpc>
                <a:spcPct val="100000"/>
              </a:lnSpc>
              <a:spcBef>
                <a:spcPts val="0"/>
              </a:spcBef>
              <a:spcAft>
                <a:spcPts val="0"/>
              </a:spcAft>
              <a:buClr>
                <a:srgbClr val="F1C232"/>
              </a:buClr>
              <a:buSzPts val="2400"/>
              <a:buNone/>
              <a:defRPr sz="2400">
                <a:solidFill>
                  <a:srgbClr val="F1C232"/>
                </a:solidFill>
              </a:defRPr>
            </a:lvl4pPr>
            <a:lvl5pPr lvl="4" algn="l">
              <a:lnSpc>
                <a:spcPct val="100000"/>
              </a:lnSpc>
              <a:spcBef>
                <a:spcPts val="0"/>
              </a:spcBef>
              <a:spcAft>
                <a:spcPts val="0"/>
              </a:spcAft>
              <a:buClr>
                <a:srgbClr val="F1C232"/>
              </a:buClr>
              <a:buSzPts val="2400"/>
              <a:buNone/>
              <a:defRPr sz="2400">
                <a:solidFill>
                  <a:srgbClr val="F1C232"/>
                </a:solidFill>
              </a:defRPr>
            </a:lvl5pPr>
            <a:lvl6pPr lvl="5" algn="l">
              <a:lnSpc>
                <a:spcPct val="100000"/>
              </a:lnSpc>
              <a:spcBef>
                <a:spcPts val="0"/>
              </a:spcBef>
              <a:spcAft>
                <a:spcPts val="0"/>
              </a:spcAft>
              <a:buClr>
                <a:srgbClr val="F1C232"/>
              </a:buClr>
              <a:buSzPts val="2400"/>
              <a:buNone/>
              <a:defRPr sz="2400">
                <a:solidFill>
                  <a:srgbClr val="F1C232"/>
                </a:solidFill>
              </a:defRPr>
            </a:lvl6pPr>
            <a:lvl7pPr lvl="6" algn="l">
              <a:lnSpc>
                <a:spcPct val="100000"/>
              </a:lnSpc>
              <a:spcBef>
                <a:spcPts val="0"/>
              </a:spcBef>
              <a:spcAft>
                <a:spcPts val="0"/>
              </a:spcAft>
              <a:buClr>
                <a:srgbClr val="F1C232"/>
              </a:buClr>
              <a:buSzPts val="2400"/>
              <a:buNone/>
              <a:defRPr sz="2400">
                <a:solidFill>
                  <a:srgbClr val="F1C232"/>
                </a:solidFill>
              </a:defRPr>
            </a:lvl7pPr>
            <a:lvl8pPr lvl="7" algn="l">
              <a:lnSpc>
                <a:spcPct val="100000"/>
              </a:lnSpc>
              <a:spcBef>
                <a:spcPts val="0"/>
              </a:spcBef>
              <a:spcAft>
                <a:spcPts val="0"/>
              </a:spcAft>
              <a:buClr>
                <a:srgbClr val="F1C232"/>
              </a:buClr>
              <a:buSzPts val="2400"/>
              <a:buNone/>
              <a:defRPr sz="2400">
                <a:solidFill>
                  <a:srgbClr val="F1C232"/>
                </a:solidFill>
              </a:defRPr>
            </a:lvl8pPr>
            <a:lvl9pPr lvl="8" algn="l">
              <a:lnSpc>
                <a:spcPct val="100000"/>
              </a:lnSpc>
              <a:spcBef>
                <a:spcPts val="0"/>
              </a:spcBef>
              <a:spcAft>
                <a:spcPts val="0"/>
              </a:spcAft>
              <a:buClr>
                <a:srgbClr val="F1C232"/>
              </a:buClr>
              <a:buSzPts val="2400"/>
              <a:buNone/>
              <a:defRPr sz="2400">
                <a:solidFill>
                  <a:srgbClr val="F1C23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lily)">
  <p:cSld name="TITLE_AND_BODY_1_1_1">
    <p:spTree>
      <p:nvGrpSpPr>
        <p:cNvPr id="1" name="Shape 23"/>
        <p:cNvGrpSpPr/>
        <p:nvPr/>
      </p:nvGrpSpPr>
      <p:grpSpPr>
        <a:xfrm>
          <a:off x="0" y="0"/>
          <a:ext cx="0" cy="0"/>
          <a:chOff x="0" y="0"/>
          <a:chExt cx="0" cy="0"/>
        </a:xfrm>
      </p:grpSpPr>
      <p:sp>
        <p:nvSpPr>
          <p:cNvPr id="24" name="Google Shape;24;p5"/>
          <p:cNvSpPr/>
          <p:nvPr/>
        </p:nvSpPr>
        <p:spPr>
          <a:xfrm>
            <a:off x="0" y="50"/>
            <a:ext cx="9144000" cy="5143500"/>
          </a:xfrm>
          <a:prstGeom prst="frame">
            <a:avLst>
              <a:gd name="adj1" fmla="val 2218"/>
            </a:avLst>
          </a:prstGeom>
          <a:solidFill>
            <a:srgbClr val="8EC641">
              <a:alpha val="8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8EC641"/>
              </a:solidFill>
              <a:latin typeface="Arial"/>
              <a:ea typeface="Arial"/>
              <a:cs typeface="Arial"/>
              <a:sym typeface="Arial"/>
            </a:endParaRPr>
          </a:p>
        </p:txBody>
      </p:sp>
      <p:sp>
        <p:nvSpPr>
          <p:cNvPr id="25" name="Google Shape;25;p5"/>
          <p:cNvSpPr txBox="1">
            <a:spLocks noGrp="1"/>
          </p:cNvSpPr>
          <p:nvPr>
            <p:ph type="title"/>
          </p:nvPr>
        </p:nvSpPr>
        <p:spPr>
          <a:xfrm>
            <a:off x="2257425" y="887475"/>
            <a:ext cx="6153300" cy="726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Clr>
                <a:schemeClr val="accent4"/>
              </a:buClr>
              <a:buSzPts val="2400"/>
              <a:buNone/>
              <a:defRPr>
                <a:solidFill>
                  <a:schemeClr val="accent4"/>
                </a:solidFill>
              </a:defRPr>
            </a:lvl2pPr>
            <a:lvl3pPr lvl="2" algn="l">
              <a:lnSpc>
                <a:spcPct val="100000"/>
              </a:lnSpc>
              <a:spcBef>
                <a:spcPts val="0"/>
              </a:spcBef>
              <a:spcAft>
                <a:spcPts val="0"/>
              </a:spcAft>
              <a:buClr>
                <a:schemeClr val="accent4"/>
              </a:buClr>
              <a:buSzPts val="2400"/>
              <a:buNone/>
              <a:defRPr>
                <a:solidFill>
                  <a:schemeClr val="accent4"/>
                </a:solidFill>
              </a:defRPr>
            </a:lvl3pPr>
            <a:lvl4pPr lvl="3" algn="l">
              <a:lnSpc>
                <a:spcPct val="100000"/>
              </a:lnSpc>
              <a:spcBef>
                <a:spcPts val="0"/>
              </a:spcBef>
              <a:spcAft>
                <a:spcPts val="0"/>
              </a:spcAft>
              <a:buClr>
                <a:schemeClr val="accent4"/>
              </a:buClr>
              <a:buSzPts val="2400"/>
              <a:buNone/>
              <a:defRPr>
                <a:solidFill>
                  <a:schemeClr val="accent4"/>
                </a:solidFill>
              </a:defRPr>
            </a:lvl4pPr>
            <a:lvl5pPr lvl="4" algn="l">
              <a:lnSpc>
                <a:spcPct val="100000"/>
              </a:lnSpc>
              <a:spcBef>
                <a:spcPts val="0"/>
              </a:spcBef>
              <a:spcAft>
                <a:spcPts val="0"/>
              </a:spcAft>
              <a:buClr>
                <a:schemeClr val="accent4"/>
              </a:buClr>
              <a:buSzPts val="2400"/>
              <a:buNone/>
              <a:defRPr>
                <a:solidFill>
                  <a:schemeClr val="accent4"/>
                </a:solidFill>
              </a:defRPr>
            </a:lvl5pPr>
            <a:lvl6pPr lvl="5" algn="l">
              <a:lnSpc>
                <a:spcPct val="100000"/>
              </a:lnSpc>
              <a:spcBef>
                <a:spcPts val="0"/>
              </a:spcBef>
              <a:spcAft>
                <a:spcPts val="0"/>
              </a:spcAft>
              <a:buClr>
                <a:schemeClr val="accent4"/>
              </a:buClr>
              <a:buSzPts val="2400"/>
              <a:buNone/>
              <a:defRPr>
                <a:solidFill>
                  <a:schemeClr val="accent4"/>
                </a:solidFill>
              </a:defRPr>
            </a:lvl6pPr>
            <a:lvl7pPr lvl="6" algn="l">
              <a:lnSpc>
                <a:spcPct val="100000"/>
              </a:lnSpc>
              <a:spcBef>
                <a:spcPts val="0"/>
              </a:spcBef>
              <a:spcAft>
                <a:spcPts val="0"/>
              </a:spcAft>
              <a:buClr>
                <a:schemeClr val="accent4"/>
              </a:buClr>
              <a:buSzPts val="2400"/>
              <a:buNone/>
              <a:defRPr>
                <a:solidFill>
                  <a:schemeClr val="accent4"/>
                </a:solidFill>
              </a:defRPr>
            </a:lvl7pPr>
            <a:lvl8pPr lvl="7" algn="l">
              <a:lnSpc>
                <a:spcPct val="100000"/>
              </a:lnSpc>
              <a:spcBef>
                <a:spcPts val="0"/>
              </a:spcBef>
              <a:spcAft>
                <a:spcPts val="0"/>
              </a:spcAft>
              <a:buClr>
                <a:schemeClr val="accent4"/>
              </a:buClr>
              <a:buSzPts val="2400"/>
              <a:buNone/>
              <a:defRPr>
                <a:solidFill>
                  <a:schemeClr val="accent4"/>
                </a:solidFill>
              </a:defRPr>
            </a:lvl8pPr>
            <a:lvl9pPr lvl="8" algn="l">
              <a:lnSpc>
                <a:spcPct val="100000"/>
              </a:lnSpc>
              <a:spcBef>
                <a:spcPts val="0"/>
              </a:spcBef>
              <a:spcAft>
                <a:spcPts val="0"/>
              </a:spcAft>
              <a:buClr>
                <a:schemeClr val="accent4"/>
              </a:buClr>
              <a:buSzPts val="2400"/>
              <a:buNone/>
              <a:defRPr>
                <a:solidFill>
                  <a:schemeClr val="accent4"/>
                </a:solidFill>
              </a:defRPr>
            </a:lvl9pPr>
          </a:lstStyle>
          <a:p>
            <a:endParaRPr/>
          </a:p>
        </p:txBody>
      </p:sp>
      <p:sp>
        <p:nvSpPr>
          <p:cNvPr id="26" name="Google Shape;26;p5"/>
          <p:cNvSpPr txBox="1">
            <a:spLocks noGrp="1"/>
          </p:cNvSpPr>
          <p:nvPr>
            <p:ph type="body" idx="1"/>
          </p:nvPr>
        </p:nvSpPr>
        <p:spPr>
          <a:xfrm>
            <a:off x="2257425" y="1709141"/>
            <a:ext cx="6153300" cy="31596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600"/>
              </a:spcBef>
              <a:spcAft>
                <a:spcPts val="0"/>
              </a:spcAft>
              <a:buClr>
                <a:srgbClr val="666666"/>
              </a:buClr>
              <a:buSzPts val="2400"/>
              <a:buChar char="◍"/>
              <a:defRPr sz="2400">
                <a:solidFill>
                  <a:srgbClr val="666666"/>
                </a:solidFill>
              </a:defRPr>
            </a:lvl1pPr>
            <a:lvl2pPr marL="914400" lvl="1" indent="-342900" algn="l">
              <a:lnSpc>
                <a:spcPct val="100000"/>
              </a:lnSpc>
              <a:spcBef>
                <a:spcPts val="0"/>
              </a:spcBef>
              <a:spcAft>
                <a:spcPts val="0"/>
              </a:spcAft>
              <a:buClr>
                <a:srgbClr val="666666"/>
              </a:buClr>
              <a:buSzPts val="1800"/>
              <a:buChar char="○"/>
              <a:defRPr sz="1800">
                <a:solidFill>
                  <a:srgbClr val="666666"/>
                </a:solidFill>
              </a:defRPr>
            </a:lvl2pPr>
            <a:lvl3pPr marL="1371600" lvl="2" indent="-342900" algn="l">
              <a:lnSpc>
                <a:spcPct val="100000"/>
              </a:lnSpc>
              <a:spcBef>
                <a:spcPts val="0"/>
              </a:spcBef>
              <a:spcAft>
                <a:spcPts val="0"/>
              </a:spcAft>
              <a:buClr>
                <a:srgbClr val="F1C232"/>
              </a:buClr>
              <a:buSzPts val="1800"/>
              <a:buChar char="■"/>
              <a:defRPr sz="1800">
                <a:solidFill>
                  <a:srgbClr val="F1C232"/>
                </a:solidFill>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pic>
        <p:nvPicPr>
          <p:cNvPr id="27" name="Google Shape;27;p5"/>
          <p:cNvPicPr preferRelativeResize="0"/>
          <p:nvPr/>
        </p:nvPicPr>
        <p:blipFill rotWithShape="1">
          <a:blip r:embed="rId2">
            <a:alphaModFix/>
          </a:blip>
          <a:srcRect t="11431" b="11431"/>
          <a:stretch/>
        </p:blipFill>
        <p:spPr>
          <a:xfrm>
            <a:off x="0" y="644600"/>
            <a:ext cx="1943098" cy="843075"/>
          </a:xfrm>
          <a:prstGeom prst="rect">
            <a:avLst/>
          </a:prstGeom>
          <a:noFill/>
          <a:ln>
            <a:noFill/>
          </a:ln>
        </p:spPr>
      </p:pic>
      <p:sp>
        <p:nvSpPr>
          <p:cNvPr id="28" name="Google Shape;28;p5"/>
          <p:cNvSpPr txBox="1">
            <a:spLocks noGrp="1"/>
          </p:cNvSpPr>
          <p:nvPr>
            <p:ph type="sldNum" idx="12"/>
          </p:nvPr>
        </p:nvSpPr>
        <p:spPr>
          <a:xfrm>
            <a:off x="8480577" y="4673644"/>
            <a:ext cx="452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basin" type="title">
  <p:cSld name="TITLE">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6"/>
          <p:cNvSpPr/>
          <p:nvPr/>
        </p:nvSpPr>
        <p:spPr>
          <a:xfrm>
            <a:off x="-7650" y="2626031"/>
            <a:ext cx="9144000" cy="1886700"/>
          </a:xfrm>
          <a:prstGeom prst="rect">
            <a:avLst/>
          </a:prstGeom>
          <a:solidFill>
            <a:srgbClr val="004430">
              <a:alpha val="5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6"/>
          <p:cNvSpPr txBox="1">
            <a:spLocks noGrp="1"/>
          </p:cNvSpPr>
          <p:nvPr>
            <p:ph type="ctrTitle"/>
          </p:nvPr>
        </p:nvSpPr>
        <p:spPr>
          <a:xfrm>
            <a:off x="719175" y="2963363"/>
            <a:ext cx="6598200" cy="1159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400"/>
              <a:buNone/>
              <a:defRPr sz="4400">
                <a:solidFill>
                  <a:schemeClr val="lt1"/>
                </a:solidFill>
              </a:defRPr>
            </a:lvl1pPr>
            <a:lvl2pPr lvl="1" algn="ctr">
              <a:lnSpc>
                <a:spcPct val="100000"/>
              </a:lnSpc>
              <a:spcBef>
                <a:spcPts val="0"/>
              </a:spcBef>
              <a:spcAft>
                <a:spcPts val="0"/>
              </a:spcAft>
              <a:buClr>
                <a:schemeClr val="lt1"/>
              </a:buClr>
              <a:buSzPts val="4400"/>
              <a:buNone/>
              <a:defRPr sz="4400">
                <a:solidFill>
                  <a:schemeClr val="lt1"/>
                </a:solidFill>
              </a:defRPr>
            </a:lvl2pPr>
            <a:lvl3pPr lvl="2" algn="ctr">
              <a:lnSpc>
                <a:spcPct val="100000"/>
              </a:lnSpc>
              <a:spcBef>
                <a:spcPts val="0"/>
              </a:spcBef>
              <a:spcAft>
                <a:spcPts val="0"/>
              </a:spcAft>
              <a:buClr>
                <a:schemeClr val="lt1"/>
              </a:buClr>
              <a:buSzPts val="4400"/>
              <a:buNone/>
              <a:defRPr sz="4400">
                <a:solidFill>
                  <a:schemeClr val="lt1"/>
                </a:solidFill>
              </a:defRPr>
            </a:lvl3pPr>
            <a:lvl4pPr lvl="3" algn="ctr">
              <a:lnSpc>
                <a:spcPct val="100000"/>
              </a:lnSpc>
              <a:spcBef>
                <a:spcPts val="0"/>
              </a:spcBef>
              <a:spcAft>
                <a:spcPts val="0"/>
              </a:spcAft>
              <a:buClr>
                <a:schemeClr val="lt1"/>
              </a:buClr>
              <a:buSzPts val="4400"/>
              <a:buNone/>
              <a:defRPr sz="4400">
                <a:solidFill>
                  <a:schemeClr val="lt1"/>
                </a:solidFill>
              </a:defRPr>
            </a:lvl4pPr>
            <a:lvl5pPr lvl="4" algn="ctr">
              <a:lnSpc>
                <a:spcPct val="100000"/>
              </a:lnSpc>
              <a:spcBef>
                <a:spcPts val="0"/>
              </a:spcBef>
              <a:spcAft>
                <a:spcPts val="0"/>
              </a:spcAft>
              <a:buClr>
                <a:schemeClr val="lt1"/>
              </a:buClr>
              <a:buSzPts val="4400"/>
              <a:buNone/>
              <a:defRPr sz="4400">
                <a:solidFill>
                  <a:schemeClr val="lt1"/>
                </a:solidFill>
              </a:defRPr>
            </a:lvl5pPr>
            <a:lvl6pPr lvl="5" algn="ctr">
              <a:lnSpc>
                <a:spcPct val="100000"/>
              </a:lnSpc>
              <a:spcBef>
                <a:spcPts val="0"/>
              </a:spcBef>
              <a:spcAft>
                <a:spcPts val="0"/>
              </a:spcAft>
              <a:buClr>
                <a:schemeClr val="lt1"/>
              </a:buClr>
              <a:buSzPts val="4400"/>
              <a:buNone/>
              <a:defRPr sz="4400">
                <a:solidFill>
                  <a:schemeClr val="lt1"/>
                </a:solidFill>
              </a:defRPr>
            </a:lvl6pPr>
            <a:lvl7pPr lvl="6" algn="ctr">
              <a:lnSpc>
                <a:spcPct val="100000"/>
              </a:lnSpc>
              <a:spcBef>
                <a:spcPts val="0"/>
              </a:spcBef>
              <a:spcAft>
                <a:spcPts val="0"/>
              </a:spcAft>
              <a:buClr>
                <a:schemeClr val="lt1"/>
              </a:buClr>
              <a:buSzPts val="4400"/>
              <a:buNone/>
              <a:defRPr sz="4400">
                <a:solidFill>
                  <a:schemeClr val="lt1"/>
                </a:solidFill>
              </a:defRPr>
            </a:lvl7pPr>
            <a:lvl8pPr lvl="7" algn="ctr">
              <a:lnSpc>
                <a:spcPct val="100000"/>
              </a:lnSpc>
              <a:spcBef>
                <a:spcPts val="0"/>
              </a:spcBef>
              <a:spcAft>
                <a:spcPts val="0"/>
              </a:spcAft>
              <a:buClr>
                <a:schemeClr val="lt1"/>
              </a:buClr>
              <a:buSzPts val="4400"/>
              <a:buNone/>
              <a:defRPr sz="4400">
                <a:solidFill>
                  <a:schemeClr val="lt1"/>
                </a:solidFill>
              </a:defRPr>
            </a:lvl8pPr>
            <a:lvl9pPr lvl="8" algn="ctr">
              <a:lnSpc>
                <a:spcPct val="100000"/>
              </a:lnSpc>
              <a:spcBef>
                <a:spcPts val="0"/>
              </a:spcBef>
              <a:spcAft>
                <a:spcPts val="0"/>
              </a:spcAft>
              <a:buClr>
                <a:schemeClr val="lt1"/>
              </a:buClr>
              <a:buSzPts val="4400"/>
              <a:buNone/>
              <a:defRPr sz="4400">
                <a:solidFill>
                  <a:schemeClr val="lt1"/>
                </a:solidFill>
              </a:defRPr>
            </a:lvl9pPr>
          </a:lstStyle>
          <a:p>
            <a:endParaRPr/>
          </a:p>
        </p:txBody>
      </p:sp>
      <p:grpSp>
        <p:nvGrpSpPr>
          <p:cNvPr id="32" name="Google Shape;32;p6"/>
          <p:cNvGrpSpPr/>
          <p:nvPr/>
        </p:nvGrpSpPr>
        <p:grpSpPr>
          <a:xfrm>
            <a:off x="0" y="4265975"/>
            <a:ext cx="9197400" cy="883431"/>
            <a:chOff x="0" y="5687967"/>
            <a:chExt cx="9197400" cy="1177908"/>
          </a:xfrm>
        </p:grpSpPr>
        <p:sp>
          <p:nvSpPr>
            <p:cNvPr id="33" name="Google Shape;33;p6"/>
            <p:cNvSpPr/>
            <p:nvPr/>
          </p:nvSpPr>
          <p:spPr>
            <a:xfrm>
              <a:off x="0" y="5948175"/>
              <a:ext cx="9197400" cy="917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6"/>
            <p:cNvSpPr/>
            <p:nvPr/>
          </p:nvSpPr>
          <p:spPr>
            <a:xfrm>
              <a:off x="818800" y="5687967"/>
              <a:ext cx="457800" cy="3363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title basin">
  <p:cSld name="TITLE_1">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7"/>
          <p:cNvSpPr/>
          <p:nvPr/>
        </p:nvSpPr>
        <p:spPr>
          <a:xfrm>
            <a:off x="-7650" y="871750"/>
            <a:ext cx="9159300" cy="4271625"/>
          </a:xfrm>
          <a:custGeom>
            <a:avLst/>
            <a:gdLst/>
            <a:ahLst/>
            <a:cxnLst/>
            <a:rect l="l" t="t" r="r" b="b"/>
            <a:pathLst>
              <a:path w="366372" h="136039" extrusionOk="0">
                <a:moveTo>
                  <a:pt x="0" y="255"/>
                </a:moveTo>
                <a:lnTo>
                  <a:pt x="0" y="136039"/>
                </a:lnTo>
                <a:lnTo>
                  <a:pt x="366372" y="136039"/>
                </a:lnTo>
                <a:lnTo>
                  <a:pt x="366372" y="255"/>
                </a:lnTo>
                <a:lnTo>
                  <a:pt x="54110" y="0"/>
                </a:lnTo>
                <a:lnTo>
                  <a:pt x="45720" y="10462"/>
                </a:lnTo>
                <a:lnTo>
                  <a:pt x="36991" y="611"/>
                </a:lnTo>
                <a:close/>
              </a:path>
            </a:pathLst>
          </a:custGeom>
          <a:solidFill>
            <a:schemeClr val="lt1"/>
          </a:solidFill>
          <a:ln>
            <a:noFill/>
          </a:ln>
        </p:spPr>
      </p:sp>
      <p:sp>
        <p:nvSpPr>
          <p:cNvPr id="37" name="Google Shape;37;p7"/>
          <p:cNvSpPr txBox="1">
            <a:spLocks noGrp="1"/>
          </p:cNvSpPr>
          <p:nvPr>
            <p:ph type="ctrTitle"/>
          </p:nvPr>
        </p:nvSpPr>
        <p:spPr>
          <a:xfrm>
            <a:off x="884073" y="1463987"/>
            <a:ext cx="5660100" cy="1159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B45F06"/>
              </a:buClr>
              <a:buSzPts val="3800"/>
              <a:buNone/>
              <a:defRPr sz="3800">
                <a:solidFill>
                  <a:srgbClr val="B45F06"/>
                </a:solidFill>
              </a:defRPr>
            </a:lvl1pPr>
            <a:lvl2pPr lvl="1" algn="ctr">
              <a:lnSpc>
                <a:spcPct val="100000"/>
              </a:lnSpc>
              <a:spcBef>
                <a:spcPts val="0"/>
              </a:spcBef>
              <a:spcAft>
                <a:spcPts val="0"/>
              </a:spcAft>
              <a:buClr>
                <a:srgbClr val="B45F06"/>
              </a:buClr>
              <a:buSzPts val="3800"/>
              <a:buNone/>
              <a:defRPr sz="3800">
                <a:solidFill>
                  <a:srgbClr val="B45F06"/>
                </a:solidFill>
              </a:defRPr>
            </a:lvl2pPr>
            <a:lvl3pPr lvl="2" algn="ctr">
              <a:lnSpc>
                <a:spcPct val="100000"/>
              </a:lnSpc>
              <a:spcBef>
                <a:spcPts val="0"/>
              </a:spcBef>
              <a:spcAft>
                <a:spcPts val="0"/>
              </a:spcAft>
              <a:buClr>
                <a:srgbClr val="B45F06"/>
              </a:buClr>
              <a:buSzPts val="3800"/>
              <a:buNone/>
              <a:defRPr sz="3800">
                <a:solidFill>
                  <a:srgbClr val="B45F06"/>
                </a:solidFill>
              </a:defRPr>
            </a:lvl3pPr>
            <a:lvl4pPr lvl="3" algn="ctr">
              <a:lnSpc>
                <a:spcPct val="100000"/>
              </a:lnSpc>
              <a:spcBef>
                <a:spcPts val="0"/>
              </a:spcBef>
              <a:spcAft>
                <a:spcPts val="0"/>
              </a:spcAft>
              <a:buClr>
                <a:srgbClr val="B45F06"/>
              </a:buClr>
              <a:buSzPts val="3800"/>
              <a:buNone/>
              <a:defRPr sz="3800">
                <a:solidFill>
                  <a:srgbClr val="B45F06"/>
                </a:solidFill>
              </a:defRPr>
            </a:lvl4pPr>
            <a:lvl5pPr lvl="4" algn="ctr">
              <a:lnSpc>
                <a:spcPct val="100000"/>
              </a:lnSpc>
              <a:spcBef>
                <a:spcPts val="0"/>
              </a:spcBef>
              <a:spcAft>
                <a:spcPts val="0"/>
              </a:spcAft>
              <a:buClr>
                <a:srgbClr val="B45F06"/>
              </a:buClr>
              <a:buSzPts val="3800"/>
              <a:buNone/>
              <a:defRPr sz="3800">
                <a:solidFill>
                  <a:srgbClr val="B45F06"/>
                </a:solidFill>
              </a:defRPr>
            </a:lvl5pPr>
            <a:lvl6pPr lvl="5" algn="ctr">
              <a:lnSpc>
                <a:spcPct val="100000"/>
              </a:lnSpc>
              <a:spcBef>
                <a:spcPts val="0"/>
              </a:spcBef>
              <a:spcAft>
                <a:spcPts val="0"/>
              </a:spcAft>
              <a:buClr>
                <a:srgbClr val="B45F06"/>
              </a:buClr>
              <a:buSzPts val="3800"/>
              <a:buNone/>
              <a:defRPr sz="3800">
                <a:solidFill>
                  <a:srgbClr val="B45F06"/>
                </a:solidFill>
              </a:defRPr>
            </a:lvl6pPr>
            <a:lvl7pPr lvl="6" algn="ctr">
              <a:lnSpc>
                <a:spcPct val="100000"/>
              </a:lnSpc>
              <a:spcBef>
                <a:spcPts val="0"/>
              </a:spcBef>
              <a:spcAft>
                <a:spcPts val="0"/>
              </a:spcAft>
              <a:buClr>
                <a:srgbClr val="B45F06"/>
              </a:buClr>
              <a:buSzPts val="3800"/>
              <a:buNone/>
              <a:defRPr sz="3800">
                <a:solidFill>
                  <a:srgbClr val="B45F06"/>
                </a:solidFill>
              </a:defRPr>
            </a:lvl7pPr>
            <a:lvl8pPr lvl="7" algn="ctr">
              <a:lnSpc>
                <a:spcPct val="100000"/>
              </a:lnSpc>
              <a:spcBef>
                <a:spcPts val="0"/>
              </a:spcBef>
              <a:spcAft>
                <a:spcPts val="0"/>
              </a:spcAft>
              <a:buClr>
                <a:srgbClr val="B45F06"/>
              </a:buClr>
              <a:buSzPts val="3800"/>
              <a:buNone/>
              <a:defRPr sz="3800">
                <a:solidFill>
                  <a:srgbClr val="B45F06"/>
                </a:solidFill>
              </a:defRPr>
            </a:lvl8pPr>
            <a:lvl9pPr lvl="8" algn="ctr">
              <a:lnSpc>
                <a:spcPct val="100000"/>
              </a:lnSpc>
              <a:spcBef>
                <a:spcPts val="0"/>
              </a:spcBef>
              <a:spcAft>
                <a:spcPts val="0"/>
              </a:spcAft>
              <a:buClr>
                <a:srgbClr val="B45F06"/>
              </a:buClr>
              <a:buSzPts val="3800"/>
              <a:buNone/>
              <a:defRPr sz="3800">
                <a:solidFill>
                  <a:srgbClr val="B45F06"/>
                </a:solidFill>
              </a:defRPr>
            </a:lvl9pPr>
          </a:lstStyle>
          <a:p>
            <a:endParaRPr/>
          </a:p>
        </p:txBody>
      </p:sp>
      <p:sp>
        <p:nvSpPr>
          <p:cNvPr id="38" name="Google Shape;38;p7"/>
          <p:cNvSpPr txBox="1">
            <a:spLocks noGrp="1"/>
          </p:cNvSpPr>
          <p:nvPr>
            <p:ph type="subTitle" idx="1"/>
          </p:nvPr>
        </p:nvSpPr>
        <p:spPr>
          <a:xfrm>
            <a:off x="884073" y="2740213"/>
            <a:ext cx="5660100" cy="7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5"/>
              </a:buClr>
              <a:buSzPts val="2400"/>
              <a:buNone/>
              <a:defRPr sz="2400">
                <a:solidFill>
                  <a:schemeClr val="accent5"/>
                </a:solidFill>
              </a:defRPr>
            </a:lvl1pPr>
            <a:lvl2pPr lvl="1" algn="l">
              <a:lnSpc>
                <a:spcPct val="100000"/>
              </a:lnSpc>
              <a:spcBef>
                <a:spcPts val="0"/>
              </a:spcBef>
              <a:spcAft>
                <a:spcPts val="0"/>
              </a:spcAft>
              <a:buClr>
                <a:schemeClr val="accent5"/>
              </a:buClr>
              <a:buSzPts val="2400"/>
              <a:buNone/>
              <a:defRPr>
                <a:solidFill>
                  <a:schemeClr val="accent5"/>
                </a:solidFill>
              </a:defRPr>
            </a:lvl2pPr>
            <a:lvl3pPr lvl="2" algn="l">
              <a:lnSpc>
                <a:spcPct val="100000"/>
              </a:lnSpc>
              <a:spcBef>
                <a:spcPts val="0"/>
              </a:spcBef>
              <a:spcAft>
                <a:spcPts val="0"/>
              </a:spcAft>
              <a:buClr>
                <a:schemeClr val="accent5"/>
              </a:buClr>
              <a:buSzPts val="2400"/>
              <a:buNone/>
              <a:defRPr>
                <a:solidFill>
                  <a:schemeClr val="accent5"/>
                </a:solidFill>
              </a:defRPr>
            </a:lvl3pPr>
            <a:lvl4pPr lvl="3" algn="l">
              <a:lnSpc>
                <a:spcPct val="100000"/>
              </a:lnSpc>
              <a:spcBef>
                <a:spcPts val="0"/>
              </a:spcBef>
              <a:spcAft>
                <a:spcPts val="0"/>
              </a:spcAft>
              <a:buClr>
                <a:schemeClr val="accent5"/>
              </a:buClr>
              <a:buSzPts val="2400"/>
              <a:buNone/>
              <a:defRPr sz="2400">
                <a:solidFill>
                  <a:schemeClr val="accent5"/>
                </a:solidFill>
              </a:defRPr>
            </a:lvl4pPr>
            <a:lvl5pPr lvl="4" algn="l">
              <a:lnSpc>
                <a:spcPct val="100000"/>
              </a:lnSpc>
              <a:spcBef>
                <a:spcPts val="0"/>
              </a:spcBef>
              <a:spcAft>
                <a:spcPts val="0"/>
              </a:spcAft>
              <a:buClr>
                <a:schemeClr val="accent5"/>
              </a:buClr>
              <a:buSzPts val="2400"/>
              <a:buNone/>
              <a:defRPr sz="2400">
                <a:solidFill>
                  <a:schemeClr val="accent5"/>
                </a:solidFill>
              </a:defRPr>
            </a:lvl5pPr>
            <a:lvl6pPr lvl="5" algn="l">
              <a:lnSpc>
                <a:spcPct val="100000"/>
              </a:lnSpc>
              <a:spcBef>
                <a:spcPts val="0"/>
              </a:spcBef>
              <a:spcAft>
                <a:spcPts val="0"/>
              </a:spcAft>
              <a:buClr>
                <a:schemeClr val="accent5"/>
              </a:buClr>
              <a:buSzPts val="2400"/>
              <a:buNone/>
              <a:defRPr sz="2400">
                <a:solidFill>
                  <a:schemeClr val="accent5"/>
                </a:solidFill>
              </a:defRPr>
            </a:lvl6pPr>
            <a:lvl7pPr lvl="6" algn="l">
              <a:lnSpc>
                <a:spcPct val="100000"/>
              </a:lnSpc>
              <a:spcBef>
                <a:spcPts val="0"/>
              </a:spcBef>
              <a:spcAft>
                <a:spcPts val="0"/>
              </a:spcAft>
              <a:buClr>
                <a:schemeClr val="accent5"/>
              </a:buClr>
              <a:buSzPts val="2400"/>
              <a:buNone/>
              <a:defRPr sz="2400">
                <a:solidFill>
                  <a:schemeClr val="accent5"/>
                </a:solidFill>
              </a:defRPr>
            </a:lvl7pPr>
            <a:lvl8pPr lvl="7" algn="l">
              <a:lnSpc>
                <a:spcPct val="100000"/>
              </a:lnSpc>
              <a:spcBef>
                <a:spcPts val="0"/>
              </a:spcBef>
              <a:spcAft>
                <a:spcPts val="0"/>
              </a:spcAft>
              <a:buClr>
                <a:schemeClr val="accent5"/>
              </a:buClr>
              <a:buSzPts val="2400"/>
              <a:buNone/>
              <a:defRPr sz="2400">
                <a:solidFill>
                  <a:schemeClr val="accent5"/>
                </a:solidFill>
              </a:defRPr>
            </a:lvl8pPr>
            <a:lvl9pPr lvl="8" algn="l">
              <a:lnSpc>
                <a:spcPct val="100000"/>
              </a:lnSpc>
              <a:spcBef>
                <a:spcPts val="0"/>
              </a:spcBef>
              <a:spcAft>
                <a:spcPts val="0"/>
              </a:spcAft>
              <a:buClr>
                <a:schemeClr val="accent5"/>
              </a:buClr>
              <a:buSzPts val="2400"/>
              <a:buNone/>
              <a:defRPr sz="2400">
                <a:solidFill>
                  <a:schemeClr val="accent5"/>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1 column (basin)" type="tx">
  <p:cSld name="TITLE_AND_BODY">
    <p:spTree>
      <p:nvGrpSpPr>
        <p:cNvPr id="1" name="Shape 39"/>
        <p:cNvGrpSpPr/>
        <p:nvPr/>
      </p:nvGrpSpPr>
      <p:grpSpPr>
        <a:xfrm>
          <a:off x="0" y="0"/>
          <a:ext cx="0" cy="0"/>
          <a:chOff x="0" y="0"/>
          <a:chExt cx="0" cy="0"/>
        </a:xfrm>
      </p:grpSpPr>
      <p:sp>
        <p:nvSpPr>
          <p:cNvPr id="40" name="Google Shape;40;p8"/>
          <p:cNvSpPr/>
          <p:nvPr/>
        </p:nvSpPr>
        <p:spPr>
          <a:xfrm>
            <a:off x="0" y="50"/>
            <a:ext cx="9144000" cy="5143500"/>
          </a:xfrm>
          <a:prstGeom prst="frame">
            <a:avLst>
              <a:gd name="adj1" fmla="val 2218"/>
            </a:avLst>
          </a:prstGeom>
          <a:solidFill>
            <a:srgbClr val="B45F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8"/>
          <p:cNvSpPr txBox="1">
            <a:spLocks noGrp="1"/>
          </p:cNvSpPr>
          <p:nvPr>
            <p:ph type="title"/>
          </p:nvPr>
        </p:nvSpPr>
        <p:spPr>
          <a:xfrm>
            <a:off x="2257425" y="887475"/>
            <a:ext cx="6153300" cy="726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
        <p:nvSpPr>
          <p:cNvPr id="42" name="Google Shape;42;p8"/>
          <p:cNvSpPr txBox="1">
            <a:spLocks noGrp="1"/>
          </p:cNvSpPr>
          <p:nvPr>
            <p:ph type="body" idx="1"/>
          </p:nvPr>
        </p:nvSpPr>
        <p:spPr>
          <a:xfrm>
            <a:off x="2257425" y="1709141"/>
            <a:ext cx="6153300" cy="31596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600"/>
              </a:spcBef>
              <a:spcAft>
                <a:spcPts val="0"/>
              </a:spcAft>
              <a:buSzPts val="2400"/>
              <a:buChar char="◍"/>
              <a:defRPr sz="24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pic>
        <p:nvPicPr>
          <p:cNvPr id="43" name="Google Shape;43;p8"/>
          <p:cNvPicPr preferRelativeResize="0"/>
          <p:nvPr/>
        </p:nvPicPr>
        <p:blipFill rotWithShape="1">
          <a:blip r:embed="rId2">
            <a:alphaModFix/>
          </a:blip>
          <a:srcRect t="7969" b="7960"/>
          <a:stretch/>
        </p:blipFill>
        <p:spPr>
          <a:xfrm flipH="1">
            <a:off x="0" y="644575"/>
            <a:ext cx="1943100" cy="843100"/>
          </a:xfrm>
          <a:prstGeom prst="rect">
            <a:avLst/>
          </a:prstGeom>
          <a:noFill/>
          <a:ln>
            <a:noFill/>
          </a:ln>
        </p:spPr>
      </p:pic>
      <p:sp>
        <p:nvSpPr>
          <p:cNvPr id="44" name="Google Shape;44;p8"/>
          <p:cNvSpPr txBox="1">
            <a:spLocks noGrp="1"/>
          </p:cNvSpPr>
          <p:nvPr>
            <p:ph type="sldNum" idx="12"/>
          </p:nvPr>
        </p:nvSpPr>
        <p:spPr>
          <a:xfrm>
            <a:off x="8480577" y="4673644"/>
            <a:ext cx="452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ubtitle juicebread">
  <p:cSld name="TITLE_1_2">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9"/>
          <p:cNvSpPr/>
          <p:nvPr/>
        </p:nvSpPr>
        <p:spPr>
          <a:xfrm>
            <a:off x="-7650" y="871750"/>
            <a:ext cx="9159300" cy="4271625"/>
          </a:xfrm>
          <a:custGeom>
            <a:avLst/>
            <a:gdLst/>
            <a:ahLst/>
            <a:cxnLst/>
            <a:rect l="l" t="t" r="r" b="b"/>
            <a:pathLst>
              <a:path w="366372" h="136039" extrusionOk="0">
                <a:moveTo>
                  <a:pt x="0" y="255"/>
                </a:moveTo>
                <a:lnTo>
                  <a:pt x="0" y="136039"/>
                </a:lnTo>
                <a:lnTo>
                  <a:pt x="366372" y="136039"/>
                </a:lnTo>
                <a:lnTo>
                  <a:pt x="366372" y="255"/>
                </a:lnTo>
                <a:lnTo>
                  <a:pt x="54110" y="0"/>
                </a:lnTo>
                <a:lnTo>
                  <a:pt x="45720" y="10462"/>
                </a:lnTo>
                <a:lnTo>
                  <a:pt x="36991" y="611"/>
                </a:lnTo>
                <a:close/>
              </a:path>
            </a:pathLst>
          </a:custGeom>
          <a:solidFill>
            <a:schemeClr val="lt1"/>
          </a:solidFill>
          <a:ln>
            <a:noFill/>
          </a:ln>
        </p:spPr>
      </p:sp>
      <p:sp>
        <p:nvSpPr>
          <p:cNvPr id="47" name="Google Shape;47;p9"/>
          <p:cNvSpPr txBox="1">
            <a:spLocks noGrp="1"/>
          </p:cNvSpPr>
          <p:nvPr>
            <p:ph type="ctrTitle"/>
          </p:nvPr>
        </p:nvSpPr>
        <p:spPr>
          <a:xfrm>
            <a:off x="884073" y="1463987"/>
            <a:ext cx="5660100" cy="1159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783F04"/>
              </a:buClr>
              <a:buSzPts val="3800"/>
              <a:buNone/>
              <a:defRPr sz="3800">
                <a:solidFill>
                  <a:srgbClr val="783F04"/>
                </a:solidFill>
              </a:defRPr>
            </a:lvl1pPr>
            <a:lvl2pPr lvl="1" algn="ctr">
              <a:lnSpc>
                <a:spcPct val="100000"/>
              </a:lnSpc>
              <a:spcBef>
                <a:spcPts val="0"/>
              </a:spcBef>
              <a:spcAft>
                <a:spcPts val="0"/>
              </a:spcAft>
              <a:buClr>
                <a:srgbClr val="666666"/>
              </a:buClr>
              <a:buSzPts val="3800"/>
              <a:buNone/>
              <a:defRPr sz="3800">
                <a:solidFill>
                  <a:srgbClr val="666666"/>
                </a:solidFill>
              </a:defRPr>
            </a:lvl2pPr>
            <a:lvl3pPr lvl="2" algn="ctr">
              <a:lnSpc>
                <a:spcPct val="100000"/>
              </a:lnSpc>
              <a:spcBef>
                <a:spcPts val="0"/>
              </a:spcBef>
              <a:spcAft>
                <a:spcPts val="0"/>
              </a:spcAft>
              <a:buClr>
                <a:srgbClr val="666666"/>
              </a:buClr>
              <a:buSzPts val="3800"/>
              <a:buNone/>
              <a:defRPr sz="3800">
                <a:solidFill>
                  <a:srgbClr val="666666"/>
                </a:solidFill>
              </a:defRPr>
            </a:lvl3pPr>
            <a:lvl4pPr lvl="3" algn="ctr">
              <a:lnSpc>
                <a:spcPct val="100000"/>
              </a:lnSpc>
              <a:spcBef>
                <a:spcPts val="0"/>
              </a:spcBef>
              <a:spcAft>
                <a:spcPts val="0"/>
              </a:spcAft>
              <a:buClr>
                <a:srgbClr val="666666"/>
              </a:buClr>
              <a:buSzPts val="3800"/>
              <a:buNone/>
              <a:defRPr sz="3800">
                <a:solidFill>
                  <a:srgbClr val="666666"/>
                </a:solidFill>
              </a:defRPr>
            </a:lvl4pPr>
            <a:lvl5pPr lvl="4" algn="ctr">
              <a:lnSpc>
                <a:spcPct val="100000"/>
              </a:lnSpc>
              <a:spcBef>
                <a:spcPts val="0"/>
              </a:spcBef>
              <a:spcAft>
                <a:spcPts val="0"/>
              </a:spcAft>
              <a:buClr>
                <a:srgbClr val="666666"/>
              </a:buClr>
              <a:buSzPts val="3800"/>
              <a:buNone/>
              <a:defRPr sz="3800">
                <a:solidFill>
                  <a:srgbClr val="666666"/>
                </a:solidFill>
              </a:defRPr>
            </a:lvl5pPr>
            <a:lvl6pPr lvl="5" algn="ctr">
              <a:lnSpc>
                <a:spcPct val="100000"/>
              </a:lnSpc>
              <a:spcBef>
                <a:spcPts val="0"/>
              </a:spcBef>
              <a:spcAft>
                <a:spcPts val="0"/>
              </a:spcAft>
              <a:buClr>
                <a:srgbClr val="666666"/>
              </a:buClr>
              <a:buSzPts val="3800"/>
              <a:buNone/>
              <a:defRPr sz="3800">
                <a:solidFill>
                  <a:srgbClr val="666666"/>
                </a:solidFill>
              </a:defRPr>
            </a:lvl6pPr>
            <a:lvl7pPr lvl="6" algn="ctr">
              <a:lnSpc>
                <a:spcPct val="100000"/>
              </a:lnSpc>
              <a:spcBef>
                <a:spcPts val="0"/>
              </a:spcBef>
              <a:spcAft>
                <a:spcPts val="0"/>
              </a:spcAft>
              <a:buClr>
                <a:srgbClr val="666666"/>
              </a:buClr>
              <a:buSzPts val="3800"/>
              <a:buNone/>
              <a:defRPr sz="3800">
                <a:solidFill>
                  <a:srgbClr val="666666"/>
                </a:solidFill>
              </a:defRPr>
            </a:lvl7pPr>
            <a:lvl8pPr lvl="7" algn="ctr">
              <a:lnSpc>
                <a:spcPct val="100000"/>
              </a:lnSpc>
              <a:spcBef>
                <a:spcPts val="0"/>
              </a:spcBef>
              <a:spcAft>
                <a:spcPts val="0"/>
              </a:spcAft>
              <a:buClr>
                <a:srgbClr val="666666"/>
              </a:buClr>
              <a:buSzPts val="3800"/>
              <a:buNone/>
              <a:defRPr sz="3800">
                <a:solidFill>
                  <a:srgbClr val="666666"/>
                </a:solidFill>
              </a:defRPr>
            </a:lvl8pPr>
            <a:lvl9pPr lvl="8" algn="ctr">
              <a:lnSpc>
                <a:spcPct val="100000"/>
              </a:lnSpc>
              <a:spcBef>
                <a:spcPts val="0"/>
              </a:spcBef>
              <a:spcAft>
                <a:spcPts val="0"/>
              </a:spcAft>
              <a:buClr>
                <a:srgbClr val="666666"/>
              </a:buClr>
              <a:buSzPts val="3800"/>
              <a:buNone/>
              <a:defRPr sz="3800">
                <a:solidFill>
                  <a:srgbClr val="666666"/>
                </a:solidFill>
              </a:defRPr>
            </a:lvl9pPr>
          </a:lstStyle>
          <a:p>
            <a:endParaRPr/>
          </a:p>
        </p:txBody>
      </p:sp>
      <p:sp>
        <p:nvSpPr>
          <p:cNvPr id="48" name="Google Shape;48;p9"/>
          <p:cNvSpPr txBox="1">
            <a:spLocks noGrp="1"/>
          </p:cNvSpPr>
          <p:nvPr>
            <p:ph type="subTitle" idx="1"/>
          </p:nvPr>
        </p:nvSpPr>
        <p:spPr>
          <a:xfrm>
            <a:off x="884073" y="2740213"/>
            <a:ext cx="5660100" cy="7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5"/>
              </a:buClr>
              <a:buSzPts val="2400"/>
              <a:buNone/>
              <a:defRPr sz="2400">
                <a:solidFill>
                  <a:schemeClr val="accent5"/>
                </a:solidFill>
              </a:defRPr>
            </a:lvl1pPr>
            <a:lvl2pPr lvl="1" algn="l">
              <a:lnSpc>
                <a:spcPct val="100000"/>
              </a:lnSpc>
              <a:spcBef>
                <a:spcPts val="0"/>
              </a:spcBef>
              <a:spcAft>
                <a:spcPts val="0"/>
              </a:spcAft>
              <a:buClr>
                <a:schemeClr val="accent5"/>
              </a:buClr>
              <a:buSzPts val="2400"/>
              <a:buNone/>
              <a:defRPr>
                <a:solidFill>
                  <a:schemeClr val="accent5"/>
                </a:solidFill>
              </a:defRPr>
            </a:lvl2pPr>
            <a:lvl3pPr lvl="2" algn="l">
              <a:lnSpc>
                <a:spcPct val="100000"/>
              </a:lnSpc>
              <a:spcBef>
                <a:spcPts val="0"/>
              </a:spcBef>
              <a:spcAft>
                <a:spcPts val="0"/>
              </a:spcAft>
              <a:buClr>
                <a:schemeClr val="accent5"/>
              </a:buClr>
              <a:buSzPts val="2400"/>
              <a:buNone/>
              <a:defRPr>
                <a:solidFill>
                  <a:schemeClr val="accent5"/>
                </a:solidFill>
              </a:defRPr>
            </a:lvl3pPr>
            <a:lvl4pPr lvl="3" algn="l">
              <a:lnSpc>
                <a:spcPct val="100000"/>
              </a:lnSpc>
              <a:spcBef>
                <a:spcPts val="0"/>
              </a:spcBef>
              <a:spcAft>
                <a:spcPts val="0"/>
              </a:spcAft>
              <a:buClr>
                <a:schemeClr val="accent5"/>
              </a:buClr>
              <a:buSzPts val="2400"/>
              <a:buNone/>
              <a:defRPr sz="2400">
                <a:solidFill>
                  <a:schemeClr val="accent5"/>
                </a:solidFill>
              </a:defRPr>
            </a:lvl4pPr>
            <a:lvl5pPr lvl="4" algn="l">
              <a:lnSpc>
                <a:spcPct val="100000"/>
              </a:lnSpc>
              <a:spcBef>
                <a:spcPts val="0"/>
              </a:spcBef>
              <a:spcAft>
                <a:spcPts val="0"/>
              </a:spcAft>
              <a:buClr>
                <a:schemeClr val="accent5"/>
              </a:buClr>
              <a:buSzPts val="2400"/>
              <a:buNone/>
              <a:defRPr sz="2400">
                <a:solidFill>
                  <a:schemeClr val="accent5"/>
                </a:solidFill>
              </a:defRPr>
            </a:lvl5pPr>
            <a:lvl6pPr lvl="5" algn="l">
              <a:lnSpc>
                <a:spcPct val="100000"/>
              </a:lnSpc>
              <a:spcBef>
                <a:spcPts val="0"/>
              </a:spcBef>
              <a:spcAft>
                <a:spcPts val="0"/>
              </a:spcAft>
              <a:buClr>
                <a:schemeClr val="accent5"/>
              </a:buClr>
              <a:buSzPts val="2400"/>
              <a:buNone/>
              <a:defRPr sz="2400">
                <a:solidFill>
                  <a:schemeClr val="accent5"/>
                </a:solidFill>
              </a:defRPr>
            </a:lvl6pPr>
            <a:lvl7pPr lvl="6" algn="l">
              <a:lnSpc>
                <a:spcPct val="100000"/>
              </a:lnSpc>
              <a:spcBef>
                <a:spcPts val="0"/>
              </a:spcBef>
              <a:spcAft>
                <a:spcPts val="0"/>
              </a:spcAft>
              <a:buClr>
                <a:schemeClr val="accent5"/>
              </a:buClr>
              <a:buSzPts val="2400"/>
              <a:buNone/>
              <a:defRPr sz="2400">
                <a:solidFill>
                  <a:schemeClr val="accent5"/>
                </a:solidFill>
              </a:defRPr>
            </a:lvl7pPr>
            <a:lvl8pPr lvl="7" algn="l">
              <a:lnSpc>
                <a:spcPct val="100000"/>
              </a:lnSpc>
              <a:spcBef>
                <a:spcPts val="0"/>
              </a:spcBef>
              <a:spcAft>
                <a:spcPts val="0"/>
              </a:spcAft>
              <a:buClr>
                <a:schemeClr val="accent5"/>
              </a:buClr>
              <a:buSzPts val="2400"/>
              <a:buNone/>
              <a:defRPr sz="2400">
                <a:solidFill>
                  <a:schemeClr val="accent5"/>
                </a:solidFill>
              </a:defRPr>
            </a:lvl8pPr>
            <a:lvl9pPr lvl="8" algn="l">
              <a:lnSpc>
                <a:spcPct val="100000"/>
              </a:lnSpc>
              <a:spcBef>
                <a:spcPts val="0"/>
              </a:spcBef>
              <a:spcAft>
                <a:spcPts val="0"/>
              </a:spcAft>
              <a:buClr>
                <a:schemeClr val="accent5"/>
              </a:buClr>
              <a:buSzPts val="2400"/>
              <a:buNone/>
              <a:defRPr sz="2400">
                <a:solidFill>
                  <a:schemeClr val="accent5"/>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1 column (juicebread)">
  <p:cSld name="TITLE_AND_BODY_1_1">
    <p:spTree>
      <p:nvGrpSpPr>
        <p:cNvPr id="1" name="Shape 49"/>
        <p:cNvGrpSpPr/>
        <p:nvPr/>
      </p:nvGrpSpPr>
      <p:grpSpPr>
        <a:xfrm>
          <a:off x="0" y="0"/>
          <a:ext cx="0" cy="0"/>
          <a:chOff x="0" y="0"/>
          <a:chExt cx="0" cy="0"/>
        </a:xfrm>
      </p:grpSpPr>
      <p:sp>
        <p:nvSpPr>
          <p:cNvPr id="50" name="Google Shape;50;p10"/>
          <p:cNvSpPr/>
          <p:nvPr/>
        </p:nvSpPr>
        <p:spPr>
          <a:xfrm>
            <a:off x="0" y="50"/>
            <a:ext cx="9144000" cy="5143500"/>
          </a:xfrm>
          <a:prstGeom prst="frame">
            <a:avLst>
              <a:gd name="adj1" fmla="val 2218"/>
            </a:avLst>
          </a:prstGeom>
          <a:solidFill>
            <a:srgbClr val="783F0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0"/>
          <p:cNvSpPr txBox="1">
            <a:spLocks noGrp="1"/>
          </p:cNvSpPr>
          <p:nvPr>
            <p:ph type="title"/>
          </p:nvPr>
        </p:nvSpPr>
        <p:spPr>
          <a:xfrm>
            <a:off x="2257425" y="887475"/>
            <a:ext cx="6153300" cy="726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783F04"/>
              </a:buClr>
              <a:buSzPts val="2400"/>
              <a:buNone/>
              <a:defRPr>
                <a:solidFill>
                  <a:srgbClr val="783F04"/>
                </a:solidFill>
              </a:defRPr>
            </a:lvl1pPr>
            <a:lvl2pPr lvl="1" algn="l">
              <a:lnSpc>
                <a:spcPct val="100000"/>
              </a:lnSpc>
              <a:spcBef>
                <a:spcPts val="0"/>
              </a:spcBef>
              <a:spcAft>
                <a:spcPts val="0"/>
              </a:spcAft>
              <a:buClr>
                <a:schemeClr val="accent4"/>
              </a:buClr>
              <a:buSzPts val="2400"/>
              <a:buNone/>
              <a:defRPr>
                <a:solidFill>
                  <a:schemeClr val="accent4"/>
                </a:solidFill>
              </a:defRPr>
            </a:lvl2pPr>
            <a:lvl3pPr lvl="2" algn="l">
              <a:lnSpc>
                <a:spcPct val="100000"/>
              </a:lnSpc>
              <a:spcBef>
                <a:spcPts val="0"/>
              </a:spcBef>
              <a:spcAft>
                <a:spcPts val="0"/>
              </a:spcAft>
              <a:buClr>
                <a:schemeClr val="accent4"/>
              </a:buClr>
              <a:buSzPts val="2400"/>
              <a:buNone/>
              <a:defRPr>
                <a:solidFill>
                  <a:schemeClr val="accent4"/>
                </a:solidFill>
              </a:defRPr>
            </a:lvl3pPr>
            <a:lvl4pPr lvl="3" algn="l">
              <a:lnSpc>
                <a:spcPct val="100000"/>
              </a:lnSpc>
              <a:spcBef>
                <a:spcPts val="0"/>
              </a:spcBef>
              <a:spcAft>
                <a:spcPts val="0"/>
              </a:spcAft>
              <a:buClr>
                <a:schemeClr val="accent4"/>
              </a:buClr>
              <a:buSzPts val="2400"/>
              <a:buNone/>
              <a:defRPr>
                <a:solidFill>
                  <a:schemeClr val="accent4"/>
                </a:solidFill>
              </a:defRPr>
            </a:lvl4pPr>
            <a:lvl5pPr lvl="4" algn="l">
              <a:lnSpc>
                <a:spcPct val="100000"/>
              </a:lnSpc>
              <a:spcBef>
                <a:spcPts val="0"/>
              </a:spcBef>
              <a:spcAft>
                <a:spcPts val="0"/>
              </a:spcAft>
              <a:buClr>
                <a:schemeClr val="accent4"/>
              </a:buClr>
              <a:buSzPts val="2400"/>
              <a:buNone/>
              <a:defRPr>
                <a:solidFill>
                  <a:schemeClr val="accent4"/>
                </a:solidFill>
              </a:defRPr>
            </a:lvl5pPr>
            <a:lvl6pPr lvl="5" algn="l">
              <a:lnSpc>
                <a:spcPct val="100000"/>
              </a:lnSpc>
              <a:spcBef>
                <a:spcPts val="0"/>
              </a:spcBef>
              <a:spcAft>
                <a:spcPts val="0"/>
              </a:spcAft>
              <a:buClr>
                <a:schemeClr val="accent4"/>
              </a:buClr>
              <a:buSzPts val="2400"/>
              <a:buNone/>
              <a:defRPr>
                <a:solidFill>
                  <a:schemeClr val="accent4"/>
                </a:solidFill>
              </a:defRPr>
            </a:lvl6pPr>
            <a:lvl7pPr lvl="6" algn="l">
              <a:lnSpc>
                <a:spcPct val="100000"/>
              </a:lnSpc>
              <a:spcBef>
                <a:spcPts val="0"/>
              </a:spcBef>
              <a:spcAft>
                <a:spcPts val="0"/>
              </a:spcAft>
              <a:buClr>
                <a:schemeClr val="accent4"/>
              </a:buClr>
              <a:buSzPts val="2400"/>
              <a:buNone/>
              <a:defRPr>
                <a:solidFill>
                  <a:schemeClr val="accent4"/>
                </a:solidFill>
              </a:defRPr>
            </a:lvl7pPr>
            <a:lvl8pPr lvl="7" algn="l">
              <a:lnSpc>
                <a:spcPct val="100000"/>
              </a:lnSpc>
              <a:spcBef>
                <a:spcPts val="0"/>
              </a:spcBef>
              <a:spcAft>
                <a:spcPts val="0"/>
              </a:spcAft>
              <a:buClr>
                <a:schemeClr val="accent4"/>
              </a:buClr>
              <a:buSzPts val="2400"/>
              <a:buNone/>
              <a:defRPr>
                <a:solidFill>
                  <a:schemeClr val="accent4"/>
                </a:solidFill>
              </a:defRPr>
            </a:lvl8pPr>
            <a:lvl9pPr lvl="8" algn="l">
              <a:lnSpc>
                <a:spcPct val="100000"/>
              </a:lnSpc>
              <a:spcBef>
                <a:spcPts val="0"/>
              </a:spcBef>
              <a:spcAft>
                <a:spcPts val="0"/>
              </a:spcAft>
              <a:buClr>
                <a:schemeClr val="accent4"/>
              </a:buClr>
              <a:buSzPts val="2400"/>
              <a:buNone/>
              <a:defRPr>
                <a:solidFill>
                  <a:schemeClr val="accent4"/>
                </a:solidFill>
              </a:defRPr>
            </a:lvl9pPr>
          </a:lstStyle>
          <a:p>
            <a:endParaRPr/>
          </a:p>
        </p:txBody>
      </p:sp>
      <p:sp>
        <p:nvSpPr>
          <p:cNvPr id="52" name="Google Shape;52;p10"/>
          <p:cNvSpPr txBox="1">
            <a:spLocks noGrp="1"/>
          </p:cNvSpPr>
          <p:nvPr>
            <p:ph type="body" idx="1"/>
          </p:nvPr>
        </p:nvSpPr>
        <p:spPr>
          <a:xfrm>
            <a:off x="2257425" y="1709141"/>
            <a:ext cx="6153300" cy="31596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600"/>
              </a:spcBef>
              <a:spcAft>
                <a:spcPts val="0"/>
              </a:spcAft>
              <a:buClr>
                <a:srgbClr val="783F04"/>
              </a:buClr>
              <a:buSzPts val="2400"/>
              <a:buChar char="◍"/>
              <a:defRPr sz="2400">
                <a:solidFill>
                  <a:srgbClr val="783F04"/>
                </a:solidFill>
              </a:defRPr>
            </a:lvl1pPr>
            <a:lvl2pPr marL="914400" lvl="1" indent="-342900" algn="l">
              <a:lnSpc>
                <a:spcPct val="100000"/>
              </a:lnSpc>
              <a:spcBef>
                <a:spcPts val="0"/>
              </a:spcBef>
              <a:spcAft>
                <a:spcPts val="0"/>
              </a:spcAft>
              <a:buClr>
                <a:srgbClr val="004430"/>
              </a:buClr>
              <a:buSzPts val="1800"/>
              <a:buChar char="○"/>
              <a:defRPr sz="1800">
                <a:solidFill>
                  <a:srgbClr val="004430"/>
                </a:solidFill>
              </a:defRPr>
            </a:lvl2pPr>
            <a:lvl3pPr marL="1371600" lvl="2" indent="-342900" algn="l">
              <a:lnSpc>
                <a:spcPct val="100000"/>
              </a:lnSpc>
              <a:spcBef>
                <a:spcPts val="0"/>
              </a:spcBef>
              <a:spcAft>
                <a:spcPts val="0"/>
              </a:spcAft>
              <a:buClr>
                <a:srgbClr val="84F554"/>
              </a:buClr>
              <a:buSzPts val="1800"/>
              <a:buChar char="■"/>
              <a:defRPr sz="1800">
                <a:solidFill>
                  <a:srgbClr val="84F554"/>
                </a:solidFill>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pic>
        <p:nvPicPr>
          <p:cNvPr id="53" name="Google Shape;53;p10"/>
          <p:cNvPicPr preferRelativeResize="0"/>
          <p:nvPr/>
        </p:nvPicPr>
        <p:blipFill rotWithShape="1">
          <a:blip r:embed="rId2">
            <a:alphaModFix/>
          </a:blip>
          <a:srcRect t="11348" b="11347"/>
          <a:stretch/>
        </p:blipFill>
        <p:spPr>
          <a:xfrm>
            <a:off x="0" y="644600"/>
            <a:ext cx="1943104" cy="843076"/>
          </a:xfrm>
          <a:prstGeom prst="rect">
            <a:avLst/>
          </a:prstGeom>
          <a:noFill/>
          <a:ln>
            <a:noFill/>
          </a:ln>
        </p:spPr>
      </p:pic>
      <p:sp>
        <p:nvSpPr>
          <p:cNvPr id="54" name="Google Shape;54;p10"/>
          <p:cNvSpPr txBox="1">
            <a:spLocks noGrp="1"/>
          </p:cNvSpPr>
          <p:nvPr>
            <p:ph type="sldNum" idx="12"/>
          </p:nvPr>
        </p:nvSpPr>
        <p:spPr>
          <a:xfrm>
            <a:off x="8480577" y="4673644"/>
            <a:ext cx="452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666666"/>
              </a:buClr>
              <a:buSzPts val="2400"/>
              <a:buFont typeface="Roboto Slab"/>
              <a:buNone/>
              <a:defRPr sz="2400" b="1" i="0" u="none" strike="noStrike" cap="none">
                <a:solidFill>
                  <a:srgbClr val="666666"/>
                </a:solidFill>
                <a:latin typeface="Roboto Slab"/>
                <a:ea typeface="Roboto Slab"/>
                <a:cs typeface="Roboto Slab"/>
                <a:sym typeface="Roboto Slab"/>
              </a:defRPr>
            </a:lvl1pPr>
            <a:lvl2pPr marR="0" lvl="1" algn="l" rtl="0">
              <a:lnSpc>
                <a:spcPct val="100000"/>
              </a:lnSpc>
              <a:spcBef>
                <a:spcPts val="0"/>
              </a:spcBef>
              <a:spcAft>
                <a:spcPts val="0"/>
              </a:spcAft>
              <a:buClr>
                <a:srgbClr val="666666"/>
              </a:buClr>
              <a:buSzPts val="2400"/>
              <a:buFont typeface="Oxygen"/>
              <a:buNone/>
              <a:defRPr sz="2400" b="1" i="0" u="none" strike="noStrike" cap="none">
                <a:solidFill>
                  <a:srgbClr val="666666"/>
                </a:solidFill>
                <a:latin typeface="Oxygen"/>
                <a:ea typeface="Oxygen"/>
                <a:cs typeface="Oxygen"/>
                <a:sym typeface="Oxygen"/>
              </a:defRPr>
            </a:lvl2pPr>
            <a:lvl3pPr marR="0" lvl="2" algn="l" rtl="0">
              <a:lnSpc>
                <a:spcPct val="100000"/>
              </a:lnSpc>
              <a:spcBef>
                <a:spcPts val="0"/>
              </a:spcBef>
              <a:spcAft>
                <a:spcPts val="0"/>
              </a:spcAft>
              <a:buClr>
                <a:srgbClr val="666666"/>
              </a:buClr>
              <a:buSzPts val="2400"/>
              <a:buFont typeface="Oxygen"/>
              <a:buNone/>
              <a:defRPr sz="2400" b="1" i="0" u="none" strike="noStrike" cap="none">
                <a:solidFill>
                  <a:srgbClr val="666666"/>
                </a:solidFill>
                <a:latin typeface="Oxygen"/>
                <a:ea typeface="Oxygen"/>
                <a:cs typeface="Oxygen"/>
                <a:sym typeface="Oxygen"/>
              </a:defRPr>
            </a:lvl3pPr>
            <a:lvl4pPr marR="0" lvl="3" algn="l" rtl="0">
              <a:lnSpc>
                <a:spcPct val="100000"/>
              </a:lnSpc>
              <a:spcBef>
                <a:spcPts val="0"/>
              </a:spcBef>
              <a:spcAft>
                <a:spcPts val="0"/>
              </a:spcAft>
              <a:buClr>
                <a:srgbClr val="666666"/>
              </a:buClr>
              <a:buSzPts val="2400"/>
              <a:buFont typeface="Oxygen"/>
              <a:buNone/>
              <a:defRPr sz="2400" b="1" i="0" u="none" strike="noStrike" cap="none">
                <a:solidFill>
                  <a:srgbClr val="666666"/>
                </a:solidFill>
                <a:latin typeface="Oxygen"/>
                <a:ea typeface="Oxygen"/>
                <a:cs typeface="Oxygen"/>
                <a:sym typeface="Oxygen"/>
              </a:defRPr>
            </a:lvl4pPr>
            <a:lvl5pPr marR="0" lvl="4" algn="l" rtl="0">
              <a:lnSpc>
                <a:spcPct val="100000"/>
              </a:lnSpc>
              <a:spcBef>
                <a:spcPts val="0"/>
              </a:spcBef>
              <a:spcAft>
                <a:spcPts val="0"/>
              </a:spcAft>
              <a:buClr>
                <a:srgbClr val="666666"/>
              </a:buClr>
              <a:buSzPts val="2400"/>
              <a:buFont typeface="Oxygen"/>
              <a:buNone/>
              <a:defRPr sz="2400" b="1" i="0" u="none" strike="noStrike" cap="none">
                <a:solidFill>
                  <a:srgbClr val="666666"/>
                </a:solidFill>
                <a:latin typeface="Oxygen"/>
                <a:ea typeface="Oxygen"/>
                <a:cs typeface="Oxygen"/>
                <a:sym typeface="Oxygen"/>
              </a:defRPr>
            </a:lvl5pPr>
            <a:lvl6pPr marR="0" lvl="5" algn="l" rtl="0">
              <a:lnSpc>
                <a:spcPct val="100000"/>
              </a:lnSpc>
              <a:spcBef>
                <a:spcPts val="0"/>
              </a:spcBef>
              <a:spcAft>
                <a:spcPts val="0"/>
              </a:spcAft>
              <a:buClr>
                <a:srgbClr val="666666"/>
              </a:buClr>
              <a:buSzPts val="2400"/>
              <a:buFont typeface="Oxygen"/>
              <a:buNone/>
              <a:defRPr sz="2400" b="1" i="0" u="none" strike="noStrike" cap="none">
                <a:solidFill>
                  <a:srgbClr val="666666"/>
                </a:solidFill>
                <a:latin typeface="Oxygen"/>
                <a:ea typeface="Oxygen"/>
                <a:cs typeface="Oxygen"/>
                <a:sym typeface="Oxygen"/>
              </a:defRPr>
            </a:lvl6pPr>
            <a:lvl7pPr marR="0" lvl="6" algn="l" rtl="0">
              <a:lnSpc>
                <a:spcPct val="100000"/>
              </a:lnSpc>
              <a:spcBef>
                <a:spcPts val="0"/>
              </a:spcBef>
              <a:spcAft>
                <a:spcPts val="0"/>
              </a:spcAft>
              <a:buClr>
                <a:srgbClr val="666666"/>
              </a:buClr>
              <a:buSzPts val="2400"/>
              <a:buFont typeface="Oxygen"/>
              <a:buNone/>
              <a:defRPr sz="2400" b="1" i="0" u="none" strike="noStrike" cap="none">
                <a:solidFill>
                  <a:srgbClr val="666666"/>
                </a:solidFill>
                <a:latin typeface="Oxygen"/>
                <a:ea typeface="Oxygen"/>
                <a:cs typeface="Oxygen"/>
                <a:sym typeface="Oxygen"/>
              </a:defRPr>
            </a:lvl7pPr>
            <a:lvl8pPr marR="0" lvl="7" algn="l" rtl="0">
              <a:lnSpc>
                <a:spcPct val="100000"/>
              </a:lnSpc>
              <a:spcBef>
                <a:spcPts val="0"/>
              </a:spcBef>
              <a:spcAft>
                <a:spcPts val="0"/>
              </a:spcAft>
              <a:buClr>
                <a:srgbClr val="666666"/>
              </a:buClr>
              <a:buSzPts val="2400"/>
              <a:buFont typeface="Oxygen"/>
              <a:buNone/>
              <a:defRPr sz="2400" b="1" i="0" u="none" strike="noStrike" cap="none">
                <a:solidFill>
                  <a:srgbClr val="666666"/>
                </a:solidFill>
                <a:latin typeface="Oxygen"/>
                <a:ea typeface="Oxygen"/>
                <a:cs typeface="Oxygen"/>
                <a:sym typeface="Oxygen"/>
              </a:defRPr>
            </a:lvl8pPr>
            <a:lvl9pPr marR="0" lvl="8" algn="l" rtl="0">
              <a:lnSpc>
                <a:spcPct val="100000"/>
              </a:lnSpc>
              <a:spcBef>
                <a:spcPts val="0"/>
              </a:spcBef>
              <a:spcAft>
                <a:spcPts val="0"/>
              </a:spcAft>
              <a:buClr>
                <a:srgbClr val="666666"/>
              </a:buClr>
              <a:buSzPts val="2400"/>
              <a:buFont typeface="Oxygen"/>
              <a:buNone/>
              <a:defRPr sz="2400" b="1" i="0" u="none" strike="noStrike" cap="none">
                <a:solidFill>
                  <a:srgbClr val="666666"/>
                </a:solidFill>
                <a:latin typeface="Oxygen"/>
                <a:ea typeface="Oxygen"/>
                <a:cs typeface="Oxygen"/>
                <a:sym typeface="Oxygen"/>
              </a:defRPr>
            </a:lvl9pPr>
          </a:lstStyle>
          <a:p>
            <a:endParaRPr/>
          </a:p>
        </p:txBody>
      </p:sp>
      <p:sp>
        <p:nvSpPr>
          <p:cNvPr id="7" name="Google Shape;7;p1"/>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00000"/>
              </a:lnSpc>
              <a:spcBef>
                <a:spcPts val="600"/>
              </a:spcBef>
              <a:spcAft>
                <a:spcPts val="0"/>
              </a:spcAft>
              <a:buClr>
                <a:schemeClr val="accent1"/>
              </a:buClr>
              <a:buSzPts val="3000"/>
              <a:buFont typeface="Roboto"/>
              <a:buChar char="◍"/>
              <a:defRPr sz="3000" b="0" i="0" u="none" strike="noStrike" cap="none">
                <a:solidFill>
                  <a:schemeClr val="dk1"/>
                </a:solidFill>
                <a:latin typeface="Roboto"/>
                <a:ea typeface="Roboto"/>
                <a:cs typeface="Roboto"/>
                <a:sym typeface="Roboto"/>
              </a:defRPr>
            </a:lvl1pPr>
            <a:lvl2pPr marL="914400" marR="0" lvl="1" indent="-381000" algn="l" rtl="0">
              <a:lnSpc>
                <a:spcPct val="100000"/>
              </a:lnSpc>
              <a:spcBef>
                <a:spcPts val="0"/>
              </a:spcBef>
              <a:spcAft>
                <a:spcPts val="0"/>
              </a:spcAft>
              <a:buClr>
                <a:schemeClr val="accent1"/>
              </a:buClr>
              <a:buSzPts val="2400"/>
              <a:buFont typeface="Roboto"/>
              <a:buChar char="○"/>
              <a:defRPr sz="2400" b="0" i="0" u="none" strike="noStrike" cap="none">
                <a:solidFill>
                  <a:schemeClr val="dk1"/>
                </a:solidFill>
                <a:latin typeface="Roboto"/>
                <a:ea typeface="Roboto"/>
                <a:cs typeface="Roboto"/>
                <a:sym typeface="Roboto"/>
              </a:defRPr>
            </a:lvl2pPr>
            <a:lvl3pPr marL="1371600" marR="0" lvl="2" indent="-381000" algn="l" rtl="0">
              <a:lnSpc>
                <a:spcPct val="100000"/>
              </a:lnSpc>
              <a:spcBef>
                <a:spcPts val="0"/>
              </a:spcBef>
              <a:spcAft>
                <a:spcPts val="0"/>
              </a:spcAft>
              <a:buClr>
                <a:schemeClr val="accent1"/>
              </a:buClr>
              <a:buSzPts val="2400"/>
              <a:buFont typeface="Roboto"/>
              <a:buChar char="■"/>
              <a:defRPr sz="2400" b="0" i="0" u="none" strike="noStrike" cap="none">
                <a:solidFill>
                  <a:schemeClr val="dk1"/>
                </a:solidFill>
                <a:latin typeface="Roboto"/>
                <a:ea typeface="Roboto"/>
                <a:cs typeface="Roboto"/>
                <a:sym typeface="Roboto"/>
              </a:defRPr>
            </a:lvl3pPr>
            <a:lvl4pPr marL="1828800" marR="0" lvl="3" indent="-342900" algn="l" rtl="0">
              <a:lnSpc>
                <a:spcPct val="100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4pPr>
            <a:lvl5pPr marL="2286000" marR="0" lvl="4" indent="-342900" algn="l" rtl="0">
              <a:lnSpc>
                <a:spcPct val="100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5pPr>
            <a:lvl6pPr marL="2743200" marR="0" lvl="5" indent="-342900" algn="l" rtl="0">
              <a:lnSpc>
                <a:spcPct val="100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6pPr>
            <a:lvl7pPr marL="3200400" marR="0" lvl="6" indent="-342900" algn="l" rtl="0">
              <a:lnSpc>
                <a:spcPct val="100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7pPr>
            <a:lvl8pPr marL="3657600" marR="0" lvl="7" indent="-342900" algn="l" rtl="0">
              <a:lnSpc>
                <a:spcPct val="100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8pPr>
            <a:lvl9pPr marL="4114800" marR="0" lvl="8" indent="-342900" algn="l" rtl="0">
              <a:lnSpc>
                <a:spcPct val="100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80577" y="4673644"/>
            <a:ext cx="452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accent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30.jp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30.jp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30.jp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5.png"/><Relationship Id="rId7"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s://www.slidescarnival.com/?utm_source=template" TargetMode="External"/><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3.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6.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ctrTitle"/>
          </p:nvPr>
        </p:nvSpPr>
        <p:spPr>
          <a:xfrm>
            <a:off x="719175" y="2963363"/>
            <a:ext cx="6598200" cy="1159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400"/>
              <a:buNone/>
            </a:pPr>
            <a:r>
              <a:rPr lang="en" sz="3600"/>
              <a:t>Jesus’ Special Supper Award</a:t>
            </a:r>
            <a:endParaRPr sz="3600"/>
          </a:p>
          <a:p>
            <a:pPr marL="0" lvl="0" indent="0" algn="l" rtl="0">
              <a:lnSpc>
                <a:spcPct val="100000"/>
              </a:lnSpc>
              <a:spcBef>
                <a:spcPts val="0"/>
              </a:spcBef>
              <a:spcAft>
                <a:spcPts val="0"/>
              </a:spcAft>
              <a:buSzPts val="4400"/>
              <a:buNone/>
            </a:pPr>
            <a:r>
              <a:rPr lang="en" sz="3600"/>
              <a:t>Communion Service Award</a:t>
            </a:r>
            <a:endParaRPr sz="3600"/>
          </a:p>
        </p:txBody>
      </p:sp>
      <p:pic>
        <p:nvPicPr>
          <p:cNvPr id="172" name="Google Shape;172;p30"/>
          <p:cNvPicPr preferRelativeResize="0"/>
          <p:nvPr/>
        </p:nvPicPr>
        <p:blipFill rotWithShape="1">
          <a:blip r:embed="rId3">
            <a:alphaModFix/>
          </a:blip>
          <a:srcRect/>
          <a:stretch/>
        </p:blipFill>
        <p:spPr>
          <a:xfrm>
            <a:off x="6585200" y="207275"/>
            <a:ext cx="2495550" cy="2305050"/>
          </a:xfrm>
          <a:prstGeom prst="rect">
            <a:avLst/>
          </a:prstGeom>
          <a:noFill/>
          <a:ln>
            <a:noFill/>
          </a:ln>
        </p:spPr>
      </p:pic>
      <p:pic>
        <p:nvPicPr>
          <p:cNvPr id="173" name="Google Shape;173;p30"/>
          <p:cNvPicPr preferRelativeResize="0"/>
          <p:nvPr/>
        </p:nvPicPr>
        <p:blipFill rotWithShape="1">
          <a:blip r:embed="rId4">
            <a:alphaModFix/>
          </a:blip>
          <a:srcRect/>
          <a:stretch/>
        </p:blipFill>
        <p:spPr>
          <a:xfrm>
            <a:off x="152400" y="207275"/>
            <a:ext cx="3028950" cy="2133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9"/>
          <p:cNvSpPr txBox="1">
            <a:spLocks noGrp="1"/>
          </p:cNvSpPr>
          <p:nvPr>
            <p:ph type="ctrTitle"/>
          </p:nvPr>
        </p:nvSpPr>
        <p:spPr>
          <a:xfrm>
            <a:off x="884073" y="1463987"/>
            <a:ext cx="5660100" cy="1159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
              <a:t>Footwashing</a:t>
            </a:r>
            <a:endParaRPr/>
          </a:p>
        </p:txBody>
      </p:sp>
      <p:sp>
        <p:nvSpPr>
          <p:cNvPr id="271" name="Google Shape;271;p39"/>
          <p:cNvSpPr txBox="1">
            <a:spLocks noGrp="1"/>
          </p:cNvSpPr>
          <p:nvPr>
            <p:ph type="subTitle" idx="1"/>
          </p:nvPr>
        </p:nvSpPr>
        <p:spPr>
          <a:xfrm>
            <a:off x="884073" y="2740213"/>
            <a:ext cx="5660100" cy="78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endParaRPr/>
          </a:p>
          <a:p>
            <a:pPr marL="457200" lvl="0" indent="-381000" algn="l" rtl="0">
              <a:lnSpc>
                <a:spcPct val="100000"/>
              </a:lnSpc>
              <a:spcBef>
                <a:spcPts val="0"/>
              </a:spcBef>
              <a:spcAft>
                <a:spcPts val="0"/>
              </a:spcAft>
              <a:buSzPts val="2400"/>
              <a:buChar char="●"/>
            </a:pPr>
            <a:r>
              <a:rPr lang="en"/>
              <a:t>Basin &amp; towel</a:t>
            </a:r>
            <a:endParaRPr/>
          </a:p>
          <a:p>
            <a:pPr marL="457200" lvl="0" indent="-381000" algn="l" rtl="0">
              <a:lnSpc>
                <a:spcPct val="100000"/>
              </a:lnSpc>
              <a:spcBef>
                <a:spcPts val="0"/>
              </a:spcBef>
              <a:spcAft>
                <a:spcPts val="0"/>
              </a:spcAft>
              <a:buSzPts val="2400"/>
              <a:buChar char="●"/>
            </a:pPr>
            <a:r>
              <a:rPr lang="en"/>
              <a:t>Before Communion</a:t>
            </a:r>
            <a:endParaRPr/>
          </a:p>
          <a:p>
            <a:pPr marL="457200" lvl="0" indent="-381000" algn="l" rtl="0">
              <a:lnSpc>
                <a:spcPct val="100000"/>
              </a:lnSpc>
              <a:spcBef>
                <a:spcPts val="0"/>
              </a:spcBef>
              <a:spcAft>
                <a:spcPts val="0"/>
              </a:spcAft>
              <a:buSzPts val="2400"/>
              <a:buChar char="●"/>
            </a:pPr>
            <a:r>
              <a:rPr lang="en"/>
              <a:t>Many places</a:t>
            </a:r>
            <a:endParaRPr/>
          </a:p>
          <a:p>
            <a:pPr marL="457200" lvl="0" indent="-381000" algn="l" rtl="0">
              <a:lnSpc>
                <a:spcPct val="100000"/>
              </a:lnSpc>
              <a:spcBef>
                <a:spcPts val="0"/>
              </a:spcBef>
              <a:spcAft>
                <a:spcPts val="0"/>
              </a:spcAft>
              <a:buSzPts val="2400"/>
              <a:buChar char="●"/>
            </a:pPr>
            <a:r>
              <a:rPr lang="en"/>
              <a:t>To serve</a:t>
            </a:r>
            <a:endParaRPr/>
          </a:p>
          <a:p>
            <a:pPr marL="457200" lvl="0" indent="-381000" algn="l" rtl="0">
              <a:lnSpc>
                <a:spcPct val="100000"/>
              </a:lnSpc>
              <a:spcBef>
                <a:spcPts val="0"/>
              </a:spcBef>
              <a:spcAft>
                <a:spcPts val="0"/>
              </a:spcAft>
              <a:buSzPts val="2400"/>
              <a:buChar char="●"/>
            </a:pPr>
            <a:r>
              <a:rPr lang="en"/>
              <a:t>We should wash others’ feet</a:t>
            </a:r>
            <a:endParaRPr/>
          </a:p>
          <a:p>
            <a:pPr marL="0" lvl="0" indent="0" algn="l" rtl="0">
              <a:lnSpc>
                <a:spcPct val="100000"/>
              </a:lnSpc>
              <a:spcBef>
                <a:spcPts val="0"/>
              </a:spcBef>
              <a:spcAft>
                <a:spcPts val="0"/>
              </a:spcAft>
              <a:buSzPts val="2400"/>
              <a:buNone/>
            </a:pPr>
            <a:endParaRPr/>
          </a:p>
        </p:txBody>
      </p:sp>
      <p:sp>
        <p:nvSpPr>
          <p:cNvPr id="272" name="Google Shape;272;p39"/>
          <p:cNvSpPr txBox="1">
            <a:spLocks noGrp="1"/>
          </p:cNvSpPr>
          <p:nvPr>
            <p:ph type="subTitle" idx="1"/>
          </p:nvPr>
        </p:nvSpPr>
        <p:spPr>
          <a:xfrm>
            <a:off x="884073" y="1978213"/>
            <a:ext cx="5660100" cy="78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
              <a:t>What ITEMS are in a footwashing?</a:t>
            </a:r>
            <a:endParaRPr/>
          </a:p>
          <a:p>
            <a:pPr marL="0" lvl="0" indent="0" algn="l" rtl="0">
              <a:lnSpc>
                <a:spcPct val="100000"/>
              </a:lnSpc>
              <a:spcBef>
                <a:spcPts val="0"/>
              </a:spcBef>
              <a:spcAft>
                <a:spcPts val="0"/>
              </a:spcAft>
              <a:buSzPts val="2400"/>
              <a:buNone/>
            </a:pPr>
            <a:r>
              <a:rPr lang="en"/>
              <a:t>WHEN/WHERE/WHY do people do footwashing?</a:t>
            </a:r>
            <a:endParaRPr/>
          </a:p>
        </p:txBody>
      </p:sp>
      <p:grpSp>
        <p:nvGrpSpPr>
          <p:cNvPr id="273" name="Google Shape;273;p39"/>
          <p:cNvGrpSpPr/>
          <p:nvPr/>
        </p:nvGrpSpPr>
        <p:grpSpPr>
          <a:xfrm>
            <a:off x="6086875" y="868775"/>
            <a:ext cx="2700302" cy="4274725"/>
            <a:chOff x="6086875" y="868775"/>
            <a:chExt cx="2700302" cy="4274725"/>
          </a:xfrm>
        </p:grpSpPr>
        <p:pic>
          <p:nvPicPr>
            <p:cNvPr id="274" name="Google Shape;274;p39" descr="Adventurers — Gulf States Conference of Seventh-day Adventists"/>
            <p:cNvPicPr preferRelativeResize="0"/>
            <p:nvPr/>
          </p:nvPicPr>
          <p:blipFill rotWithShape="1">
            <a:blip r:embed="rId3">
              <a:alphaModFix/>
            </a:blip>
            <a:srcRect/>
            <a:stretch/>
          </p:blipFill>
          <p:spPr>
            <a:xfrm>
              <a:off x="7248300" y="2517900"/>
              <a:ext cx="1538877" cy="2625600"/>
            </a:xfrm>
            <a:prstGeom prst="rect">
              <a:avLst/>
            </a:prstGeom>
            <a:noFill/>
            <a:ln>
              <a:noFill/>
            </a:ln>
          </p:spPr>
        </p:pic>
        <p:sp>
          <p:nvSpPr>
            <p:cNvPr id="275" name="Google Shape;275;p39"/>
            <p:cNvSpPr/>
            <p:nvPr/>
          </p:nvSpPr>
          <p:spPr>
            <a:xfrm>
              <a:off x="6086875" y="868775"/>
              <a:ext cx="2280900" cy="1602600"/>
            </a:xfrm>
            <a:prstGeom prst="wedgeRoundRectCallout">
              <a:avLst>
                <a:gd name="adj1" fmla="val -2361"/>
                <a:gd name="adj2" fmla="val 103764"/>
                <a:gd name="adj3" fmla="val 0"/>
              </a:avLst>
            </a:prstGeom>
            <a:solidFill>
              <a:srgbClr val="B45F0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n" sz="2300" b="0" i="0" u="none" strike="noStrike" cap="none">
                  <a:solidFill>
                    <a:schemeClr val="lt1"/>
                  </a:solidFill>
                  <a:latin typeface="Arial"/>
                  <a:ea typeface="Arial"/>
                  <a:cs typeface="Arial"/>
                  <a:sym typeface="Arial"/>
                </a:rPr>
                <a:t>Do you think the disciples had stinky feet?</a:t>
              </a:r>
              <a:endParaRPr sz="2300" b="0" i="0" u="none" strike="noStrike" cap="none">
                <a:solidFill>
                  <a:schemeClr val="lt1"/>
                </a:solidFill>
                <a:latin typeface="Arial"/>
                <a:ea typeface="Arial"/>
                <a:cs typeface="Arial"/>
                <a:sym typeface="Arial"/>
              </a:endParaRPr>
            </a:p>
          </p:txBody>
        </p:sp>
      </p:grpSp>
      <p:grpSp>
        <p:nvGrpSpPr>
          <p:cNvPr id="276" name="Google Shape;276;p39"/>
          <p:cNvGrpSpPr/>
          <p:nvPr/>
        </p:nvGrpSpPr>
        <p:grpSpPr>
          <a:xfrm>
            <a:off x="151462" y="329600"/>
            <a:ext cx="1219988" cy="1134375"/>
            <a:chOff x="178887" y="3950200"/>
            <a:chExt cx="1219988" cy="1134375"/>
          </a:xfrm>
        </p:grpSpPr>
        <p:sp>
          <p:nvSpPr>
            <p:cNvPr id="277" name="Google Shape;277;p39"/>
            <p:cNvSpPr/>
            <p:nvPr/>
          </p:nvSpPr>
          <p:spPr>
            <a:xfrm>
              <a:off x="191675" y="3950200"/>
              <a:ext cx="1207200" cy="1116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#2</a:t>
              </a: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#5</a:t>
              </a:r>
              <a:endParaRPr sz="1700" b="1" i="0" u="none" strike="noStrike" cap="none">
                <a:solidFill>
                  <a:srgbClr val="000000"/>
                </a:solidFill>
                <a:latin typeface="Roboto Slab"/>
                <a:ea typeface="Roboto Slab"/>
                <a:cs typeface="Roboto Slab"/>
                <a:sym typeface="Roboto Slab"/>
              </a:endParaRPr>
            </a:p>
          </p:txBody>
        </p:sp>
        <p:pic>
          <p:nvPicPr>
            <p:cNvPr id="278" name="Google Shape;278;p39"/>
            <p:cNvPicPr preferRelativeResize="0"/>
            <p:nvPr/>
          </p:nvPicPr>
          <p:blipFill rotWithShape="1">
            <a:blip r:embed="rId4">
              <a:alphaModFix/>
            </a:blip>
            <a:srcRect/>
            <a:stretch/>
          </p:blipFill>
          <p:spPr>
            <a:xfrm>
              <a:off x="267875" y="3970025"/>
              <a:ext cx="628625" cy="580650"/>
            </a:xfrm>
            <a:prstGeom prst="rect">
              <a:avLst/>
            </a:prstGeom>
            <a:noFill/>
            <a:ln>
              <a:noFill/>
            </a:ln>
          </p:spPr>
        </p:pic>
        <p:pic>
          <p:nvPicPr>
            <p:cNvPr id="279" name="Google Shape;279;p39"/>
            <p:cNvPicPr preferRelativeResize="0"/>
            <p:nvPr/>
          </p:nvPicPr>
          <p:blipFill rotWithShape="1">
            <a:blip r:embed="rId5">
              <a:alphaModFix/>
            </a:blip>
            <a:srcRect/>
            <a:stretch/>
          </p:blipFill>
          <p:spPr>
            <a:xfrm>
              <a:off x="178887" y="4503925"/>
              <a:ext cx="824313" cy="58065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1">
                                            <p:txEl>
                                              <p:pRg st="0" end="0"/>
                                            </p:txEl>
                                          </p:spTgt>
                                        </p:tgtEl>
                                        <p:attrNameLst>
                                          <p:attrName>style.visibility</p:attrName>
                                        </p:attrNameLst>
                                      </p:cBhvr>
                                      <p:to>
                                        <p:strVal val="visible"/>
                                      </p:to>
                                    </p:set>
                                    <p:animEffect transition="in" filter="fade">
                                      <p:cBhvr>
                                        <p:cTn id="7" dur="1000"/>
                                        <p:tgtEl>
                                          <p:spTgt spid="2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1">
                                            <p:txEl>
                                              <p:pRg st="1" end="1"/>
                                            </p:txEl>
                                          </p:spTgt>
                                        </p:tgtEl>
                                        <p:attrNameLst>
                                          <p:attrName>style.visibility</p:attrName>
                                        </p:attrNameLst>
                                      </p:cBhvr>
                                      <p:to>
                                        <p:strVal val="visible"/>
                                      </p:to>
                                    </p:set>
                                    <p:animEffect transition="in" filter="fade">
                                      <p:cBhvr>
                                        <p:cTn id="12" dur="1000"/>
                                        <p:tgtEl>
                                          <p:spTgt spid="2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1">
                                            <p:txEl>
                                              <p:pRg st="2" end="2"/>
                                            </p:txEl>
                                          </p:spTgt>
                                        </p:tgtEl>
                                        <p:attrNameLst>
                                          <p:attrName>style.visibility</p:attrName>
                                        </p:attrNameLst>
                                      </p:cBhvr>
                                      <p:to>
                                        <p:strVal val="visible"/>
                                      </p:to>
                                    </p:set>
                                    <p:animEffect transition="in" filter="fade">
                                      <p:cBhvr>
                                        <p:cTn id="17" dur="1000"/>
                                        <p:tgtEl>
                                          <p:spTgt spid="2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1">
                                            <p:txEl>
                                              <p:pRg st="3" end="3"/>
                                            </p:txEl>
                                          </p:spTgt>
                                        </p:tgtEl>
                                        <p:attrNameLst>
                                          <p:attrName>style.visibility</p:attrName>
                                        </p:attrNameLst>
                                      </p:cBhvr>
                                      <p:to>
                                        <p:strVal val="visible"/>
                                      </p:to>
                                    </p:set>
                                    <p:animEffect transition="in" filter="fade">
                                      <p:cBhvr>
                                        <p:cTn id="22" dur="1000"/>
                                        <p:tgtEl>
                                          <p:spTgt spid="2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1">
                                            <p:txEl>
                                              <p:pRg st="4" end="4"/>
                                            </p:txEl>
                                          </p:spTgt>
                                        </p:tgtEl>
                                        <p:attrNameLst>
                                          <p:attrName>style.visibility</p:attrName>
                                        </p:attrNameLst>
                                      </p:cBhvr>
                                      <p:to>
                                        <p:strVal val="visible"/>
                                      </p:to>
                                    </p:set>
                                    <p:animEffect transition="in" filter="fade">
                                      <p:cBhvr>
                                        <p:cTn id="27" dur="1000"/>
                                        <p:tgtEl>
                                          <p:spTgt spid="2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1">
                                            <p:txEl>
                                              <p:pRg st="5" end="5"/>
                                            </p:txEl>
                                          </p:spTgt>
                                        </p:tgtEl>
                                        <p:attrNameLst>
                                          <p:attrName>style.visibility</p:attrName>
                                        </p:attrNameLst>
                                      </p:cBhvr>
                                      <p:to>
                                        <p:strVal val="visible"/>
                                      </p:to>
                                    </p:set>
                                    <p:animEffect transition="in" filter="fade">
                                      <p:cBhvr>
                                        <p:cTn id="32" dur="1000"/>
                                        <p:tgtEl>
                                          <p:spTgt spid="2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1">
                                            <p:txEl>
                                              <p:pRg st="6" end="6"/>
                                            </p:txEl>
                                          </p:spTgt>
                                        </p:tgtEl>
                                        <p:attrNameLst>
                                          <p:attrName>style.visibility</p:attrName>
                                        </p:attrNameLst>
                                      </p:cBhvr>
                                      <p:to>
                                        <p:strVal val="visible"/>
                                      </p:to>
                                    </p:set>
                                    <p:animEffect transition="in" filter="fade">
                                      <p:cBhvr>
                                        <p:cTn id="37" dur="1000"/>
                                        <p:tgtEl>
                                          <p:spTgt spid="2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3"/>
                                        </p:tgtEl>
                                        <p:attrNameLst>
                                          <p:attrName>style.visibility</p:attrName>
                                        </p:attrNameLst>
                                      </p:cBhvr>
                                      <p:to>
                                        <p:strVal val="visible"/>
                                      </p:to>
                                    </p:set>
                                    <p:animEffect transition="in" filter="fade">
                                      <p:cBhvr>
                                        <p:cTn id="42" dur="10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title"/>
          </p:nvPr>
        </p:nvSpPr>
        <p:spPr>
          <a:xfrm>
            <a:off x="2257425" y="887475"/>
            <a:ext cx="6534600" cy="726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a:t>Explain why Jesus washed the disciples’ feet as a servant. / What does the washing of the feet mean?   (John 13:6-9, 12-15 NLT)</a:t>
            </a:r>
            <a:endParaRPr/>
          </a:p>
        </p:txBody>
      </p:sp>
      <p:sp>
        <p:nvSpPr>
          <p:cNvPr id="285" name="Google Shape;285;p40"/>
          <p:cNvSpPr txBox="1">
            <a:spLocks noGrp="1"/>
          </p:cNvSpPr>
          <p:nvPr>
            <p:ph type="body" idx="1"/>
          </p:nvPr>
        </p:nvSpPr>
        <p:spPr>
          <a:xfrm>
            <a:off x="2257425" y="1709141"/>
            <a:ext cx="6153300" cy="315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400"/>
              <a:buNone/>
            </a:pPr>
            <a:r>
              <a:rPr lang="en" sz="2200"/>
              <a:t>6 When Jesus came to Simon Peter, Peter said to him, “Lord, are you going to wash my feet?”</a:t>
            </a:r>
            <a:endParaRPr sz="2200"/>
          </a:p>
          <a:p>
            <a:pPr marL="0" lvl="0" indent="0" algn="l" rtl="0">
              <a:lnSpc>
                <a:spcPct val="100000"/>
              </a:lnSpc>
              <a:spcBef>
                <a:spcPts val="600"/>
              </a:spcBef>
              <a:spcAft>
                <a:spcPts val="0"/>
              </a:spcAft>
              <a:buSzPts val="2400"/>
              <a:buNone/>
            </a:pPr>
            <a:r>
              <a:rPr lang="en" sz="2200"/>
              <a:t>7 Jesus replied, “You don’t understand now what I am doing, but someday you will.”</a:t>
            </a:r>
            <a:endParaRPr sz="2200"/>
          </a:p>
          <a:p>
            <a:pPr marL="0" lvl="0" indent="0" algn="l" rtl="0">
              <a:lnSpc>
                <a:spcPct val="100000"/>
              </a:lnSpc>
              <a:spcBef>
                <a:spcPts val="600"/>
              </a:spcBef>
              <a:spcAft>
                <a:spcPts val="0"/>
              </a:spcAft>
              <a:buSzPts val="2400"/>
              <a:buNone/>
            </a:pPr>
            <a:r>
              <a:rPr lang="en" sz="2200"/>
              <a:t>8 “No,” Peter protested, “you will never ever wash my feet!”</a:t>
            </a:r>
            <a:endParaRPr sz="2200"/>
          </a:p>
          <a:p>
            <a:pPr marL="0" lvl="0" indent="0" algn="l" rtl="0">
              <a:lnSpc>
                <a:spcPct val="100000"/>
              </a:lnSpc>
              <a:spcBef>
                <a:spcPts val="600"/>
              </a:spcBef>
              <a:spcAft>
                <a:spcPts val="0"/>
              </a:spcAft>
              <a:buSzPts val="2400"/>
              <a:buNone/>
            </a:pPr>
            <a:r>
              <a:rPr lang="en" sz="2200"/>
              <a:t>Jesus replied, “Unless I wash you, you won’t belong to me.”</a:t>
            </a:r>
            <a:endParaRPr sz="2200"/>
          </a:p>
        </p:txBody>
      </p:sp>
      <p:sp>
        <p:nvSpPr>
          <p:cNvPr id="286" name="Google Shape;286;p40"/>
          <p:cNvSpPr txBox="1">
            <a:spLocks noGrp="1"/>
          </p:cNvSpPr>
          <p:nvPr>
            <p:ph type="sldNum" idx="12"/>
          </p:nvPr>
        </p:nvSpPr>
        <p:spPr>
          <a:xfrm>
            <a:off x="8480577" y="4673644"/>
            <a:ext cx="452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11</a:t>
            </a:fld>
            <a:endParaRPr/>
          </a:p>
        </p:txBody>
      </p:sp>
      <p:grpSp>
        <p:nvGrpSpPr>
          <p:cNvPr id="287" name="Google Shape;287;p40"/>
          <p:cNvGrpSpPr/>
          <p:nvPr/>
        </p:nvGrpSpPr>
        <p:grpSpPr>
          <a:xfrm>
            <a:off x="178887" y="3950200"/>
            <a:ext cx="1219988" cy="1134375"/>
            <a:chOff x="178887" y="3950200"/>
            <a:chExt cx="1219988" cy="1134375"/>
          </a:xfrm>
        </p:grpSpPr>
        <p:sp>
          <p:nvSpPr>
            <p:cNvPr id="288" name="Google Shape;288;p40"/>
            <p:cNvSpPr/>
            <p:nvPr/>
          </p:nvSpPr>
          <p:spPr>
            <a:xfrm>
              <a:off x="191675" y="3950200"/>
              <a:ext cx="1207200" cy="1116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#2</a:t>
              </a: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#5</a:t>
              </a:r>
              <a:endParaRPr sz="1700" b="1" i="0" u="none" strike="noStrike" cap="none">
                <a:solidFill>
                  <a:srgbClr val="000000"/>
                </a:solidFill>
                <a:latin typeface="Roboto Slab"/>
                <a:ea typeface="Roboto Slab"/>
                <a:cs typeface="Roboto Slab"/>
                <a:sym typeface="Roboto Slab"/>
              </a:endParaRPr>
            </a:p>
          </p:txBody>
        </p:sp>
        <p:pic>
          <p:nvPicPr>
            <p:cNvPr id="289" name="Google Shape;289;p40"/>
            <p:cNvPicPr preferRelativeResize="0"/>
            <p:nvPr/>
          </p:nvPicPr>
          <p:blipFill rotWithShape="1">
            <a:blip r:embed="rId3">
              <a:alphaModFix/>
            </a:blip>
            <a:srcRect/>
            <a:stretch/>
          </p:blipFill>
          <p:spPr>
            <a:xfrm>
              <a:off x="267875" y="3970025"/>
              <a:ext cx="628625" cy="580650"/>
            </a:xfrm>
            <a:prstGeom prst="rect">
              <a:avLst/>
            </a:prstGeom>
            <a:noFill/>
            <a:ln>
              <a:noFill/>
            </a:ln>
          </p:spPr>
        </p:pic>
        <p:pic>
          <p:nvPicPr>
            <p:cNvPr id="290" name="Google Shape;290;p40"/>
            <p:cNvPicPr preferRelativeResize="0"/>
            <p:nvPr/>
          </p:nvPicPr>
          <p:blipFill rotWithShape="1">
            <a:blip r:embed="rId4">
              <a:alphaModFix/>
            </a:blip>
            <a:srcRect/>
            <a:stretch/>
          </p:blipFill>
          <p:spPr>
            <a:xfrm>
              <a:off x="178887" y="4503925"/>
              <a:ext cx="824313" cy="580650"/>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1"/>
          <p:cNvSpPr txBox="1">
            <a:spLocks noGrp="1"/>
          </p:cNvSpPr>
          <p:nvPr>
            <p:ph type="title"/>
          </p:nvPr>
        </p:nvSpPr>
        <p:spPr>
          <a:xfrm>
            <a:off x="2257425" y="887475"/>
            <a:ext cx="6534600" cy="726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a:t>Explain why Jesus washed the disciples’ feet as a servant. / What does the washing of the feet mean?   (John 13:6-9, 12-15 NLT)</a:t>
            </a:r>
            <a:endParaRPr/>
          </a:p>
        </p:txBody>
      </p:sp>
      <p:sp>
        <p:nvSpPr>
          <p:cNvPr id="296" name="Google Shape;296;p41"/>
          <p:cNvSpPr txBox="1">
            <a:spLocks noGrp="1"/>
          </p:cNvSpPr>
          <p:nvPr>
            <p:ph type="body" idx="1"/>
          </p:nvPr>
        </p:nvSpPr>
        <p:spPr>
          <a:xfrm>
            <a:off x="2257425" y="1709141"/>
            <a:ext cx="6153300" cy="315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400"/>
              <a:buNone/>
            </a:pPr>
            <a:r>
              <a:rPr lang="en" sz="2200"/>
              <a:t>9 Simon Peter exclaimed, “Then wash my hands and head as well, Lord, not just my feet!”</a:t>
            </a:r>
            <a:endParaRPr sz="2200"/>
          </a:p>
          <a:p>
            <a:pPr marL="0" lvl="0" indent="0" algn="l" rtl="0">
              <a:lnSpc>
                <a:spcPct val="100000"/>
              </a:lnSpc>
              <a:spcBef>
                <a:spcPts val="600"/>
              </a:spcBef>
              <a:spcAft>
                <a:spcPts val="0"/>
              </a:spcAft>
              <a:buSzPts val="2400"/>
              <a:buNone/>
            </a:pPr>
            <a:r>
              <a:rPr lang="en" sz="2200"/>
              <a:t>10 Jesus replied, “A person who has bathed all over does not need to wash, except for the feet, to be entirely clean.</a:t>
            </a:r>
            <a:endParaRPr sz="2200"/>
          </a:p>
          <a:p>
            <a:pPr marL="0" lvl="0" indent="0" algn="l" rtl="0">
              <a:lnSpc>
                <a:spcPct val="100000"/>
              </a:lnSpc>
              <a:spcBef>
                <a:spcPts val="600"/>
              </a:spcBef>
              <a:spcAft>
                <a:spcPts val="0"/>
              </a:spcAft>
              <a:buSzPts val="2400"/>
              <a:buNone/>
            </a:pPr>
            <a:endParaRPr sz="2200"/>
          </a:p>
        </p:txBody>
      </p:sp>
      <p:sp>
        <p:nvSpPr>
          <p:cNvPr id="297" name="Google Shape;297;p41"/>
          <p:cNvSpPr txBox="1">
            <a:spLocks noGrp="1"/>
          </p:cNvSpPr>
          <p:nvPr>
            <p:ph type="sldNum" idx="12"/>
          </p:nvPr>
        </p:nvSpPr>
        <p:spPr>
          <a:xfrm>
            <a:off x="8480577" y="4673644"/>
            <a:ext cx="452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12</a:t>
            </a:fld>
            <a:endParaRPr/>
          </a:p>
        </p:txBody>
      </p:sp>
      <p:grpSp>
        <p:nvGrpSpPr>
          <p:cNvPr id="298" name="Google Shape;298;p41"/>
          <p:cNvGrpSpPr/>
          <p:nvPr/>
        </p:nvGrpSpPr>
        <p:grpSpPr>
          <a:xfrm>
            <a:off x="178887" y="3950200"/>
            <a:ext cx="1219988" cy="1134375"/>
            <a:chOff x="178887" y="3950200"/>
            <a:chExt cx="1219988" cy="1134375"/>
          </a:xfrm>
        </p:grpSpPr>
        <p:sp>
          <p:nvSpPr>
            <p:cNvPr id="299" name="Google Shape;299;p41"/>
            <p:cNvSpPr/>
            <p:nvPr/>
          </p:nvSpPr>
          <p:spPr>
            <a:xfrm>
              <a:off x="191675" y="3950200"/>
              <a:ext cx="1207200" cy="1116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#2</a:t>
              </a: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#5</a:t>
              </a:r>
              <a:endParaRPr sz="1700" b="1" i="0" u="none" strike="noStrike" cap="none">
                <a:solidFill>
                  <a:srgbClr val="000000"/>
                </a:solidFill>
                <a:latin typeface="Roboto Slab"/>
                <a:ea typeface="Roboto Slab"/>
                <a:cs typeface="Roboto Slab"/>
                <a:sym typeface="Roboto Slab"/>
              </a:endParaRPr>
            </a:p>
          </p:txBody>
        </p:sp>
        <p:pic>
          <p:nvPicPr>
            <p:cNvPr id="300" name="Google Shape;300;p41"/>
            <p:cNvPicPr preferRelativeResize="0"/>
            <p:nvPr/>
          </p:nvPicPr>
          <p:blipFill rotWithShape="1">
            <a:blip r:embed="rId3">
              <a:alphaModFix/>
            </a:blip>
            <a:srcRect/>
            <a:stretch/>
          </p:blipFill>
          <p:spPr>
            <a:xfrm>
              <a:off x="267875" y="3970025"/>
              <a:ext cx="628625" cy="580650"/>
            </a:xfrm>
            <a:prstGeom prst="rect">
              <a:avLst/>
            </a:prstGeom>
            <a:noFill/>
            <a:ln>
              <a:noFill/>
            </a:ln>
          </p:spPr>
        </p:pic>
        <p:pic>
          <p:nvPicPr>
            <p:cNvPr id="301" name="Google Shape;301;p41"/>
            <p:cNvPicPr preferRelativeResize="0"/>
            <p:nvPr/>
          </p:nvPicPr>
          <p:blipFill rotWithShape="1">
            <a:blip r:embed="rId4">
              <a:alphaModFix/>
            </a:blip>
            <a:srcRect/>
            <a:stretch/>
          </p:blipFill>
          <p:spPr>
            <a:xfrm>
              <a:off x="178887" y="4503925"/>
              <a:ext cx="824313" cy="580650"/>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2"/>
          <p:cNvSpPr txBox="1">
            <a:spLocks noGrp="1"/>
          </p:cNvSpPr>
          <p:nvPr>
            <p:ph type="title"/>
          </p:nvPr>
        </p:nvSpPr>
        <p:spPr>
          <a:xfrm>
            <a:off x="2257425" y="887475"/>
            <a:ext cx="6534600" cy="726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a:t>Explain why Jesus washed the disciples’ feet as a servant. / What does the washing of the feet mean?   (John 13:12-15 NLT)</a:t>
            </a:r>
            <a:endParaRPr/>
          </a:p>
        </p:txBody>
      </p:sp>
      <p:sp>
        <p:nvSpPr>
          <p:cNvPr id="307" name="Google Shape;307;p42"/>
          <p:cNvSpPr txBox="1">
            <a:spLocks noGrp="1"/>
          </p:cNvSpPr>
          <p:nvPr>
            <p:ph type="body" idx="1"/>
          </p:nvPr>
        </p:nvSpPr>
        <p:spPr>
          <a:xfrm>
            <a:off x="2257425" y="1709141"/>
            <a:ext cx="6153300" cy="315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400"/>
              <a:buNone/>
            </a:pPr>
            <a:r>
              <a:rPr lang="en" sz="2200"/>
              <a:t>12 After washing their feet, he put on his robe again and sat down and asked, “Do you understand what I was doing? 13 You call me ‘Teacher’ and ‘Lord,’ and you are right, because that’s what I am. 14 And since I, your Lord and Teacher, have washed your feet, you ought to wash each other’s feet. 15 I have given you an example to follow. Do as I have done to you. </a:t>
            </a:r>
            <a:endParaRPr sz="2200"/>
          </a:p>
        </p:txBody>
      </p:sp>
      <p:sp>
        <p:nvSpPr>
          <p:cNvPr id="308" name="Google Shape;308;p42"/>
          <p:cNvSpPr txBox="1">
            <a:spLocks noGrp="1"/>
          </p:cNvSpPr>
          <p:nvPr>
            <p:ph type="sldNum" idx="12"/>
          </p:nvPr>
        </p:nvSpPr>
        <p:spPr>
          <a:xfrm>
            <a:off x="8480577" y="4673644"/>
            <a:ext cx="452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13</a:t>
            </a:fld>
            <a:endParaRPr/>
          </a:p>
        </p:txBody>
      </p:sp>
      <p:grpSp>
        <p:nvGrpSpPr>
          <p:cNvPr id="309" name="Google Shape;309;p42"/>
          <p:cNvGrpSpPr/>
          <p:nvPr/>
        </p:nvGrpSpPr>
        <p:grpSpPr>
          <a:xfrm>
            <a:off x="178887" y="3797800"/>
            <a:ext cx="1219988" cy="1134375"/>
            <a:chOff x="178887" y="3950200"/>
            <a:chExt cx="1219988" cy="1134375"/>
          </a:xfrm>
        </p:grpSpPr>
        <p:sp>
          <p:nvSpPr>
            <p:cNvPr id="310" name="Google Shape;310;p42"/>
            <p:cNvSpPr/>
            <p:nvPr/>
          </p:nvSpPr>
          <p:spPr>
            <a:xfrm>
              <a:off x="191675" y="3950200"/>
              <a:ext cx="1207200" cy="1116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#2</a:t>
              </a: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#5</a:t>
              </a:r>
              <a:endParaRPr sz="1700" b="1" i="0" u="none" strike="noStrike" cap="none">
                <a:solidFill>
                  <a:srgbClr val="000000"/>
                </a:solidFill>
                <a:latin typeface="Roboto Slab"/>
                <a:ea typeface="Roboto Slab"/>
                <a:cs typeface="Roboto Slab"/>
                <a:sym typeface="Roboto Slab"/>
              </a:endParaRPr>
            </a:p>
          </p:txBody>
        </p:sp>
        <p:pic>
          <p:nvPicPr>
            <p:cNvPr id="311" name="Google Shape;311;p42"/>
            <p:cNvPicPr preferRelativeResize="0"/>
            <p:nvPr/>
          </p:nvPicPr>
          <p:blipFill rotWithShape="1">
            <a:blip r:embed="rId3">
              <a:alphaModFix/>
            </a:blip>
            <a:srcRect/>
            <a:stretch/>
          </p:blipFill>
          <p:spPr>
            <a:xfrm>
              <a:off x="267875" y="3970025"/>
              <a:ext cx="628625" cy="580650"/>
            </a:xfrm>
            <a:prstGeom prst="rect">
              <a:avLst/>
            </a:prstGeom>
            <a:noFill/>
            <a:ln>
              <a:noFill/>
            </a:ln>
          </p:spPr>
        </p:pic>
        <p:pic>
          <p:nvPicPr>
            <p:cNvPr id="312" name="Google Shape;312;p42"/>
            <p:cNvPicPr preferRelativeResize="0"/>
            <p:nvPr/>
          </p:nvPicPr>
          <p:blipFill rotWithShape="1">
            <a:blip r:embed="rId4">
              <a:alphaModFix/>
            </a:blip>
            <a:srcRect/>
            <a:stretch/>
          </p:blipFill>
          <p:spPr>
            <a:xfrm>
              <a:off x="178887" y="4503925"/>
              <a:ext cx="824313" cy="580650"/>
            </a:xfrm>
            <a:prstGeom prst="rect">
              <a:avLst/>
            </a:prstGeom>
            <a:noFill/>
            <a:ln>
              <a:noFill/>
            </a:ln>
          </p:spPr>
        </p:pic>
      </p:grpSp>
      <p:sp>
        <p:nvSpPr>
          <p:cNvPr id="313" name="Google Shape;313;p42"/>
          <p:cNvSpPr txBox="1"/>
          <p:nvPr/>
        </p:nvSpPr>
        <p:spPr>
          <a:xfrm>
            <a:off x="2222000" y="2017775"/>
            <a:ext cx="6153300" cy="2339700"/>
          </a:xfrm>
          <a:prstGeom prst="rect">
            <a:avLst/>
          </a:prstGeom>
          <a:solidFill>
            <a:srgbClr val="783F04"/>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0" i="0" u="sng" strike="noStrike" cap="none">
                <a:solidFill>
                  <a:schemeClr val="lt1"/>
                </a:solidFill>
                <a:latin typeface="Roboto"/>
                <a:ea typeface="Roboto"/>
                <a:cs typeface="Roboto"/>
                <a:sym typeface="Roboto"/>
              </a:rPr>
              <a:t>Jesus wanted to be our example! </a:t>
            </a:r>
            <a:r>
              <a:rPr lang="en" sz="2000" b="0" i="0" u="none" strike="noStrike" cap="none">
                <a:solidFill>
                  <a:schemeClr val="lt1"/>
                </a:solidFill>
                <a:latin typeface="Roboto"/>
                <a:ea typeface="Roboto"/>
                <a:cs typeface="Roboto"/>
                <a:sym typeface="Roboto"/>
              </a:rPr>
              <a:t> No one is “too important” to take care of other people’s needs</a:t>
            </a:r>
            <a:endParaRPr sz="2000" b="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lt1"/>
                </a:solidFill>
                <a:latin typeface="Roboto"/>
                <a:ea typeface="Roboto"/>
                <a:cs typeface="Roboto"/>
                <a:sym typeface="Roboto"/>
              </a:rPr>
              <a:t>The foot washing service means</a:t>
            </a:r>
            <a:br>
              <a:rPr lang="en" sz="2000" b="0" i="0" u="none" strike="noStrike" cap="none">
                <a:solidFill>
                  <a:schemeClr val="lt1"/>
                </a:solidFill>
                <a:latin typeface="Roboto"/>
                <a:ea typeface="Roboto"/>
                <a:cs typeface="Roboto"/>
                <a:sym typeface="Roboto"/>
              </a:rPr>
            </a:br>
            <a:r>
              <a:rPr lang="en" sz="2000" b="0" i="0" u="none" strike="noStrike" cap="none">
                <a:solidFill>
                  <a:schemeClr val="lt1"/>
                </a:solidFill>
                <a:latin typeface="Roboto"/>
                <a:ea typeface="Roboto"/>
                <a:cs typeface="Roboto"/>
                <a:sym typeface="Roboto"/>
              </a:rPr>
              <a:t>1.  We wish to serve</a:t>
            </a:r>
            <a:endParaRPr sz="2000" b="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lt1"/>
                </a:solidFill>
                <a:latin typeface="Roboto"/>
                <a:ea typeface="Roboto"/>
                <a:cs typeface="Roboto"/>
                <a:sym typeface="Roboto"/>
              </a:rPr>
              <a:t>2.  We have accepted Jesus but need to be “recleaned” (reminded) of His gift </a:t>
            </a:r>
            <a:endParaRPr sz="2000" b="0" i="0" u="none" strike="noStrike" cap="none">
              <a:solidFill>
                <a:schemeClr val="lt1"/>
              </a:solidFill>
              <a:latin typeface="Roboto"/>
              <a:ea typeface="Roboto"/>
              <a:cs typeface="Roboto"/>
              <a:sym typeface="Roboto"/>
            </a:endParaRPr>
          </a:p>
        </p:txBody>
      </p:sp>
      <p:pic>
        <p:nvPicPr>
          <p:cNvPr id="314" name="Google Shape;314;p42" descr="Adventurers — Gulf States Conference of Seventh-day Adventists"/>
          <p:cNvPicPr preferRelativeResize="0"/>
          <p:nvPr/>
        </p:nvPicPr>
        <p:blipFill rotWithShape="1">
          <a:blip r:embed="rId5">
            <a:alphaModFix/>
          </a:blip>
          <a:srcRect/>
          <a:stretch/>
        </p:blipFill>
        <p:spPr>
          <a:xfrm>
            <a:off x="143175" y="1632950"/>
            <a:ext cx="1968200" cy="3434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1000"/>
                                        <p:tgtEl>
                                          <p:spTgt spid="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3"/>
          <p:cNvSpPr txBox="1">
            <a:spLocks noGrp="1"/>
          </p:cNvSpPr>
          <p:nvPr>
            <p:ph type="ctrTitle"/>
          </p:nvPr>
        </p:nvSpPr>
        <p:spPr>
          <a:xfrm>
            <a:off x="884073" y="1463987"/>
            <a:ext cx="5660100" cy="1159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
              <a:t>Ever been surprised on your birthday?</a:t>
            </a:r>
            <a:endParaRPr/>
          </a:p>
        </p:txBody>
      </p:sp>
      <p:sp>
        <p:nvSpPr>
          <p:cNvPr id="320" name="Google Shape;320;p43"/>
          <p:cNvSpPr txBox="1">
            <a:spLocks noGrp="1"/>
          </p:cNvSpPr>
          <p:nvPr>
            <p:ph type="subTitle" idx="1"/>
          </p:nvPr>
        </p:nvSpPr>
        <p:spPr>
          <a:xfrm>
            <a:off x="884073" y="2740213"/>
            <a:ext cx="5660100" cy="78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
              <a:t>Passover → Communion/Lord’s Supper</a:t>
            </a:r>
            <a:endParaRPr/>
          </a:p>
        </p:txBody>
      </p:sp>
      <p:pic>
        <p:nvPicPr>
          <p:cNvPr id="321" name="Google Shape;321;p43"/>
          <p:cNvPicPr preferRelativeResize="0"/>
          <p:nvPr/>
        </p:nvPicPr>
        <p:blipFill rotWithShape="1">
          <a:blip r:embed="rId3">
            <a:alphaModFix/>
          </a:blip>
          <a:srcRect/>
          <a:stretch/>
        </p:blipFill>
        <p:spPr>
          <a:xfrm>
            <a:off x="4799607" y="3248188"/>
            <a:ext cx="4182494" cy="1754324"/>
          </a:xfrm>
          <a:prstGeom prst="rect">
            <a:avLst/>
          </a:prstGeom>
          <a:noFill/>
          <a:ln>
            <a:noFill/>
          </a:ln>
        </p:spPr>
      </p:pic>
      <p:sp>
        <p:nvSpPr>
          <p:cNvPr id="322" name="Google Shape;322;p43"/>
          <p:cNvSpPr/>
          <p:nvPr/>
        </p:nvSpPr>
        <p:spPr>
          <a:xfrm>
            <a:off x="6679700" y="1851650"/>
            <a:ext cx="1728300" cy="1028700"/>
          </a:xfrm>
          <a:prstGeom prst="wedgeRectCallout">
            <a:avLst>
              <a:gd name="adj1" fmla="val -20833"/>
              <a:gd name="adj2" fmla="val 62500"/>
            </a:avLst>
          </a:prstGeom>
          <a:solidFill>
            <a:srgbClr val="783F0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chemeClr val="lt1"/>
                </a:solidFill>
                <a:latin typeface="Arial"/>
                <a:ea typeface="Arial"/>
                <a:cs typeface="Arial"/>
                <a:sym typeface="Arial"/>
              </a:rPr>
              <a:t>SURPRISE!</a:t>
            </a:r>
            <a:endParaRPr sz="2000" b="1" i="0" u="none" strike="noStrike" cap="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4"/>
          <p:cNvSpPr txBox="1">
            <a:spLocks noGrp="1"/>
          </p:cNvSpPr>
          <p:nvPr>
            <p:ph type="ctrTitle"/>
          </p:nvPr>
        </p:nvSpPr>
        <p:spPr>
          <a:xfrm>
            <a:off x="719175" y="2963375"/>
            <a:ext cx="6838500" cy="1159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400"/>
              <a:buNone/>
            </a:pPr>
            <a:r>
              <a:rPr lang="en"/>
              <a:t>The Bread &amp; Grape Juice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5"/>
          <p:cNvSpPr txBox="1">
            <a:spLocks noGrp="1"/>
          </p:cNvSpPr>
          <p:nvPr>
            <p:ph type="ctrTitle"/>
          </p:nvPr>
        </p:nvSpPr>
        <p:spPr>
          <a:xfrm>
            <a:off x="884073" y="1463987"/>
            <a:ext cx="5660100" cy="1159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
              <a:t>The Bread &amp; Juice</a:t>
            </a:r>
            <a:endParaRPr/>
          </a:p>
        </p:txBody>
      </p:sp>
      <p:sp>
        <p:nvSpPr>
          <p:cNvPr id="333" name="Google Shape;333;p45"/>
          <p:cNvSpPr txBox="1">
            <a:spLocks noGrp="1"/>
          </p:cNvSpPr>
          <p:nvPr>
            <p:ph type="subTitle" idx="1"/>
          </p:nvPr>
        </p:nvSpPr>
        <p:spPr>
          <a:xfrm>
            <a:off x="884075" y="2740225"/>
            <a:ext cx="4341600" cy="22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
              <a:t>Matthew 26:17–29; Mark 14:12–25; Luke 22:7–38; </a:t>
            </a:r>
            <a:br>
              <a:rPr lang="en"/>
            </a:br>
            <a:r>
              <a:rPr lang="en"/>
              <a:t>and I Corinthians 11:23–25</a:t>
            </a:r>
            <a:endParaRPr/>
          </a:p>
        </p:txBody>
      </p:sp>
      <p:grpSp>
        <p:nvGrpSpPr>
          <p:cNvPr id="334" name="Google Shape;334;p45"/>
          <p:cNvGrpSpPr/>
          <p:nvPr/>
        </p:nvGrpSpPr>
        <p:grpSpPr>
          <a:xfrm>
            <a:off x="220037" y="329600"/>
            <a:ext cx="1398488" cy="1134375"/>
            <a:chOff x="178887" y="3950200"/>
            <a:chExt cx="1398488" cy="1134375"/>
          </a:xfrm>
        </p:grpSpPr>
        <p:sp>
          <p:nvSpPr>
            <p:cNvPr id="335" name="Google Shape;335;p45"/>
            <p:cNvSpPr/>
            <p:nvPr/>
          </p:nvSpPr>
          <p:spPr>
            <a:xfrm>
              <a:off x="191675" y="3950200"/>
              <a:ext cx="1385700" cy="1116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#3</a:t>
              </a: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#6-7</a:t>
              </a:r>
              <a:endParaRPr sz="1700" b="1" i="0" u="none" strike="noStrike" cap="none">
                <a:solidFill>
                  <a:srgbClr val="000000"/>
                </a:solidFill>
                <a:latin typeface="Roboto Slab"/>
                <a:ea typeface="Roboto Slab"/>
                <a:cs typeface="Roboto Slab"/>
                <a:sym typeface="Roboto Slab"/>
              </a:endParaRPr>
            </a:p>
          </p:txBody>
        </p:sp>
        <p:pic>
          <p:nvPicPr>
            <p:cNvPr id="336" name="Google Shape;336;p45"/>
            <p:cNvPicPr preferRelativeResize="0"/>
            <p:nvPr/>
          </p:nvPicPr>
          <p:blipFill rotWithShape="1">
            <a:blip r:embed="rId3">
              <a:alphaModFix/>
            </a:blip>
            <a:srcRect/>
            <a:stretch/>
          </p:blipFill>
          <p:spPr>
            <a:xfrm>
              <a:off x="267875" y="3970025"/>
              <a:ext cx="628625" cy="580650"/>
            </a:xfrm>
            <a:prstGeom prst="rect">
              <a:avLst/>
            </a:prstGeom>
            <a:noFill/>
            <a:ln>
              <a:noFill/>
            </a:ln>
          </p:spPr>
        </p:pic>
        <p:pic>
          <p:nvPicPr>
            <p:cNvPr id="337" name="Google Shape;337;p45"/>
            <p:cNvPicPr preferRelativeResize="0"/>
            <p:nvPr/>
          </p:nvPicPr>
          <p:blipFill rotWithShape="1">
            <a:blip r:embed="rId4">
              <a:alphaModFix/>
            </a:blip>
            <a:srcRect/>
            <a:stretch/>
          </p:blipFill>
          <p:spPr>
            <a:xfrm>
              <a:off x="178887" y="4503925"/>
              <a:ext cx="824313" cy="580650"/>
            </a:xfrm>
            <a:prstGeom prst="rect">
              <a:avLst/>
            </a:prstGeom>
            <a:noFill/>
            <a:ln>
              <a:noFill/>
            </a:ln>
          </p:spPr>
        </p:pic>
      </p:grpSp>
      <p:grpSp>
        <p:nvGrpSpPr>
          <p:cNvPr id="338" name="Google Shape;338;p45"/>
          <p:cNvGrpSpPr/>
          <p:nvPr/>
        </p:nvGrpSpPr>
        <p:grpSpPr>
          <a:xfrm>
            <a:off x="5321800" y="868775"/>
            <a:ext cx="3566100" cy="4274725"/>
            <a:chOff x="5321800" y="868775"/>
            <a:chExt cx="3566100" cy="4274725"/>
          </a:xfrm>
        </p:grpSpPr>
        <p:pic>
          <p:nvPicPr>
            <p:cNvPr id="339" name="Google Shape;339;p45" descr="Adventurers — Gulf States Conference of Seventh-day Adventists"/>
            <p:cNvPicPr preferRelativeResize="0"/>
            <p:nvPr/>
          </p:nvPicPr>
          <p:blipFill rotWithShape="1">
            <a:blip r:embed="rId5">
              <a:alphaModFix/>
            </a:blip>
            <a:srcRect/>
            <a:stretch/>
          </p:blipFill>
          <p:spPr>
            <a:xfrm>
              <a:off x="7248300" y="2517900"/>
              <a:ext cx="1538877" cy="2625600"/>
            </a:xfrm>
            <a:prstGeom prst="rect">
              <a:avLst/>
            </a:prstGeom>
            <a:noFill/>
            <a:ln>
              <a:noFill/>
            </a:ln>
          </p:spPr>
        </p:pic>
        <p:sp>
          <p:nvSpPr>
            <p:cNvPr id="340" name="Google Shape;340;p45"/>
            <p:cNvSpPr/>
            <p:nvPr/>
          </p:nvSpPr>
          <p:spPr>
            <a:xfrm>
              <a:off x="5321800" y="868775"/>
              <a:ext cx="3566100" cy="1602600"/>
            </a:xfrm>
            <a:prstGeom prst="wedgeRoundRectCallout">
              <a:avLst>
                <a:gd name="adj1" fmla="val -2717"/>
                <a:gd name="adj2" fmla="val 111466"/>
                <a:gd name="adj3" fmla="val 0"/>
              </a:avLst>
            </a:prstGeom>
            <a:solidFill>
              <a:srgbClr val="783F0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n" sz="2300" b="0" i="0" u="none" strike="noStrike" cap="none">
                  <a:solidFill>
                    <a:schemeClr val="lt1"/>
                  </a:solidFill>
                  <a:latin typeface="Arial"/>
                  <a:ea typeface="Arial"/>
                  <a:cs typeface="Arial"/>
                  <a:sym typeface="Arial"/>
                </a:rPr>
                <a:t>D</a:t>
              </a:r>
              <a:r>
                <a:rPr lang="en" sz="2300">
                  <a:solidFill>
                    <a:schemeClr val="lt1"/>
                  </a:solidFill>
                </a:rPr>
                <a:t>i</a:t>
              </a:r>
              <a:r>
                <a:rPr lang="en" sz="2300" b="0" i="0" u="none" strike="noStrike" cap="none">
                  <a:solidFill>
                    <a:schemeClr val="lt1"/>
                  </a:solidFill>
                  <a:latin typeface="Arial"/>
                  <a:ea typeface="Arial"/>
                  <a:cs typeface="Arial"/>
                  <a:sym typeface="Arial"/>
                </a:rPr>
                <a:t>d you know the original Communion came AFTER Potluck?</a:t>
              </a:r>
              <a:endParaRPr sz="2300" b="0" i="0" u="none" strike="noStrike" cap="none">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1000"/>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6"/>
          <p:cNvSpPr txBox="1">
            <a:spLocks noGrp="1"/>
          </p:cNvSpPr>
          <p:nvPr>
            <p:ph type="title"/>
          </p:nvPr>
        </p:nvSpPr>
        <p:spPr>
          <a:xfrm>
            <a:off x="2257425" y="887475"/>
            <a:ext cx="6153300" cy="726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a:t>Explain what the bread and the juice represent/symbolize. </a:t>
            </a:r>
            <a:br>
              <a:rPr lang="en"/>
            </a:br>
            <a:r>
              <a:rPr lang="en"/>
              <a:t>1 Corinthians 11 NLT</a:t>
            </a:r>
            <a:endParaRPr/>
          </a:p>
        </p:txBody>
      </p:sp>
      <p:sp>
        <p:nvSpPr>
          <p:cNvPr id="346" name="Google Shape;346;p46"/>
          <p:cNvSpPr txBox="1">
            <a:spLocks noGrp="1"/>
          </p:cNvSpPr>
          <p:nvPr>
            <p:ph type="body" idx="1"/>
          </p:nvPr>
        </p:nvSpPr>
        <p:spPr>
          <a:xfrm>
            <a:off x="2257425" y="1709141"/>
            <a:ext cx="6153300" cy="315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400"/>
              <a:buNone/>
            </a:pPr>
            <a:r>
              <a:rPr lang="en"/>
              <a:t>23 For I pass on to you what I received from the Lord himself. On the night when he was betrayed, the Lord Jesus took some bread 24 and gave thanks to God for it. Then he broke it in pieces and said, “This is my body, which is given for you. Do this in remembrance of me.” </a:t>
            </a:r>
            <a:endParaRPr/>
          </a:p>
        </p:txBody>
      </p:sp>
      <p:sp>
        <p:nvSpPr>
          <p:cNvPr id="347" name="Google Shape;347;p46"/>
          <p:cNvSpPr txBox="1">
            <a:spLocks noGrp="1"/>
          </p:cNvSpPr>
          <p:nvPr>
            <p:ph type="sldNum" idx="12"/>
          </p:nvPr>
        </p:nvSpPr>
        <p:spPr>
          <a:xfrm>
            <a:off x="8480577" y="4673644"/>
            <a:ext cx="452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17</a:t>
            </a:fld>
            <a:endParaRPr/>
          </a:p>
        </p:txBody>
      </p:sp>
      <p:grpSp>
        <p:nvGrpSpPr>
          <p:cNvPr id="348" name="Google Shape;348;p46"/>
          <p:cNvGrpSpPr/>
          <p:nvPr/>
        </p:nvGrpSpPr>
        <p:grpSpPr>
          <a:xfrm>
            <a:off x="178887" y="3950200"/>
            <a:ext cx="1398488" cy="1134375"/>
            <a:chOff x="178887" y="3950200"/>
            <a:chExt cx="1398488" cy="1134375"/>
          </a:xfrm>
        </p:grpSpPr>
        <p:sp>
          <p:nvSpPr>
            <p:cNvPr id="349" name="Google Shape;349;p46"/>
            <p:cNvSpPr/>
            <p:nvPr/>
          </p:nvSpPr>
          <p:spPr>
            <a:xfrm>
              <a:off x="191675" y="3950200"/>
              <a:ext cx="1385700" cy="1116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#3</a:t>
              </a: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#6-7</a:t>
              </a:r>
              <a:endParaRPr sz="1700" b="1" i="0" u="none" strike="noStrike" cap="none">
                <a:solidFill>
                  <a:srgbClr val="000000"/>
                </a:solidFill>
                <a:latin typeface="Roboto Slab"/>
                <a:ea typeface="Roboto Slab"/>
                <a:cs typeface="Roboto Slab"/>
                <a:sym typeface="Roboto Slab"/>
              </a:endParaRPr>
            </a:p>
          </p:txBody>
        </p:sp>
        <p:pic>
          <p:nvPicPr>
            <p:cNvPr id="350" name="Google Shape;350;p46"/>
            <p:cNvPicPr preferRelativeResize="0"/>
            <p:nvPr/>
          </p:nvPicPr>
          <p:blipFill rotWithShape="1">
            <a:blip r:embed="rId3">
              <a:alphaModFix/>
            </a:blip>
            <a:srcRect/>
            <a:stretch/>
          </p:blipFill>
          <p:spPr>
            <a:xfrm>
              <a:off x="267875" y="3970025"/>
              <a:ext cx="628625" cy="580650"/>
            </a:xfrm>
            <a:prstGeom prst="rect">
              <a:avLst/>
            </a:prstGeom>
            <a:noFill/>
            <a:ln>
              <a:noFill/>
            </a:ln>
          </p:spPr>
        </p:pic>
        <p:pic>
          <p:nvPicPr>
            <p:cNvPr id="351" name="Google Shape;351;p46"/>
            <p:cNvPicPr preferRelativeResize="0"/>
            <p:nvPr/>
          </p:nvPicPr>
          <p:blipFill rotWithShape="1">
            <a:blip r:embed="rId4">
              <a:alphaModFix/>
            </a:blip>
            <a:srcRect/>
            <a:stretch/>
          </p:blipFill>
          <p:spPr>
            <a:xfrm>
              <a:off x="178887" y="4503925"/>
              <a:ext cx="824313" cy="580650"/>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7"/>
          <p:cNvSpPr txBox="1">
            <a:spLocks noGrp="1"/>
          </p:cNvSpPr>
          <p:nvPr>
            <p:ph type="title"/>
          </p:nvPr>
        </p:nvSpPr>
        <p:spPr>
          <a:xfrm>
            <a:off x="2257425" y="887475"/>
            <a:ext cx="6153300" cy="726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a:t>Explain what the bread and the juice represent/symbolize. </a:t>
            </a:r>
            <a:endParaRPr/>
          </a:p>
          <a:p>
            <a:pPr marL="0" lvl="0" indent="0" algn="l" rtl="0">
              <a:lnSpc>
                <a:spcPct val="100000"/>
              </a:lnSpc>
              <a:spcBef>
                <a:spcPts val="0"/>
              </a:spcBef>
              <a:spcAft>
                <a:spcPts val="0"/>
              </a:spcAft>
              <a:buSzPts val="2400"/>
              <a:buNone/>
            </a:pPr>
            <a:r>
              <a:rPr lang="en"/>
              <a:t>1 Corinthians 11 NLT</a:t>
            </a:r>
            <a:endParaRPr/>
          </a:p>
        </p:txBody>
      </p:sp>
      <p:sp>
        <p:nvSpPr>
          <p:cNvPr id="357" name="Google Shape;357;p47"/>
          <p:cNvSpPr txBox="1">
            <a:spLocks noGrp="1"/>
          </p:cNvSpPr>
          <p:nvPr>
            <p:ph type="body" idx="1"/>
          </p:nvPr>
        </p:nvSpPr>
        <p:spPr>
          <a:xfrm>
            <a:off x="2257425" y="1709141"/>
            <a:ext cx="6153300" cy="315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400"/>
              <a:buNone/>
            </a:pPr>
            <a:r>
              <a:rPr lang="en"/>
              <a:t>25 In the same way, he took the cup of wine after supper, saying, “This cup is the new covenant between God and his people—an agreement confirmed with my blood. Do this in remembrance of me as often as you drink it.” 26 For every time you eat this bread and drink this cup, you are announcing the Lord’s death until he comes again.</a:t>
            </a:r>
            <a:endParaRPr/>
          </a:p>
          <a:p>
            <a:pPr marL="0" lvl="0" indent="0" algn="l" rtl="0">
              <a:lnSpc>
                <a:spcPct val="100000"/>
              </a:lnSpc>
              <a:spcBef>
                <a:spcPts val="600"/>
              </a:spcBef>
              <a:spcAft>
                <a:spcPts val="0"/>
              </a:spcAft>
              <a:buSzPts val="2400"/>
              <a:buNone/>
            </a:pPr>
            <a:endParaRPr/>
          </a:p>
        </p:txBody>
      </p:sp>
      <p:sp>
        <p:nvSpPr>
          <p:cNvPr id="358" name="Google Shape;358;p47"/>
          <p:cNvSpPr txBox="1">
            <a:spLocks noGrp="1"/>
          </p:cNvSpPr>
          <p:nvPr>
            <p:ph type="sldNum" idx="12"/>
          </p:nvPr>
        </p:nvSpPr>
        <p:spPr>
          <a:xfrm>
            <a:off x="8480577" y="4673644"/>
            <a:ext cx="452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18</a:t>
            </a:fld>
            <a:endParaRPr/>
          </a:p>
        </p:txBody>
      </p:sp>
      <p:grpSp>
        <p:nvGrpSpPr>
          <p:cNvPr id="359" name="Google Shape;359;p47"/>
          <p:cNvGrpSpPr/>
          <p:nvPr/>
        </p:nvGrpSpPr>
        <p:grpSpPr>
          <a:xfrm>
            <a:off x="178887" y="3950200"/>
            <a:ext cx="1398488" cy="1134375"/>
            <a:chOff x="178887" y="3950200"/>
            <a:chExt cx="1398488" cy="1134375"/>
          </a:xfrm>
        </p:grpSpPr>
        <p:sp>
          <p:nvSpPr>
            <p:cNvPr id="360" name="Google Shape;360;p47"/>
            <p:cNvSpPr/>
            <p:nvPr/>
          </p:nvSpPr>
          <p:spPr>
            <a:xfrm>
              <a:off x="191675" y="3950200"/>
              <a:ext cx="1385700" cy="1116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#3</a:t>
              </a: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#6-7</a:t>
              </a:r>
              <a:endParaRPr sz="1700" b="1" i="0" u="none" strike="noStrike" cap="none">
                <a:solidFill>
                  <a:srgbClr val="000000"/>
                </a:solidFill>
                <a:latin typeface="Roboto Slab"/>
                <a:ea typeface="Roboto Slab"/>
                <a:cs typeface="Roboto Slab"/>
                <a:sym typeface="Roboto Slab"/>
              </a:endParaRPr>
            </a:p>
          </p:txBody>
        </p:sp>
        <p:pic>
          <p:nvPicPr>
            <p:cNvPr id="361" name="Google Shape;361;p47"/>
            <p:cNvPicPr preferRelativeResize="0"/>
            <p:nvPr/>
          </p:nvPicPr>
          <p:blipFill rotWithShape="1">
            <a:blip r:embed="rId3">
              <a:alphaModFix/>
            </a:blip>
            <a:srcRect/>
            <a:stretch/>
          </p:blipFill>
          <p:spPr>
            <a:xfrm>
              <a:off x="267875" y="3970025"/>
              <a:ext cx="628625" cy="580650"/>
            </a:xfrm>
            <a:prstGeom prst="rect">
              <a:avLst/>
            </a:prstGeom>
            <a:noFill/>
            <a:ln>
              <a:noFill/>
            </a:ln>
          </p:spPr>
        </p:pic>
        <p:pic>
          <p:nvPicPr>
            <p:cNvPr id="362" name="Google Shape;362;p47"/>
            <p:cNvPicPr preferRelativeResize="0"/>
            <p:nvPr/>
          </p:nvPicPr>
          <p:blipFill rotWithShape="1">
            <a:blip r:embed="rId4">
              <a:alphaModFix/>
            </a:blip>
            <a:srcRect/>
            <a:stretch/>
          </p:blipFill>
          <p:spPr>
            <a:xfrm>
              <a:off x="178887" y="4503925"/>
              <a:ext cx="824313" cy="580650"/>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8"/>
          <p:cNvSpPr txBox="1">
            <a:spLocks noGrp="1"/>
          </p:cNvSpPr>
          <p:nvPr>
            <p:ph type="title"/>
          </p:nvPr>
        </p:nvSpPr>
        <p:spPr>
          <a:xfrm>
            <a:off x="2257425" y="887475"/>
            <a:ext cx="6153300" cy="726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a:t>Explain what the bread and the juice represent/symbolize. </a:t>
            </a:r>
            <a:endParaRPr/>
          </a:p>
          <a:p>
            <a:pPr marL="0" lvl="0" indent="0" algn="l" rtl="0">
              <a:lnSpc>
                <a:spcPct val="100000"/>
              </a:lnSpc>
              <a:spcBef>
                <a:spcPts val="0"/>
              </a:spcBef>
              <a:spcAft>
                <a:spcPts val="0"/>
              </a:spcAft>
              <a:buSzPts val="2400"/>
              <a:buNone/>
            </a:pPr>
            <a:r>
              <a:rPr lang="en"/>
              <a:t>1 Corinthians 11 NLT</a:t>
            </a:r>
            <a:endParaRPr/>
          </a:p>
        </p:txBody>
      </p:sp>
      <p:sp>
        <p:nvSpPr>
          <p:cNvPr id="368" name="Google Shape;368;p48"/>
          <p:cNvSpPr txBox="1">
            <a:spLocks noGrp="1"/>
          </p:cNvSpPr>
          <p:nvPr>
            <p:ph type="body" idx="1"/>
          </p:nvPr>
        </p:nvSpPr>
        <p:spPr>
          <a:xfrm>
            <a:off x="2257425" y="1709141"/>
            <a:ext cx="6153300" cy="315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400"/>
              <a:buNone/>
            </a:pPr>
            <a:r>
              <a:rPr lang="en"/>
              <a:t>25 In the same way, he took the cup of wine after supper, saying, “This cup is the new covenant between God and his people—an agreement confirmed with my blood. Do this in remembrance of me as often as you drink it.” 26 For every time you eat this bread and drink this cup, you are announcing the Lord’s death until he comes again.</a:t>
            </a:r>
            <a:endParaRPr/>
          </a:p>
          <a:p>
            <a:pPr marL="0" lvl="0" indent="0" algn="l" rtl="0">
              <a:lnSpc>
                <a:spcPct val="100000"/>
              </a:lnSpc>
              <a:spcBef>
                <a:spcPts val="600"/>
              </a:spcBef>
              <a:spcAft>
                <a:spcPts val="0"/>
              </a:spcAft>
              <a:buSzPts val="2400"/>
              <a:buNone/>
            </a:pPr>
            <a:endParaRPr/>
          </a:p>
        </p:txBody>
      </p:sp>
      <p:sp>
        <p:nvSpPr>
          <p:cNvPr id="369" name="Google Shape;369;p48"/>
          <p:cNvSpPr txBox="1">
            <a:spLocks noGrp="1"/>
          </p:cNvSpPr>
          <p:nvPr>
            <p:ph type="sldNum" idx="12"/>
          </p:nvPr>
        </p:nvSpPr>
        <p:spPr>
          <a:xfrm>
            <a:off x="8480577" y="4673644"/>
            <a:ext cx="452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19</a:t>
            </a:fld>
            <a:endParaRPr/>
          </a:p>
        </p:txBody>
      </p:sp>
      <p:sp>
        <p:nvSpPr>
          <p:cNvPr id="370" name="Google Shape;370;p48"/>
          <p:cNvSpPr txBox="1"/>
          <p:nvPr/>
        </p:nvSpPr>
        <p:spPr>
          <a:xfrm>
            <a:off x="2222000" y="2468875"/>
            <a:ext cx="6153300" cy="2031900"/>
          </a:xfrm>
          <a:prstGeom prst="rect">
            <a:avLst/>
          </a:prstGeom>
          <a:solidFill>
            <a:srgbClr val="783F04"/>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lt1"/>
                </a:solidFill>
                <a:latin typeface="Roboto"/>
                <a:ea typeface="Roboto"/>
                <a:cs typeface="Roboto"/>
                <a:sym typeface="Roboto"/>
              </a:rPr>
              <a:t>Bread = His Body</a:t>
            </a:r>
            <a:endParaRPr sz="2000" b="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lt1"/>
                </a:solidFill>
                <a:latin typeface="Roboto"/>
                <a:ea typeface="Roboto"/>
                <a:cs typeface="Roboto"/>
                <a:sym typeface="Roboto"/>
              </a:rPr>
              <a:t>Grape Juice = His blood</a:t>
            </a:r>
            <a:endParaRPr sz="2000" b="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lt1"/>
                </a:solidFill>
                <a:latin typeface="Roboto"/>
                <a:ea typeface="Roboto"/>
                <a:cs typeface="Roboto"/>
                <a:sym typeface="Roboto"/>
              </a:rPr>
              <a:t>He took the old symbols that celebrated freedom from slavery and REUSED them -- to celebrate freedom from our sins!</a:t>
            </a:r>
            <a:endParaRPr sz="2000" b="0" i="0" u="none" strike="noStrike" cap="none">
              <a:solidFill>
                <a:schemeClr val="lt1"/>
              </a:solidFill>
              <a:latin typeface="Roboto"/>
              <a:ea typeface="Roboto"/>
              <a:cs typeface="Roboto"/>
              <a:sym typeface="Roboto"/>
            </a:endParaRPr>
          </a:p>
        </p:txBody>
      </p:sp>
      <p:grpSp>
        <p:nvGrpSpPr>
          <p:cNvPr id="371" name="Google Shape;371;p48"/>
          <p:cNvGrpSpPr/>
          <p:nvPr/>
        </p:nvGrpSpPr>
        <p:grpSpPr>
          <a:xfrm>
            <a:off x="178887" y="3950200"/>
            <a:ext cx="1398488" cy="1134375"/>
            <a:chOff x="178887" y="3950200"/>
            <a:chExt cx="1398488" cy="1134375"/>
          </a:xfrm>
        </p:grpSpPr>
        <p:sp>
          <p:nvSpPr>
            <p:cNvPr id="372" name="Google Shape;372;p48"/>
            <p:cNvSpPr/>
            <p:nvPr/>
          </p:nvSpPr>
          <p:spPr>
            <a:xfrm>
              <a:off x="191675" y="3950200"/>
              <a:ext cx="1385700" cy="1116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#3</a:t>
              </a: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#6-7</a:t>
              </a:r>
              <a:endParaRPr sz="1700" b="1" i="0" u="none" strike="noStrike" cap="none">
                <a:solidFill>
                  <a:srgbClr val="000000"/>
                </a:solidFill>
                <a:latin typeface="Roboto Slab"/>
                <a:ea typeface="Roboto Slab"/>
                <a:cs typeface="Roboto Slab"/>
                <a:sym typeface="Roboto Slab"/>
              </a:endParaRPr>
            </a:p>
          </p:txBody>
        </p:sp>
        <p:pic>
          <p:nvPicPr>
            <p:cNvPr id="373" name="Google Shape;373;p48"/>
            <p:cNvPicPr preferRelativeResize="0"/>
            <p:nvPr/>
          </p:nvPicPr>
          <p:blipFill rotWithShape="1">
            <a:blip r:embed="rId3">
              <a:alphaModFix/>
            </a:blip>
            <a:srcRect/>
            <a:stretch/>
          </p:blipFill>
          <p:spPr>
            <a:xfrm>
              <a:off x="267875" y="3970025"/>
              <a:ext cx="628625" cy="580650"/>
            </a:xfrm>
            <a:prstGeom prst="rect">
              <a:avLst/>
            </a:prstGeom>
            <a:noFill/>
            <a:ln>
              <a:noFill/>
            </a:ln>
          </p:spPr>
        </p:pic>
        <p:pic>
          <p:nvPicPr>
            <p:cNvPr id="374" name="Google Shape;374;p48"/>
            <p:cNvPicPr preferRelativeResize="0"/>
            <p:nvPr/>
          </p:nvPicPr>
          <p:blipFill rotWithShape="1">
            <a:blip r:embed="rId4">
              <a:alphaModFix/>
            </a:blip>
            <a:srcRect/>
            <a:stretch/>
          </p:blipFill>
          <p:spPr>
            <a:xfrm>
              <a:off x="178887" y="4503925"/>
              <a:ext cx="824313" cy="580650"/>
            </a:xfrm>
            <a:prstGeom prst="rect">
              <a:avLst/>
            </a:prstGeom>
            <a:noFill/>
            <a:ln>
              <a:noFill/>
            </a:ln>
          </p:spPr>
        </p:pic>
      </p:grpSp>
      <p:pic>
        <p:nvPicPr>
          <p:cNvPr id="375" name="Google Shape;375;p48" descr="Adventurers — Gulf States Conference of Seventh-day Adventists"/>
          <p:cNvPicPr preferRelativeResize="0"/>
          <p:nvPr/>
        </p:nvPicPr>
        <p:blipFill rotWithShape="1">
          <a:blip r:embed="rId5">
            <a:alphaModFix/>
          </a:blip>
          <a:srcRect/>
          <a:stretch/>
        </p:blipFill>
        <p:spPr>
          <a:xfrm>
            <a:off x="178875" y="2441650"/>
            <a:ext cx="1538877" cy="2625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sldNum" idx="12"/>
          </p:nvPr>
        </p:nvSpPr>
        <p:spPr>
          <a:xfrm>
            <a:off x="4345650" y="4935488"/>
            <a:ext cx="452700" cy="208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
              <a:t>2</a:t>
            </a:fld>
            <a:endParaRPr/>
          </a:p>
        </p:txBody>
      </p:sp>
      <p:sp>
        <p:nvSpPr>
          <p:cNvPr id="179" name="Google Shape;179;p31"/>
          <p:cNvSpPr txBox="1">
            <a:spLocks noGrp="1"/>
          </p:cNvSpPr>
          <p:nvPr>
            <p:ph type="body" idx="1"/>
          </p:nvPr>
        </p:nvSpPr>
        <p:spPr>
          <a:xfrm>
            <a:off x="452400" y="365650"/>
            <a:ext cx="8188800" cy="4399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3000"/>
              <a:buNone/>
            </a:pPr>
            <a:r>
              <a:rPr lang="en" sz="2800"/>
              <a:t>1. Tell the story of the Last Supper. </a:t>
            </a:r>
            <a:endParaRPr sz="2800"/>
          </a:p>
          <a:p>
            <a:pPr marL="0" lvl="0" indent="0" algn="l" rtl="0">
              <a:lnSpc>
                <a:spcPct val="100000"/>
              </a:lnSpc>
              <a:spcBef>
                <a:spcPts val="600"/>
              </a:spcBef>
              <a:spcAft>
                <a:spcPts val="0"/>
              </a:spcAft>
              <a:buSzPts val="3000"/>
              <a:buNone/>
            </a:pPr>
            <a:r>
              <a:rPr lang="en" sz="2800"/>
              <a:t>2. Explain why Jesus washed the disciples’ feet as a servant. </a:t>
            </a:r>
            <a:endParaRPr sz="2800"/>
          </a:p>
          <a:p>
            <a:pPr marL="0" lvl="0" indent="0" algn="l" rtl="0">
              <a:lnSpc>
                <a:spcPct val="100000"/>
              </a:lnSpc>
              <a:spcBef>
                <a:spcPts val="600"/>
              </a:spcBef>
              <a:spcAft>
                <a:spcPts val="0"/>
              </a:spcAft>
              <a:buSzPts val="3000"/>
              <a:buNone/>
            </a:pPr>
            <a:r>
              <a:rPr lang="en" sz="2800"/>
              <a:t>3. Explain what the bread and the juice represents. </a:t>
            </a:r>
            <a:endParaRPr sz="2800"/>
          </a:p>
          <a:p>
            <a:pPr marL="0" lvl="0" indent="0" algn="l" rtl="0">
              <a:lnSpc>
                <a:spcPct val="100000"/>
              </a:lnSpc>
              <a:spcBef>
                <a:spcPts val="600"/>
              </a:spcBef>
              <a:spcAft>
                <a:spcPts val="0"/>
              </a:spcAft>
              <a:buSzPts val="3000"/>
              <a:buNone/>
            </a:pPr>
            <a:r>
              <a:rPr lang="en" sz="2800"/>
              <a:t>4. What happened at the end of the special supper? </a:t>
            </a:r>
            <a:endParaRPr sz="2800"/>
          </a:p>
          <a:p>
            <a:pPr marL="0" lvl="0" indent="0" algn="l" rtl="0">
              <a:lnSpc>
                <a:spcPct val="100000"/>
              </a:lnSpc>
              <a:spcBef>
                <a:spcPts val="600"/>
              </a:spcBef>
              <a:spcAft>
                <a:spcPts val="0"/>
              </a:spcAft>
              <a:buSzPts val="3000"/>
              <a:buNone/>
            </a:pPr>
            <a:r>
              <a:rPr lang="en" sz="2800"/>
              <a:t>5. Have a prayer thanking Jesus for HIS love. </a:t>
            </a:r>
            <a:endParaRPr sz="2800"/>
          </a:p>
          <a:p>
            <a:pPr marL="0" lvl="0" indent="0" algn="l" rtl="0">
              <a:lnSpc>
                <a:spcPct val="100000"/>
              </a:lnSpc>
              <a:spcBef>
                <a:spcPts val="600"/>
              </a:spcBef>
              <a:spcAft>
                <a:spcPts val="0"/>
              </a:spcAft>
              <a:buSzPts val="3000"/>
              <a:buNone/>
            </a:pPr>
            <a:r>
              <a:rPr lang="en" sz="2800"/>
              <a:t>6. Make a craft to illustrate the Last Supper.</a:t>
            </a:r>
            <a:endParaRPr sz="2800"/>
          </a:p>
        </p:txBody>
      </p:sp>
      <p:sp>
        <p:nvSpPr>
          <p:cNvPr id="180" name="Google Shape;180;p31"/>
          <p:cNvSpPr txBox="1"/>
          <p:nvPr/>
        </p:nvSpPr>
        <p:spPr>
          <a:xfrm>
            <a:off x="5102350" y="685800"/>
            <a:ext cx="3061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pic>
        <p:nvPicPr>
          <p:cNvPr id="181" name="Google Shape;181;p31"/>
          <p:cNvPicPr preferRelativeResize="0"/>
          <p:nvPr/>
        </p:nvPicPr>
        <p:blipFill rotWithShape="1">
          <a:blip r:embed="rId3">
            <a:alphaModFix/>
          </a:blip>
          <a:srcRect/>
          <a:stretch/>
        </p:blipFill>
        <p:spPr>
          <a:xfrm>
            <a:off x="7350250" y="3469225"/>
            <a:ext cx="1565150" cy="14456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9"/>
          <p:cNvSpPr txBox="1">
            <a:spLocks noGrp="1"/>
          </p:cNvSpPr>
          <p:nvPr>
            <p:ph type="title"/>
          </p:nvPr>
        </p:nvSpPr>
        <p:spPr>
          <a:xfrm>
            <a:off x="2257425" y="887475"/>
            <a:ext cx="6153300" cy="726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a:t>Why do we still take communion today? </a:t>
            </a:r>
            <a:endParaRPr/>
          </a:p>
        </p:txBody>
      </p:sp>
      <p:sp>
        <p:nvSpPr>
          <p:cNvPr id="381" name="Google Shape;381;p49"/>
          <p:cNvSpPr txBox="1">
            <a:spLocks noGrp="1"/>
          </p:cNvSpPr>
          <p:nvPr>
            <p:ph type="body" idx="1"/>
          </p:nvPr>
        </p:nvSpPr>
        <p:spPr>
          <a:xfrm>
            <a:off x="2257425" y="1709141"/>
            <a:ext cx="6153300" cy="315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400"/>
              <a:buNone/>
            </a:pPr>
            <a:r>
              <a:rPr lang="en"/>
              <a:t>25 In the same way, he took the cup of wine after supper, saying, “This cup is the new covenant between God and his people—an agreement confirmed with my blood. Do this in remembrance of me as often as you drink it.” 26 For every time you eat this bread and drink this cup, you are announcing the Lord’s death until he comes again.</a:t>
            </a:r>
            <a:endParaRPr/>
          </a:p>
          <a:p>
            <a:pPr marL="0" lvl="0" indent="0" algn="l" rtl="0">
              <a:lnSpc>
                <a:spcPct val="100000"/>
              </a:lnSpc>
              <a:spcBef>
                <a:spcPts val="600"/>
              </a:spcBef>
              <a:spcAft>
                <a:spcPts val="0"/>
              </a:spcAft>
              <a:buSzPts val="2400"/>
              <a:buNone/>
            </a:pPr>
            <a:endParaRPr/>
          </a:p>
        </p:txBody>
      </p:sp>
      <p:sp>
        <p:nvSpPr>
          <p:cNvPr id="382" name="Google Shape;382;p49"/>
          <p:cNvSpPr txBox="1">
            <a:spLocks noGrp="1"/>
          </p:cNvSpPr>
          <p:nvPr>
            <p:ph type="sldNum" idx="12"/>
          </p:nvPr>
        </p:nvSpPr>
        <p:spPr>
          <a:xfrm>
            <a:off x="8480577" y="4673644"/>
            <a:ext cx="452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20</a:t>
            </a:fld>
            <a:endParaRPr/>
          </a:p>
        </p:txBody>
      </p:sp>
      <p:sp>
        <p:nvSpPr>
          <p:cNvPr id="383" name="Google Shape;383;p49"/>
          <p:cNvSpPr txBox="1"/>
          <p:nvPr/>
        </p:nvSpPr>
        <p:spPr>
          <a:xfrm>
            <a:off x="2222000" y="2468875"/>
            <a:ext cx="6153300" cy="954300"/>
          </a:xfrm>
          <a:prstGeom prst="rect">
            <a:avLst/>
          </a:prstGeom>
          <a:solidFill>
            <a:srgbClr val="783F04"/>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 sz="2500" b="0" i="0" u="none" strike="noStrike" cap="none">
                <a:solidFill>
                  <a:schemeClr val="lt1"/>
                </a:solidFill>
                <a:latin typeface="Roboto"/>
                <a:ea typeface="Roboto"/>
                <a:cs typeface="Roboto"/>
                <a:sym typeface="Roboto"/>
              </a:rPr>
              <a:t>To tell people about Jesus’ death &amp; resurrection</a:t>
            </a:r>
            <a:endParaRPr sz="2500" b="0" i="0" u="none" strike="noStrike" cap="none">
              <a:solidFill>
                <a:schemeClr val="lt1"/>
              </a:solidFill>
              <a:latin typeface="Roboto"/>
              <a:ea typeface="Roboto"/>
              <a:cs typeface="Roboto"/>
              <a:sym typeface="Roboto"/>
            </a:endParaRPr>
          </a:p>
        </p:txBody>
      </p:sp>
      <p:grpSp>
        <p:nvGrpSpPr>
          <p:cNvPr id="384" name="Google Shape;384;p49"/>
          <p:cNvGrpSpPr/>
          <p:nvPr/>
        </p:nvGrpSpPr>
        <p:grpSpPr>
          <a:xfrm>
            <a:off x="178887" y="3950200"/>
            <a:ext cx="1398488" cy="1134375"/>
            <a:chOff x="178887" y="3950200"/>
            <a:chExt cx="1398488" cy="1134375"/>
          </a:xfrm>
        </p:grpSpPr>
        <p:sp>
          <p:nvSpPr>
            <p:cNvPr id="385" name="Google Shape;385;p49"/>
            <p:cNvSpPr/>
            <p:nvPr/>
          </p:nvSpPr>
          <p:spPr>
            <a:xfrm>
              <a:off x="191675" y="3950200"/>
              <a:ext cx="1385700" cy="1116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#NA</a:t>
              </a: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#4</a:t>
              </a:r>
              <a:endParaRPr sz="1700" b="1" i="0" u="none" strike="noStrike" cap="none">
                <a:solidFill>
                  <a:srgbClr val="000000"/>
                </a:solidFill>
                <a:latin typeface="Roboto Slab"/>
                <a:ea typeface="Roboto Slab"/>
                <a:cs typeface="Roboto Slab"/>
                <a:sym typeface="Roboto Slab"/>
              </a:endParaRPr>
            </a:p>
          </p:txBody>
        </p:sp>
        <p:pic>
          <p:nvPicPr>
            <p:cNvPr id="386" name="Google Shape;386;p49"/>
            <p:cNvPicPr preferRelativeResize="0"/>
            <p:nvPr/>
          </p:nvPicPr>
          <p:blipFill rotWithShape="1">
            <a:blip r:embed="rId3">
              <a:alphaModFix/>
            </a:blip>
            <a:srcRect/>
            <a:stretch/>
          </p:blipFill>
          <p:spPr>
            <a:xfrm>
              <a:off x="267875" y="3970025"/>
              <a:ext cx="628625" cy="580650"/>
            </a:xfrm>
            <a:prstGeom prst="rect">
              <a:avLst/>
            </a:prstGeom>
            <a:noFill/>
            <a:ln>
              <a:noFill/>
            </a:ln>
          </p:spPr>
        </p:pic>
        <p:pic>
          <p:nvPicPr>
            <p:cNvPr id="387" name="Google Shape;387;p49"/>
            <p:cNvPicPr preferRelativeResize="0"/>
            <p:nvPr/>
          </p:nvPicPr>
          <p:blipFill rotWithShape="1">
            <a:blip r:embed="rId4">
              <a:alphaModFix/>
            </a:blip>
            <a:srcRect/>
            <a:stretch/>
          </p:blipFill>
          <p:spPr>
            <a:xfrm>
              <a:off x="178887" y="4503925"/>
              <a:ext cx="824313" cy="580650"/>
            </a:xfrm>
            <a:prstGeom prst="rect">
              <a:avLst/>
            </a:prstGeom>
            <a:noFill/>
            <a:ln>
              <a:noFill/>
            </a:ln>
          </p:spPr>
        </p:pic>
      </p:grpSp>
      <p:pic>
        <p:nvPicPr>
          <p:cNvPr id="388" name="Google Shape;388;p49" descr="Adventurers — Gulf States Conference of Seventh-day Adventists"/>
          <p:cNvPicPr preferRelativeResize="0"/>
          <p:nvPr/>
        </p:nvPicPr>
        <p:blipFill rotWithShape="1">
          <a:blip r:embed="rId5">
            <a:alphaModFix/>
          </a:blip>
          <a:srcRect/>
          <a:stretch/>
        </p:blipFill>
        <p:spPr>
          <a:xfrm>
            <a:off x="178875" y="2441650"/>
            <a:ext cx="1538877" cy="2625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0"/>
          <p:cNvSpPr/>
          <p:nvPr/>
        </p:nvSpPr>
        <p:spPr>
          <a:xfrm>
            <a:off x="1755650" y="1687075"/>
            <a:ext cx="4992600" cy="2784300"/>
          </a:xfrm>
          <a:prstGeom prst="wedgeRoundRectCallout">
            <a:avLst>
              <a:gd name="adj1" fmla="val 58517"/>
              <a:gd name="adj2" fmla="val -13546"/>
              <a:gd name="adj3" fmla="val 0"/>
            </a:avLst>
          </a:prstGeom>
          <a:solidFill>
            <a:srgbClr val="783F0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4" name="Google Shape;394;p50" descr="Image"/>
          <p:cNvPicPr preferRelativeResize="0"/>
          <p:nvPr/>
        </p:nvPicPr>
        <p:blipFill rotWithShape="1">
          <a:blip r:embed="rId3">
            <a:alphaModFix/>
          </a:blip>
          <a:srcRect/>
          <a:stretch/>
        </p:blipFill>
        <p:spPr>
          <a:xfrm>
            <a:off x="7176165" y="1838075"/>
            <a:ext cx="1785389" cy="2901761"/>
          </a:xfrm>
          <a:prstGeom prst="rect">
            <a:avLst/>
          </a:prstGeom>
          <a:noFill/>
          <a:ln>
            <a:noFill/>
          </a:ln>
        </p:spPr>
      </p:pic>
      <p:sp>
        <p:nvSpPr>
          <p:cNvPr id="395" name="Google Shape;395;p50"/>
          <p:cNvSpPr txBox="1">
            <a:spLocks noGrp="1"/>
          </p:cNvSpPr>
          <p:nvPr>
            <p:ph type="title"/>
          </p:nvPr>
        </p:nvSpPr>
        <p:spPr>
          <a:xfrm>
            <a:off x="2257425" y="887475"/>
            <a:ext cx="6153300" cy="726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a:t>Did you ever wonder...</a:t>
            </a:r>
            <a:endParaRPr/>
          </a:p>
        </p:txBody>
      </p:sp>
      <p:sp>
        <p:nvSpPr>
          <p:cNvPr id="396" name="Google Shape;396;p50"/>
          <p:cNvSpPr txBox="1">
            <a:spLocks noGrp="1"/>
          </p:cNvSpPr>
          <p:nvPr>
            <p:ph type="body" idx="1"/>
          </p:nvPr>
        </p:nvSpPr>
        <p:spPr>
          <a:xfrm>
            <a:off x="1796950" y="1709150"/>
            <a:ext cx="4992600" cy="3159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Clr>
                <a:schemeClr val="lt1"/>
              </a:buClr>
              <a:buSzPts val="2400"/>
              <a:buAutoNum type="alphaUcPeriod"/>
            </a:pPr>
            <a:r>
              <a:rPr lang="en">
                <a:solidFill>
                  <a:schemeClr val="lt1"/>
                </a:solidFill>
              </a:rPr>
              <a:t>Why the Pastor broke up some of the communion bread but the rest was already all tiny?</a:t>
            </a:r>
            <a:endParaRPr>
              <a:solidFill>
                <a:schemeClr val="lt1"/>
              </a:solidFill>
            </a:endParaRPr>
          </a:p>
          <a:p>
            <a:pPr marL="457200" lvl="0" indent="-381000" algn="l" rtl="0">
              <a:lnSpc>
                <a:spcPct val="100000"/>
              </a:lnSpc>
              <a:spcBef>
                <a:spcPts val="0"/>
              </a:spcBef>
              <a:spcAft>
                <a:spcPts val="0"/>
              </a:spcAft>
              <a:buClr>
                <a:schemeClr val="lt1"/>
              </a:buClr>
              <a:buSzPts val="2400"/>
              <a:buAutoNum type="alphaUcPeriod"/>
            </a:pPr>
            <a:r>
              <a:rPr lang="en">
                <a:solidFill>
                  <a:schemeClr val="lt1"/>
                </a:solidFill>
              </a:rPr>
              <a:t>Why the communion bread was SO SMALL?</a:t>
            </a:r>
            <a:endParaRPr>
              <a:solidFill>
                <a:schemeClr val="lt1"/>
              </a:solidFill>
            </a:endParaRPr>
          </a:p>
          <a:p>
            <a:pPr marL="457200" lvl="0" indent="-381000" algn="l" rtl="0">
              <a:lnSpc>
                <a:spcPct val="100000"/>
              </a:lnSpc>
              <a:spcBef>
                <a:spcPts val="0"/>
              </a:spcBef>
              <a:spcAft>
                <a:spcPts val="0"/>
              </a:spcAft>
              <a:buClr>
                <a:schemeClr val="lt1"/>
              </a:buClr>
              <a:buSzPts val="2400"/>
              <a:buAutoNum type="alphaUcPeriod"/>
            </a:pPr>
            <a:r>
              <a:rPr lang="en">
                <a:solidFill>
                  <a:schemeClr val="lt1"/>
                </a:solidFill>
              </a:rPr>
              <a:t>Why they didn’t find a better communion bread recipe?</a:t>
            </a:r>
            <a:endParaRPr>
              <a:solidFill>
                <a:schemeClr val="lt1"/>
              </a:solidFill>
            </a:endParaRPr>
          </a:p>
        </p:txBody>
      </p:sp>
      <p:sp>
        <p:nvSpPr>
          <p:cNvPr id="397" name="Google Shape;397;p50"/>
          <p:cNvSpPr txBox="1">
            <a:spLocks noGrp="1"/>
          </p:cNvSpPr>
          <p:nvPr>
            <p:ph type="sldNum" idx="12"/>
          </p:nvPr>
        </p:nvSpPr>
        <p:spPr>
          <a:xfrm>
            <a:off x="8480577" y="4673644"/>
            <a:ext cx="452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1"/>
          <p:cNvSpPr/>
          <p:nvPr/>
        </p:nvSpPr>
        <p:spPr>
          <a:xfrm>
            <a:off x="1755650" y="1687075"/>
            <a:ext cx="4992600" cy="2784300"/>
          </a:xfrm>
          <a:prstGeom prst="wedgeRoundRectCallout">
            <a:avLst>
              <a:gd name="adj1" fmla="val 58517"/>
              <a:gd name="adj2" fmla="val -13546"/>
              <a:gd name="adj3" fmla="val 0"/>
            </a:avLst>
          </a:prstGeom>
          <a:solidFill>
            <a:srgbClr val="783F0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51"/>
          <p:cNvSpPr txBox="1">
            <a:spLocks noGrp="1"/>
          </p:cNvSpPr>
          <p:nvPr>
            <p:ph type="title"/>
          </p:nvPr>
        </p:nvSpPr>
        <p:spPr>
          <a:xfrm>
            <a:off x="2257425" y="887475"/>
            <a:ext cx="6153300" cy="726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a:t>Did you ever wonder...</a:t>
            </a:r>
            <a:endParaRPr/>
          </a:p>
        </p:txBody>
      </p:sp>
      <p:sp>
        <p:nvSpPr>
          <p:cNvPr id="404" name="Google Shape;404;p51"/>
          <p:cNvSpPr txBox="1">
            <a:spLocks noGrp="1"/>
          </p:cNvSpPr>
          <p:nvPr>
            <p:ph type="body" idx="1"/>
          </p:nvPr>
        </p:nvSpPr>
        <p:spPr>
          <a:xfrm>
            <a:off x="1961400" y="1967000"/>
            <a:ext cx="4910100" cy="2901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Clr>
                <a:schemeClr val="lt1"/>
              </a:buClr>
              <a:buSzPts val="2400"/>
              <a:buAutoNum type="alphaUcPeriod"/>
            </a:pPr>
            <a:r>
              <a:rPr lang="en">
                <a:solidFill>
                  <a:schemeClr val="lt1"/>
                </a:solidFill>
              </a:rPr>
              <a:t>How they didn’t spill the juice putting it in those tiny cups?</a:t>
            </a:r>
            <a:endParaRPr>
              <a:solidFill>
                <a:schemeClr val="lt1"/>
              </a:solidFill>
            </a:endParaRPr>
          </a:p>
          <a:p>
            <a:pPr marL="457200" lvl="0" indent="-381000" algn="l" rtl="0">
              <a:lnSpc>
                <a:spcPct val="100000"/>
              </a:lnSpc>
              <a:spcBef>
                <a:spcPts val="0"/>
              </a:spcBef>
              <a:spcAft>
                <a:spcPts val="0"/>
              </a:spcAft>
              <a:buClr>
                <a:schemeClr val="lt1"/>
              </a:buClr>
              <a:buSzPts val="2400"/>
              <a:buAutoNum type="alphaUcPeriod"/>
            </a:pPr>
            <a:r>
              <a:rPr lang="en">
                <a:solidFill>
                  <a:schemeClr val="lt1"/>
                </a:solidFill>
              </a:rPr>
              <a:t>Why there wasn’t just a little more...mom still looked thirsty!</a:t>
            </a:r>
            <a:endParaRPr>
              <a:solidFill>
                <a:schemeClr val="lt1"/>
              </a:solidFill>
            </a:endParaRPr>
          </a:p>
          <a:p>
            <a:pPr marL="457200" lvl="0" indent="-381000" algn="l" rtl="0">
              <a:lnSpc>
                <a:spcPct val="100000"/>
              </a:lnSpc>
              <a:spcBef>
                <a:spcPts val="0"/>
              </a:spcBef>
              <a:spcAft>
                <a:spcPts val="0"/>
              </a:spcAft>
              <a:buClr>
                <a:schemeClr val="lt1"/>
              </a:buClr>
              <a:buSzPts val="2400"/>
              <a:buAutoNum type="alphaUcPeriod"/>
            </a:pPr>
            <a:r>
              <a:rPr lang="en">
                <a:solidFill>
                  <a:schemeClr val="lt1"/>
                </a:solidFill>
              </a:rPr>
              <a:t>Who gets all the leftovers?</a:t>
            </a:r>
            <a:endParaRPr>
              <a:solidFill>
                <a:schemeClr val="lt1"/>
              </a:solidFill>
            </a:endParaRPr>
          </a:p>
        </p:txBody>
      </p:sp>
      <p:sp>
        <p:nvSpPr>
          <p:cNvPr id="405" name="Google Shape;405;p51"/>
          <p:cNvSpPr txBox="1">
            <a:spLocks noGrp="1"/>
          </p:cNvSpPr>
          <p:nvPr>
            <p:ph type="sldNum" idx="12"/>
          </p:nvPr>
        </p:nvSpPr>
        <p:spPr>
          <a:xfrm>
            <a:off x="8480577" y="4673644"/>
            <a:ext cx="452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22</a:t>
            </a:fld>
            <a:endParaRPr/>
          </a:p>
        </p:txBody>
      </p:sp>
      <p:pic>
        <p:nvPicPr>
          <p:cNvPr id="406" name="Google Shape;406;p51" descr="Image"/>
          <p:cNvPicPr preferRelativeResize="0"/>
          <p:nvPr/>
        </p:nvPicPr>
        <p:blipFill rotWithShape="1">
          <a:blip r:embed="rId3">
            <a:alphaModFix/>
          </a:blip>
          <a:srcRect/>
          <a:stretch/>
        </p:blipFill>
        <p:spPr>
          <a:xfrm>
            <a:off x="7176165" y="1838075"/>
            <a:ext cx="1785389" cy="290176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2"/>
          <p:cNvSpPr txBox="1">
            <a:spLocks noGrp="1"/>
          </p:cNvSpPr>
          <p:nvPr>
            <p:ph type="ctrTitle"/>
          </p:nvPr>
        </p:nvSpPr>
        <p:spPr>
          <a:xfrm>
            <a:off x="719175" y="2963363"/>
            <a:ext cx="6598200" cy="1159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400"/>
              <a:buNone/>
            </a:pPr>
            <a:r>
              <a:rPr lang="en"/>
              <a:t>What happened next?</a:t>
            </a:r>
            <a:endParaRPr/>
          </a:p>
        </p:txBody>
      </p:sp>
      <p:grpSp>
        <p:nvGrpSpPr>
          <p:cNvPr id="412" name="Google Shape;412;p52"/>
          <p:cNvGrpSpPr/>
          <p:nvPr/>
        </p:nvGrpSpPr>
        <p:grpSpPr>
          <a:xfrm>
            <a:off x="115475" y="3950200"/>
            <a:ext cx="1420800" cy="1134375"/>
            <a:chOff x="115475" y="3950200"/>
            <a:chExt cx="1420800" cy="1134375"/>
          </a:xfrm>
        </p:grpSpPr>
        <p:sp>
          <p:nvSpPr>
            <p:cNvPr id="413" name="Google Shape;413;p52"/>
            <p:cNvSpPr/>
            <p:nvPr/>
          </p:nvSpPr>
          <p:spPr>
            <a:xfrm>
              <a:off x="115475" y="3950200"/>
              <a:ext cx="1420800" cy="1116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#4</a:t>
              </a: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#NA</a:t>
              </a:r>
              <a:endParaRPr sz="1700" b="1" i="0" u="none" strike="noStrike" cap="none">
                <a:solidFill>
                  <a:srgbClr val="000000"/>
                </a:solidFill>
                <a:latin typeface="Roboto Slab"/>
                <a:ea typeface="Roboto Slab"/>
                <a:cs typeface="Roboto Slab"/>
                <a:sym typeface="Roboto Slab"/>
              </a:endParaRPr>
            </a:p>
          </p:txBody>
        </p:sp>
        <p:pic>
          <p:nvPicPr>
            <p:cNvPr id="414" name="Google Shape;414;p52"/>
            <p:cNvPicPr preferRelativeResize="0"/>
            <p:nvPr/>
          </p:nvPicPr>
          <p:blipFill rotWithShape="1">
            <a:blip r:embed="rId3">
              <a:alphaModFix/>
            </a:blip>
            <a:srcRect/>
            <a:stretch/>
          </p:blipFill>
          <p:spPr>
            <a:xfrm>
              <a:off x="267875" y="3970025"/>
              <a:ext cx="628625" cy="580650"/>
            </a:xfrm>
            <a:prstGeom prst="rect">
              <a:avLst/>
            </a:prstGeom>
            <a:noFill/>
            <a:ln>
              <a:noFill/>
            </a:ln>
          </p:spPr>
        </p:pic>
        <p:pic>
          <p:nvPicPr>
            <p:cNvPr id="415" name="Google Shape;415;p52"/>
            <p:cNvPicPr preferRelativeResize="0"/>
            <p:nvPr/>
          </p:nvPicPr>
          <p:blipFill rotWithShape="1">
            <a:blip r:embed="rId4">
              <a:alphaModFix/>
            </a:blip>
            <a:srcRect/>
            <a:stretch/>
          </p:blipFill>
          <p:spPr>
            <a:xfrm>
              <a:off x="178887" y="4503925"/>
              <a:ext cx="824313" cy="580650"/>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3"/>
          <p:cNvSpPr txBox="1">
            <a:spLocks noGrp="1"/>
          </p:cNvSpPr>
          <p:nvPr>
            <p:ph type="ctrTitle"/>
          </p:nvPr>
        </p:nvSpPr>
        <p:spPr>
          <a:xfrm>
            <a:off x="884076" y="1463975"/>
            <a:ext cx="7976400" cy="1159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
              <a:t>What happened at the end of the special supper? </a:t>
            </a:r>
            <a:endParaRPr/>
          </a:p>
        </p:txBody>
      </p:sp>
      <p:sp>
        <p:nvSpPr>
          <p:cNvPr id="421" name="Google Shape;421;p53"/>
          <p:cNvSpPr txBox="1">
            <a:spLocks noGrp="1"/>
          </p:cNvSpPr>
          <p:nvPr>
            <p:ph type="subTitle" idx="1"/>
          </p:nvPr>
        </p:nvSpPr>
        <p:spPr>
          <a:xfrm>
            <a:off x="2103273" y="2740213"/>
            <a:ext cx="5660100" cy="78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AutoNum type="arabicPeriod"/>
            </a:pPr>
            <a:r>
              <a:rPr lang="en"/>
              <a:t>Promises</a:t>
            </a:r>
            <a:endParaRPr/>
          </a:p>
          <a:p>
            <a:pPr marL="457200" lvl="0" indent="-381000" algn="l" rtl="0">
              <a:lnSpc>
                <a:spcPct val="100000"/>
              </a:lnSpc>
              <a:spcBef>
                <a:spcPts val="0"/>
              </a:spcBef>
              <a:spcAft>
                <a:spcPts val="0"/>
              </a:spcAft>
              <a:buSzPts val="2400"/>
              <a:buAutoNum type="arabicPeriod"/>
            </a:pPr>
            <a:r>
              <a:rPr lang="en"/>
              <a:t>Prayer </a:t>
            </a:r>
            <a:endParaRPr/>
          </a:p>
          <a:p>
            <a:pPr marL="457200" lvl="0" indent="-381000" algn="l" rtl="0">
              <a:lnSpc>
                <a:spcPct val="100000"/>
              </a:lnSpc>
              <a:spcBef>
                <a:spcPts val="0"/>
              </a:spcBef>
              <a:spcAft>
                <a:spcPts val="0"/>
              </a:spcAft>
              <a:buSzPts val="2400"/>
              <a:buAutoNum type="arabicPeriod"/>
            </a:pPr>
            <a:r>
              <a:rPr lang="en"/>
              <a:t>Songs</a:t>
            </a:r>
            <a:endParaRPr/>
          </a:p>
          <a:p>
            <a:pPr marL="457200" lvl="0" indent="-381000" algn="l" rtl="0">
              <a:lnSpc>
                <a:spcPct val="100000"/>
              </a:lnSpc>
              <a:spcBef>
                <a:spcPts val="0"/>
              </a:spcBef>
              <a:spcAft>
                <a:spcPts val="0"/>
              </a:spcAft>
              <a:buSzPts val="2400"/>
              <a:buAutoNum type="arabicPeriod"/>
            </a:pPr>
            <a:r>
              <a:rPr lang="en"/>
              <a:t>Jesus’ death and resurrection</a:t>
            </a:r>
            <a:endParaRPr/>
          </a:p>
        </p:txBody>
      </p:sp>
      <p:grpSp>
        <p:nvGrpSpPr>
          <p:cNvPr id="422" name="Google Shape;422;p53"/>
          <p:cNvGrpSpPr/>
          <p:nvPr/>
        </p:nvGrpSpPr>
        <p:grpSpPr>
          <a:xfrm>
            <a:off x="115475" y="3950200"/>
            <a:ext cx="1420800" cy="1134375"/>
            <a:chOff x="115475" y="3950200"/>
            <a:chExt cx="1420800" cy="1134375"/>
          </a:xfrm>
        </p:grpSpPr>
        <p:sp>
          <p:nvSpPr>
            <p:cNvPr id="423" name="Google Shape;423;p53"/>
            <p:cNvSpPr/>
            <p:nvPr/>
          </p:nvSpPr>
          <p:spPr>
            <a:xfrm>
              <a:off x="115475" y="3950200"/>
              <a:ext cx="1420800" cy="1116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#4</a:t>
              </a: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#NA</a:t>
              </a:r>
              <a:endParaRPr sz="1700" b="1" i="0" u="none" strike="noStrike" cap="none">
                <a:solidFill>
                  <a:srgbClr val="000000"/>
                </a:solidFill>
                <a:latin typeface="Roboto Slab"/>
                <a:ea typeface="Roboto Slab"/>
                <a:cs typeface="Roboto Slab"/>
                <a:sym typeface="Roboto Slab"/>
              </a:endParaRPr>
            </a:p>
          </p:txBody>
        </p:sp>
        <p:pic>
          <p:nvPicPr>
            <p:cNvPr id="424" name="Google Shape;424;p53"/>
            <p:cNvPicPr preferRelativeResize="0"/>
            <p:nvPr/>
          </p:nvPicPr>
          <p:blipFill rotWithShape="1">
            <a:blip r:embed="rId3">
              <a:alphaModFix/>
            </a:blip>
            <a:srcRect/>
            <a:stretch/>
          </p:blipFill>
          <p:spPr>
            <a:xfrm>
              <a:off x="267875" y="3970025"/>
              <a:ext cx="628625" cy="580650"/>
            </a:xfrm>
            <a:prstGeom prst="rect">
              <a:avLst/>
            </a:prstGeom>
            <a:noFill/>
            <a:ln>
              <a:noFill/>
            </a:ln>
          </p:spPr>
        </p:pic>
        <p:pic>
          <p:nvPicPr>
            <p:cNvPr id="425" name="Google Shape;425;p53"/>
            <p:cNvPicPr preferRelativeResize="0"/>
            <p:nvPr/>
          </p:nvPicPr>
          <p:blipFill rotWithShape="1">
            <a:blip r:embed="rId4">
              <a:alphaModFix/>
            </a:blip>
            <a:srcRect/>
            <a:stretch/>
          </p:blipFill>
          <p:spPr>
            <a:xfrm>
              <a:off x="178887" y="4503925"/>
              <a:ext cx="824313" cy="580650"/>
            </a:xfrm>
            <a:prstGeom prst="rect">
              <a:avLst/>
            </a:prstGeom>
            <a:noFill/>
            <a:ln>
              <a:noFill/>
            </a:ln>
          </p:spPr>
        </p:pic>
      </p:grpSp>
      <p:pic>
        <p:nvPicPr>
          <p:cNvPr id="426" name="Google Shape;426;p53"/>
          <p:cNvPicPr preferRelativeResize="0"/>
          <p:nvPr/>
        </p:nvPicPr>
        <p:blipFill rotWithShape="1">
          <a:blip r:embed="rId5">
            <a:alphaModFix/>
          </a:blip>
          <a:srcRect/>
          <a:stretch/>
        </p:blipFill>
        <p:spPr>
          <a:xfrm>
            <a:off x="6741850" y="2287601"/>
            <a:ext cx="808381" cy="784799"/>
          </a:xfrm>
          <a:prstGeom prst="rect">
            <a:avLst/>
          </a:prstGeom>
          <a:noFill/>
          <a:ln>
            <a:noFill/>
          </a:ln>
        </p:spPr>
      </p:pic>
      <p:pic>
        <p:nvPicPr>
          <p:cNvPr id="427" name="Google Shape;427;p53"/>
          <p:cNvPicPr preferRelativeResize="0"/>
          <p:nvPr/>
        </p:nvPicPr>
        <p:blipFill rotWithShape="1">
          <a:blip r:embed="rId6">
            <a:alphaModFix/>
          </a:blip>
          <a:srcRect/>
          <a:stretch/>
        </p:blipFill>
        <p:spPr>
          <a:xfrm>
            <a:off x="5841600" y="2673588"/>
            <a:ext cx="808376" cy="808375"/>
          </a:xfrm>
          <a:prstGeom prst="rect">
            <a:avLst/>
          </a:prstGeom>
          <a:noFill/>
          <a:ln>
            <a:noFill/>
          </a:ln>
        </p:spPr>
      </p:pic>
      <p:pic>
        <p:nvPicPr>
          <p:cNvPr id="428" name="Google Shape;428;p53"/>
          <p:cNvPicPr preferRelativeResize="0"/>
          <p:nvPr/>
        </p:nvPicPr>
        <p:blipFill rotWithShape="1">
          <a:blip r:embed="rId7">
            <a:alphaModFix/>
          </a:blip>
          <a:srcRect/>
          <a:stretch/>
        </p:blipFill>
        <p:spPr>
          <a:xfrm>
            <a:off x="6741851" y="3347601"/>
            <a:ext cx="808374" cy="808374"/>
          </a:xfrm>
          <a:prstGeom prst="rect">
            <a:avLst/>
          </a:prstGeom>
          <a:noFill/>
          <a:ln>
            <a:noFill/>
          </a:ln>
        </p:spPr>
      </p:pic>
      <p:pic>
        <p:nvPicPr>
          <p:cNvPr id="429" name="Google Shape;429;p53"/>
          <p:cNvPicPr preferRelativeResize="0"/>
          <p:nvPr/>
        </p:nvPicPr>
        <p:blipFill rotWithShape="1">
          <a:blip r:embed="rId8">
            <a:alphaModFix/>
          </a:blip>
          <a:srcRect/>
          <a:stretch/>
        </p:blipFill>
        <p:spPr>
          <a:xfrm>
            <a:off x="5841601" y="4276201"/>
            <a:ext cx="808374" cy="8083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4"/>
          <p:cNvSpPr txBox="1">
            <a:spLocks noGrp="1"/>
          </p:cNvSpPr>
          <p:nvPr>
            <p:ph type="ctrTitle"/>
          </p:nvPr>
        </p:nvSpPr>
        <p:spPr>
          <a:xfrm>
            <a:off x="719175" y="2963363"/>
            <a:ext cx="6598200" cy="1159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400"/>
              <a:buNone/>
            </a:pPr>
            <a:r>
              <a:rPr lang="en"/>
              <a:t>Make a craft</a:t>
            </a:r>
            <a:endParaRPr/>
          </a:p>
        </p:txBody>
      </p:sp>
      <p:pic>
        <p:nvPicPr>
          <p:cNvPr id="435" name="Google Shape;435;p54"/>
          <p:cNvPicPr preferRelativeResize="0"/>
          <p:nvPr/>
        </p:nvPicPr>
        <p:blipFill rotWithShape="1">
          <a:blip r:embed="rId3">
            <a:alphaModFix/>
          </a:blip>
          <a:srcRect/>
          <a:stretch/>
        </p:blipFill>
        <p:spPr>
          <a:xfrm>
            <a:off x="7214600" y="2782788"/>
            <a:ext cx="1646675" cy="1520975"/>
          </a:xfrm>
          <a:prstGeom prst="rect">
            <a:avLst/>
          </a:prstGeom>
          <a:noFill/>
          <a:ln>
            <a:noFill/>
          </a:ln>
        </p:spPr>
      </p:pic>
      <p:grpSp>
        <p:nvGrpSpPr>
          <p:cNvPr id="436" name="Google Shape;436;p54"/>
          <p:cNvGrpSpPr/>
          <p:nvPr/>
        </p:nvGrpSpPr>
        <p:grpSpPr>
          <a:xfrm>
            <a:off x="115475" y="3950200"/>
            <a:ext cx="1317000" cy="1134375"/>
            <a:chOff x="115475" y="3950200"/>
            <a:chExt cx="1317000" cy="1134375"/>
          </a:xfrm>
        </p:grpSpPr>
        <p:sp>
          <p:nvSpPr>
            <p:cNvPr id="437" name="Google Shape;437;p54"/>
            <p:cNvSpPr/>
            <p:nvPr/>
          </p:nvSpPr>
          <p:spPr>
            <a:xfrm>
              <a:off x="115475" y="3950200"/>
              <a:ext cx="1317000" cy="1116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#6</a:t>
              </a: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#EC</a:t>
              </a:r>
              <a:endParaRPr sz="1700" b="1" i="0" u="none" strike="noStrike" cap="none">
                <a:solidFill>
                  <a:srgbClr val="000000"/>
                </a:solidFill>
                <a:latin typeface="Roboto Slab"/>
                <a:ea typeface="Roboto Slab"/>
                <a:cs typeface="Roboto Slab"/>
                <a:sym typeface="Roboto Slab"/>
              </a:endParaRPr>
            </a:p>
          </p:txBody>
        </p:sp>
        <p:pic>
          <p:nvPicPr>
            <p:cNvPr id="438" name="Google Shape;438;p54"/>
            <p:cNvPicPr preferRelativeResize="0"/>
            <p:nvPr/>
          </p:nvPicPr>
          <p:blipFill rotWithShape="1">
            <a:blip r:embed="rId3">
              <a:alphaModFix/>
            </a:blip>
            <a:srcRect/>
            <a:stretch/>
          </p:blipFill>
          <p:spPr>
            <a:xfrm>
              <a:off x="267875" y="3970025"/>
              <a:ext cx="628625" cy="580650"/>
            </a:xfrm>
            <a:prstGeom prst="rect">
              <a:avLst/>
            </a:prstGeom>
            <a:noFill/>
            <a:ln>
              <a:noFill/>
            </a:ln>
          </p:spPr>
        </p:pic>
        <p:pic>
          <p:nvPicPr>
            <p:cNvPr id="439" name="Google Shape;439;p54"/>
            <p:cNvPicPr preferRelativeResize="0"/>
            <p:nvPr/>
          </p:nvPicPr>
          <p:blipFill rotWithShape="1">
            <a:blip r:embed="rId4">
              <a:alphaModFix/>
            </a:blip>
            <a:srcRect/>
            <a:stretch/>
          </p:blipFill>
          <p:spPr>
            <a:xfrm>
              <a:off x="178887" y="4503925"/>
              <a:ext cx="824313" cy="580650"/>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5"/>
          <p:cNvSpPr txBox="1">
            <a:spLocks noGrp="1"/>
          </p:cNvSpPr>
          <p:nvPr>
            <p:ph type="sldNum" idx="12"/>
          </p:nvPr>
        </p:nvSpPr>
        <p:spPr>
          <a:xfrm>
            <a:off x="4345650" y="4935488"/>
            <a:ext cx="452700" cy="208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
              <a:t>26</a:t>
            </a:fld>
            <a:endParaRPr/>
          </a:p>
        </p:txBody>
      </p:sp>
      <p:sp>
        <p:nvSpPr>
          <p:cNvPr id="445" name="Google Shape;445;p55"/>
          <p:cNvSpPr txBox="1">
            <a:spLocks noGrp="1"/>
          </p:cNvSpPr>
          <p:nvPr>
            <p:ph type="body" idx="1"/>
          </p:nvPr>
        </p:nvSpPr>
        <p:spPr>
          <a:xfrm>
            <a:off x="440950" y="355325"/>
            <a:ext cx="8325900" cy="4399800"/>
          </a:xfrm>
          <a:prstGeom prst="rect">
            <a:avLst/>
          </a:prstGeom>
          <a:noFill/>
          <a:ln>
            <a:noFill/>
          </a:ln>
        </p:spPr>
        <p:txBody>
          <a:bodyPr spcFirstLastPara="1" wrap="square" lIns="91425" tIns="91425" rIns="91425" bIns="91425" anchor="t" anchorCtr="0">
            <a:noAutofit/>
          </a:bodyPr>
          <a:lstStyle/>
          <a:p>
            <a:pPr marL="457200" lvl="0" indent="-368300" algn="l" rtl="0">
              <a:lnSpc>
                <a:spcPct val="100000"/>
              </a:lnSpc>
              <a:spcBef>
                <a:spcPts val="600"/>
              </a:spcBef>
              <a:spcAft>
                <a:spcPts val="0"/>
              </a:spcAft>
              <a:buSzPts val="2200"/>
              <a:buAutoNum type="arabicPeriod"/>
            </a:pPr>
            <a:r>
              <a:rPr lang="en" sz="2200" dirty="0"/>
              <a:t>Have two egg</a:t>
            </a:r>
            <a:br>
              <a:rPr lang="en" sz="2200" dirty="0"/>
            </a:br>
            <a:r>
              <a:rPr lang="en" sz="2200" dirty="0"/>
              <a:t>Cartons</a:t>
            </a:r>
            <a:endParaRPr sz="2200" dirty="0"/>
          </a:p>
          <a:p>
            <a:pPr marL="457200" lvl="0" indent="-368300" algn="l" rtl="0">
              <a:lnSpc>
                <a:spcPct val="100000"/>
              </a:lnSpc>
              <a:spcBef>
                <a:spcPts val="0"/>
              </a:spcBef>
              <a:spcAft>
                <a:spcPts val="0"/>
              </a:spcAft>
              <a:buSzPts val="2200"/>
              <a:buAutoNum type="arabicPeriod"/>
            </a:pPr>
            <a:r>
              <a:rPr lang="en" sz="2200" dirty="0"/>
              <a:t>Cut the “high</a:t>
            </a:r>
            <a:br>
              <a:rPr lang="en" sz="2200" dirty="0"/>
            </a:br>
            <a:r>
              <a:rPr lang="en" sz="2200" dirty="0"/>
              <a:t>Point” on one</a:t>
            </a:r>
            <a:br>
              <a:rPr lang="en" sz="2200" dirty="0"/>
            </a:br>
            <a:r>
              <a:rPr lang="en" sz="2200" dirty="0"/>
              <a:t>of the egg cartons </a:t>
            </a:r>
            <a:br>
              <a:rPr lang="en" sz="2200" dirty="0"/>
            </a:br>
            <a:r>
              <a:rPr lang="en" sz="2200" dirty="0"/>
              <a:t>(last two).</a:t>
            </a:r>
            <a:endParaRPr sz="2200" dirty="0"/>
          </a:p>
          <a:p>
            <a:pPr marL="457200" lvl="0" indent="-368300" algn="l" rtl="0">
              <a:lnSpc>
                <a:spcPct val="100000"/>
              </a:lnSpc>
              <a:spcBef>
                <a:spcPts val="0"/>
              </a:spcBef>
              <a:spcAft>
                <a:spcPts val="0"/>
              </a:spcAft>
              <a:buSzPts val="2200"/>
              <a:buAutoNum type="arabicPeriod"/>
            </a:pPr>
            <a:r>
              <a:rPr lang="en" sz="2200" dirty="0"/>
              <a:t>Slide the other </a:t>
            </a:r>
            <a:br>
              <a:rPr lang="en" sz="2200" dirty="0"/>
            </a:br>
            <a:r>
              <a:rPr lang="en" sz="2200" dirty="0"/>
              <a:t>Egg carton over</a:t>
            </a:r>
            <a:endParaRPr sz="2200" dirty="0"/>
          </a:p>
          <a:p>
            <a:pPr marL="457200" lvl="0" indent="-368300" algn="l" rtl="0">
              <a:lnSpc>
                <a:spcPct val="100000"/>
              </a:lnSpc>
              <a:spcBef>
                <a:spcPts val="0"/>
              </a:spcBef>
              <a:spcAft>
                <a:spcPts val="0"/>
              </a:spcAft>
              <a:buSzPts val="2200"/>
              <a:buAutoNum type="arabicPeriod"/>
            </a:pPr>
            <a:r>
              <a:rPr lang="en" sz="2200"/>
              <a:t>Now you’re ready!</a:t>
            </a:r>
            <a:endParaRPr sz="2200" dirty="0"/>
          </a:p>
        </p:txBody>
      </p:sp>
      <p:pic>
        <p:nvPicPr>
          <p:cNvPr id="446" name="Google Shape;446;p55"/>
          <p:cNvPicPr preferRelativeResize="0"/>
          <p:nvPr/>
        </p:nvPicPr>
        <p:blipFill rotWithShape="1">
          <a:blip r:embed="rId3">
            <a:alphaModFix/>
          </a:blip>
          <a:srcRect/>
          <a:stretch/>
        </p:blipFill>
        <p:spPr>
          <a:xfrm>
            <a:off x="3478575" y="643480"/>
            <a:ext cx="5288275" cy="4111650"/>
          </a:xfrm>
          <a:prstGeom prst="rect">
            <a:avLst/>
          </a:prstGeom>
          <a:noFill/>
          <a:ln>
            <a:noFill/>
          </a:ln>
        </p:spPr>
      </p:pic>
      <p:grpSp>
        <p:nvGrpSpPr>
          <p:cNvPr id="447" name="Google Shape;447;p55"/>
          <p:cNvGrpSpPr/>
          <p:nvPr/>
        </p:nvGrpSpPr>
        <p:grpSpPr>
          <a:xfrm>
            <a:off x="115475" y="3950200"/>
            <a:ext cx="1317000" cy="1134375"/>
            <a:chOff x="115475" y="3950200"/>
            <a:chExt cx="1317000" cy="1134375"/>
          </a:xfrm>
        </p:grpSpPr>
        <p:sp>
          <p:nvSpPr>
            <p:cNvPr id="448" name="Google Shape;448;p55"/>
            <p:cNvSpPr/>
            <p:nvPr/>
          </p:nvSpPr>
          <p:spPr>
            <a:xfrm>
              <a:off x="115475" y="3950200"/>
              <a:ext cx="1317000" cy="1116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#6</a:t>
              </a: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#EC</a:t>
              </a:r>
              <a:endParaRPr sz="1700" b="1" i="0" u="none" strike="noStrike" cap="none">
                <a:solidFill>
                  <a:srgbClr val="000000"/>
                </a:solidFill>
                <a:latin typeface="Roboto Slab"/>
                <a:ea typeface="Roboto Slab"/>
                <a:cs typeface="Roboto Slab"/>
                <a:sym typeface="Roboto Slab"/>
              </a:endParaRPr>
            </a:p>
          </p:txBody>
        </p:sp>
        <p:pic>
          <p:nvPicPr>
            <p:cNvPr id="449" name="Google Shape;449;p55"/>
            <p:cNvPicPr preferRelativeResize="0"/>
            <p:nvPr/>
          </p:nvPicPr>
          <p:blipFill rotWithShape="1">
            <a:blip r:embed="rId4">
              <a:alphaModFix/>
            </a:blip>
            <a:srcRect/>
            <a:stretch/>
          </p:blipFill>
          <p:spPr>
            <a:xfrm>
              <a:off x="267875" y="3970025"/>
              <a:ext cx="628625" cy="580650"/>
            </a:xfrm>
            <a:prstGeom prst="rect">
              <a:avLst/>
            </a:prstGeom>
            <a:noFill/>
            <a:ln>
              <a:noFill/>
            </a:ln>
          </p:spPr>
        </p:pic>
        <p:pic>
          <p:nvPicPr>
            <p:cNvPr id="450" name="Google Shape;450;p55"/>
            <p:cNvPicPr preferRelativeResize="0"/>
            <p:nvPr/>
          </p:nvPicPr>
          <p:blipFill rotWithShape="1">
            <a:blip r:embed="rId5">
              <a:alphaModFix/>
            </a:blip>
            <a:srcRect/>
            <a:stretch/>
          </p:blipFill>
          <p:spPr>
            <a:xfrm>
              <a:off x="178887" y="4503925"/>
              <a:ext cx="824313" cy="580650"/>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6"/>
          <p:cNvSpPr txBox="1">
            <a:spLocks noGrp="1"/>
          </p:cNvSpPr>
          <p:nvPr>
            <p:ph type="sldNum" idx="12"/>
          </p:nvPr>
        </p:nvSpPr>
        <p:spPr>
          <a:xfrm>
            <a:off x="4345650" y="4935488"/>
            <a:ext cx="452700" cy="208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
              <a:t>27</a:t>
            </a:fld>
            <a:endParaRPr/>
          </a:p>
        </p:txBody>
      </p:sp>
      <p:sp>
        <p:nvSpPr>
          <p:cNvPr id="456" name="Google Shape;456;p56"/>
          <p:cNvSpPr txBox="1">
            <a:spLocks noGrp="1"/>
          </p:cNvSpPr>
          <p:nvPr>
            <p:ph type="body" idx="1"/>
          </p:nvPr>
        </p:nvSpPr>
        <p:spPr>
          <a:xfrm>
            <a:off x="440950" y="355325"/>
            <a:ext cx="8325900" cy="4399800"/>
          </a:xfrm>
          <a:prstGeom prst="rect">
            <a:avLst/>
          </a:prstGeom>
          <a:noFill/>
          <a:ln>
            <a:noFill/>
          </a:ln>
        </p:spPr>
        <p:txBody>
          <a:bodyPr spcFirstLastPara="1" wrap="square" lIns="91425" tIns="91425" rIns="91425" bIns="91425" anchor="t" anchorCtr="0">
            <a:noAutofit/>
          </a:bodyPr>
          <a:lstStyle/>
          <a:p>
            <a:pPr marL="457200" lvl="0" indent="-368300" algn="l" rtl="0">
              <a:lnSpc>
                <a:spcPct val="100000"/>
              </a:lnSpc>
              <a:spcBef>
                <a:spcPts val="600"/>
              </a:spcBef>
              <a:spcAft>
                <a:spcPts val="0"/>
              </a:spcAft>
              <a:buSzPts val="2200"/>
              <a:buAutoNum type="arabicPeriod"/>
            </a:pPr>
            <a:r>
              <a:rPr lang="en" sz="2200"/>
              <a:t>Photo parts and final product</a:t>
            </a:r>
            <a:endParaRPr sz="2200"/>
          </a:p>
        </p:txBody>
      </p:sp>
      <p:grpSp>
        <p:nvGrpSpPr>
          <p:cNvPr id="457" name="Google Shape;457;p56"/>
          <p:cNvGrpSpPr/>
          <p:nvPr/>
        </p:nvGrpSpPr>
        <p:grpSpPr>
          <a:xfrm>
            <a:off x="115475" y="3950200"/>
            <a:ext cx="1317000" cy="1134375"/>
            <a:chOff x="115475" y="3950200"/>
            <a:chExt cx="1317000" cy="1134375"/>
          </a:xfrm>
        </p:grpSpPr>
        <p:sp>
          <p:nvSpPr>
            <p:cNvPr id="458" name="Google Shape;458;p56"/>
            <p:cNvSpPr/>
            <p:nvPr/>
          </p:nvSpPr>
          <p:spPr>
            <a:xfrm>
              <a:off x="115475" y="3950200"/>
              <a:ext cx="1317000" cy="1116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#6</a:t>
              </a: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#EC</a:t>
              </a:r>
              <a:endParaRPr sz="1700" b="1" i="0" u="none" strike="noStrike" cap="none">
                <a:solidFill>
                  <a:srgbClr val="000000"/>
                </a:solidFill>
                <a:latin typeface="Roboto Slab"/>
                <a:ea typeface="Roboto Slab"/>
                <a:cs typeface="Roboto Slab"/>
                <a:sym typeface="Roboto Slab"/>
              </a:endParaRPr>
            </a:p>
          </p:txBody>
        </p:sp>
        <p:pic>
          <p:nvPicPr>
            <p:cNvPr id="459" name="Google Shape;459;p56"/>
            <p:cNvPicPr preferRelativeResize="0"/>
            <p:nvPr/>
          </p:nvPicPr>
          <p:blipFill rotWithShape="1">
            <a:blip r:embed="rId3">
              <a:alphaModFix/>
            </a:blip>
            <a:srcRect/>
            <a:stretch/>
          </p:blipFill>
          <p:spPr>
            <a:xfrm>
              <a:off x="267875" y="3970025"/>
              <a:ext cx="628625" cy="580650"/>
            </a:xfrm>
            <a:prstGeom prst="rect">
              <a:avLst/>
            </a:prstGeom>
            <a:noFill/>
            <a:ln>
              <a:noFill/>
            </a:ln>
          </p:spPr>
        </p:pic>
        <p:pic>
          <p:nvPicPr>
            <p:cNvPr id="460" name="Google Shape;460;p56"/>
            <p:cNvPicPr preferRelativeResize="0"/>
            <p:nvPr/>
          </p:nvPicPr>
          <p:blipFill rotWithShape="1">
            <a:blip r:embed="rId4">
              <a:alphaModFix/>
            </a:blip>
            <a:srcRect/>
            <a:stretch/>
          </p:blipFill>
          <p:spPr>
            <a:xfrm>
              <a:off x="178887" y="4503925"/>
              <a:ext cx="824313" cy="580650"/>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57"/>
          <p:cNvSpPr txBox="1">
            <a:spLocks noGrp="1"/>
          </p:cNvSpPr>
          <p:nvPr>
            <p:ph type="sldNum" idx="12"/>
          </p:nvPr>
        </p:nvSpPr>
        <p:spPr>
          <a:xfrm>
            <a:off x="4345650" y="4935488"/>
            <a:ext cx="452700" cy="208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
              <a:t>28</a:t>
            </a:fld>
            <a:endParaRPr/>
          </a:p>
        </p:txBody>
      </p:sp>
      <p:sp>
        <p:nvSpPr>
          <p:cNvPr id="466" name="Google Shape;466;p57"/>
          <p:cNvSpPr txBox="1">
            <a:spLocks noGrp="1"/>
          </p:cNvSpPr>
          <p:nvPr>
            <p:ph type="body" idx="1"/>
          </p:nvPr>
        </p:nvSpPr>
        <p:spPr>
          <a:xfrm>
            <a:off x="440950" y="355325"/>
            <a:ext cx="8325900" cy="4399800"/>
          </a:xfrm>
          <a:prstGeom prst="rect">
            <a:avLst/>
          </a:prstGeom>
          <a:noFill/>
          <a:ln>
            <a:noFill/>
          </a:ln>
        </p:spPr>
        <p:txBody>
          <a:bodyPr spcFirstLastPara="1" wrap="square" lIns="91425" tIns="91425" rIns="91425" bIns="91425" anchor="t" anchorCtr="0">
            <a:noAutofit/>
          </a:bodyPr>
          <a:lstStyle/>
          <a:p>
            <a:pPr marL="457200" lvl="0" indent="-368300" algn="l" rtl="0">
              <a:lnSpc>
                <a:spcPct val="100000"/>
              </a:lnSpc>
              <a:spcBef>
                <a:spcPts val="600"/>
              </a:spcBef>
              <a:spcAft>
                <a:spcPts val="0"/>
              </a:spcAft>
              <a:buSzPts val="2200"/>
              <a:buAutoNum type="arabicPeriod"/>
            </a:pPr>
            <a:r>
              <a:rPr lang="en" sz="2200"/>
              <a:t>Photo parts and final product</a:t>
            </a:r>
            <a:endParaRPr sz="2200"/>
          </a:p>
        </p:txBody>
      </p:sp>
      <p:grpSp>
        <p:nvGrpSpPr>
          <p:cNvPr id="467" name="Google Shape;467;p57"/>
          <p:cNvGrpSpPr/>
          <p:nvPr/>
        </p:nvGrpSpPr>
        <p:grpSpPr>
          <a:xfrm>
            <a:off x="115475" y="3950200"/>
            <a:ext cx="1317000" cy="1134375"/>
            <a:chOff x="115475" y="3950200"/>
            <a:chExt cx="1317000" cy="1134375"/>
          </a:xfrm>
        </p:grpSpPr>
        <p:sp>
          <p:nvSpPr>
            <p:cNvPr id="468" name="Google Shape;468;p57"/>
            <p:cNvSpPr/>
            <p:nvPr/>
          </p:nvSpPr>
          <p:spPr>
            <a:xfrm>
              <a:off x="115475" y="3950200"/>
              <a:ext cx="1317000" cy="1116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#6</a:t>
              </a: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#EC</a:t>
              </a:r>
              <a:endParaRPr sz="1700" b="1" i="0" u="none" strike="noStrike" cap="none">
                <a:solidFill>
                  <a:srgbClr val="000000"/>
                </a:solidFill>
                <a:latin typeface="Roboto Slab"/>
                <a:ea typeface="Roboto Slab"/>
                <a:cs typeface="Roboto Slab"/>
                <a:sym typeface="Roboto Slab"/>
              </a:endParaRPr>
            </a:p>
          </p:txBody>
        </p:sp>
        <p:pic>
          <p:nvPicPr>
            <p:cNvPr id="469" name="Google Shape;469;p57"/>
            <p:cNvPicPr preferRelativeResize="0"/>
            <p:nvPr/>
          </p:nvPicPr>
          <p:blipFill rotWithShape="1">
            <a:blip r:embed="rId3">
              <a:alphaModFix/>
            </a:blip>
            <a:srcRect/>
            <a:stretch/>
          </p:blipFill>
          <p:spPr>
            <a:xfrm>
              <a:off x="267875" y="3970025"/>
              <a:ext cx="628625" cy="580650"/>
            </a:xfrm>
            <a:prstGeom prst="rect">
              <a:avLst/>
            </a:prstGeom>
            <a:noFill/>
            <a:ln>
              <a:noFill/>
            </a:ln>
          </p:spPr>
        </p:pic>
        <p:pic>
          <p:nvPicPr>
            <p:cNvPr id="470" name="Google Shape;470;p57"/>
            <p:cNvPicPr preferRelativeResize="0"/>
            <p:nvPr/>
          </p:nvPicPr>
          <p:blipFill rotWithShape="1">
            <a:blip r:embed="rId4">
              <a:alphaModFix/>
            </a:blip>
            <a:srcRect/>
            <a:stretch/>
          </p:blipFill>
          <p:spPr>
            <a:xfrm>
              <a:off x="178887" y="4503925"/>
              <a:ext cx="824313" cy="580650"/>
            </a:xfrm>
            <a:prstGeom prst="rect">
              <a:avLst/>
            </a:prstGeom>
            <a:noFill/>
            <a:ln>
              <a:noFill/>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8"/>
          <p:cNvSpPr txBox="1">
            <a:spLocks noGrp="1"/>
          </p:cNvSpPr>
          <p:nvPr>
            <p:ph type="ctrTitle"/>
          </p:nvPr>
        </p:nvSpPr>
        <p:spPr>
          <a:xfrm>
            <a:off x="719175" y="2963363"/>
            <a:ext cx="6598200" cy="1159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400"/>
              <a:buNone/>
            </a:pPr>
            <a:r>
              <a:rPr lang="en"/>
              <a:t>Evaluate</a:t>
            </a:r>
            <a:endParaRPr/>
          </a:p>
        </p:txBody>
      </p:sp>
      <p:grpSp>
        <p:nvGrpSpPr>
          <p:cNvPr id="476" name="Google Shape;476;p58"/>
          <p:cNvGrpSpPr/>
          <p:nvPr/>
        </p:nvGrpSpPr>
        <p:grpSpPr>
          <a:xfrm>
            <a:off x="115475" y="3950200"/>
            <a:ext cx="1448100" cy="1134375"/>
            <a:chOff x="115475" y="3950200"/>
            <a:chExt cx="1448100" cy="1134375"/>
          </a:xfrm>
        </p:grpSpPr>
        <p:sp>
          <p:nvSpPr>
            <p:cNvPr id="477" name="Google Shape;477;p58"/>
            <p:cNvSpPr/>
            <p:nvPr/>
          </p:nvSpPr>
          <p:spPr>
            <a:xfrm>
              <a:off x="115475" y="3950200"/>
              <a:ext cx="1448100" cy="1116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#NA</a:t>
              </a: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#3, 8</a:t>
              </a:r>
              <a:endParaRPr sz="1700" b="1" i="0" u="none" strike="noStrike" cap="none">
                <a:solidFill>
                  <a:srgbClr val="000000"/>
                </a:solidFill>
                <a:latin typeface="Roboto Slab"/>
                <a:ea typeface="Roboto Slab"/>
                <a:cs typeface="Roboto Slab"/>
                <a:sym typeface="Roboto Slab"/>
              </a:endParaRPr>
            </a:p>
          </p:txBody>
        </p:sp>
        <p:pic>
          <p:nvPicPr>
            <p:cNvPr id="478" name="Google Shape;478;p58"/>
            <p:cNvPicPr preferRelativeResize="0"/>
            <p:nvPr/>
          </p:nvPicPr>
          <p:blipFill rotWithShape="1">
            <a:blip r:embed="rId3">
              <a:alphaModFix/>
            </a:blip>
            <a:srcRect/>
            <a:stretch/>
          </p:blipFill>
          <p:spPr>
            <a:xfrm>
              <a:off x="267875" y="3970025"/>
              <a:ext cx="628625" cy="580650"/>
            </a:xfrm>
            <a:prstGeom prst="rect">
              <a:avLst/>
            </a:prstGeom>
            <a:noFill/>
            <a:ln>
              <a:noFill/>
            </a:ln>
          </p:spPr>
        </p:pic>
        <p:pic>
          <p:nvPicPr>
            <p:cNvPr id="479" name="Google Shape;479;p58"/>
            <p:cNvPicPr preferRelativeResize="0"/>
            <p:nvPr/>
          </p:nvPicPr>
          <p:blipFill rotWithShape="1">
            <a:blip r:embed="rId4">
              <a:alphaModFix/>
            </a:blip>
            <a:srcRect/>
            <a:stretch/>
          </p:blipFill>
          <p:spPr>
            <a:xfrm>
              <a:off x="178887" y="4503925"/>
              <a:ext cx="824313" cy="58065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2"/>
          <p:cNvSpPr txBox="1">
            <a:spLocks noGrp="1"/>
          </p:cNvSpPr>
          <p:nvPr>
            <p:ph type="sldNum" idx="12"/>
          </p:nvPr>
        </p:nvSpPr>
        <p:spPr>
          <a:xfrm>
            <a:off x="4345650" y="4935488"/>
            <a:ext cx="452700" cy="208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
              <a:t>3</a:t>
            </a:fld>
            <a:endParaRPr/>
          </a:p>
        </p:txBody>
      </p:sp>
      <p:sp>
        <p:nvSpPr>
          <p:cNvPr id="187" name="Google Shape;187;p32"/>
          <p:cNvSpPr txBox="1">
            <a:spLocks noGrp="1"/>
          </p:cNvSpPr>
          <p:nvPr>
            <p:ph type="body" idx="1"/>
          </p:nvPr>
        </p:nvSpPr>
        <p:spPr>
          <a:xfrm>
            <a:off x="452400" y="365650"/>
            <a:ext cx="8188800" cy="4399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3000"/>
              <a:buNone/>
            </a:pPr>
            <a:r>
              <a:rPr lang="en" sz="2500"/>
              <a:t>1. What was the Passover service about? </a:t>
            </a:r>
            <a:endParaRPr sz="2500"/>
          </a:p>
          <a:p>
            <a:pPr marL="0" lvl="0" indent="0" algn="l" rtl="0">
              <a:lnSpc>
                <a:spcPct val="100000"/>
              </a:lnSpc>
              <a:spcBef>
                <a:spcPts val="600"/>
              </a:spcBef>
              <a:spcAft>
                <a:spcPts val="0"/>
              </a:spcAft>
              <a:buSzPts val="3000"/>
              <a:buNone/>
            </a:pPr>
            <a:r>
              <a:rPr lang="en" sz="2500"/>
              <a:t>2. What is the Communion service about? </a:t>
            </a:r>
            <a:endParaRPr sz="2500"/>
          </a:p>
          <a:p>
            <a:pPr marL="0" lvl="0" indent="0" algn="l" rtl="0">
              <a:lnSpc>
                <a:spcPct val="100000"/>
              </a:lnSpc>
              <a:spcBef>
                <a:spcPts val="600"/>
              </a:spcBef>
              <a:spcAft>
                <a:spcPts val="0"/>
              </a:spcAft>
              <a:buSzPts val="3000"/>
              <a:buNone/>
            </a:pPr>
            <a:r>
              <a:rPr lang="en" sz="2500"/>
              <a:t>3. Why did Jesus have this special service with his disciples? </a:t>
            </a:r>
            <a:endParaRPr sz="2500"/>
          </a:p>
          <a:p>
            <a:pPr marL="0" lvl="0" indent="0" algn="l" rtl="0">
              <a:lnSpc>
                <a:spcPct val="100000"/>
              </a:lnSpc>
              <a:spcBef>
                <a:spcPts val="600"/>
              </a:spcBef>
              <a:spcAft>
                <a:spcPts val="0"/>
              </a:spcAft>
              <a:buSzPts val="3000"/>
              <a:buNone/>
            </a:pPr>
            <a:r>
              <a:rPr lang="en" sz="2500"/>
              <a:t>4. Why do we still take communion today? </a:t>
            </a:r>
            <a:endParaRPr sz="2500"/>
          </a:p>
          <a:p>
            <a:pPr marL="0" lvl="0" indent="0" algn="l" rtl="0">
              <a:lnSpc>
                <a:spcPct val="100000"/>
              </a:lnSpc>
              <a:spcBef>
                <a:spcPts val="600"/>
              </a:spcBef>
              <a:spcAft>
                <a:spcPts val="0"/>
              </a:spcAft>
              <a:buSzPts val="3000"/>
              <a:buNone/>
            </a:pPr>
            <a:r>
              <a:rPr lang="en" sz="2500"/>
              <a:t>5. What does the washing of the feet mean? </a:t>
            </a:r>
            <a:endParaRPr sz="2500"/>
          </a:p>
          <a:p>
            <a:pPr marL="0" lvl="0" indent="0" algn="l" rtl="0">
              <a:lnSpc>
                <a:spcPct val="100000"/>
              </a:lnSpc>
              <a:spcBef>
                <a:spcPts val="600"/>
              </a:spcBef>
              <a:spcAft>
                <a:spcPts val="0"/>
              </a:spcAft>
              <a:buSzPts val="3000"/>
              <a:buNone/>
            </a:pPr>
            <a:r>
              <a:rPr lang="en" sz="2500"/>
              <a:t>6. What does the bread symbolize? </a:t>
            </a:r>
            <a:endParaRPr sz="2500"/>
          </a:p>
          <a:p>
            <a:pPr marL="0" lvl="0" indent="0" algn="l" rtl="0">
              <a:lnSpc>
                <a:spcPct val="100000"/>
              </a:lnSpc>
              <a:spcBef>
                <a:spcPts val="600"/>
              </a:spcBef>
              <a:spcAft>
                <a:spcPts val="0"/>
              </a:spcAft>
              <a:buSzPts val="3000"/>
              <a:buNone/>
            </a:pPr>
            <a:r>
              <a:rPr lang="en" sz="2500"/>
              <a:t>7. What does the grape juice symbolize? </a:t>
            </a:r>
            <a:endParaRPr sz="2500"/>
          </a:p>
          <a:p>
            <a:pPr marL="0" lvl="0" indent="0" algn="l" rtl="0">
              <a:lnSpc>
                <a:spcPct val="100000"/>
              </a:lnSpc>
              <a:spcBef>
                <a:spcPts val="600"/>
              </a:spcBef>
              <a:spcAft>
                <a:spcPts val="0"/>
              </a:spcAft>
              <a:buSzPts val="3000"/>
              <a:buNone/>
            </a:pPr>
            <a:r>
              <a:rPr lang="en" sz="2500"/>
              <a:t>8. How is the service meaningful to me </a:t>
            </a:r>
            <a:br>
              <a:rPr lang="en" sz="2500"/>
            </a:br>
            <a:r>
              <a:rPr lang="en" sz="2500"/>
              <a:t>today and how does it help me be able to serve others?</a:t>
            </a:r>
            <a:endParaRPr sz="2500"/>
          </a:p>
        </p:txBody>
      </p:sp>
      <p:sp>
        <p:nvSpPr>
          <p:cNvPr id="188" name="Google Shape;188;p32"/>
          <p:cNvSpPr txBox="1"/>
          <p:nvPr/>
        </p:nvSpPr>
        <p:spPr>
          <a:xfrm>
            <a:off x="5102350" y="685800"/>
            <a:ext cx="3061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pic>
        <p:nvPicPr>
          <p:cNvPr id="189" name="Google Shape;189;p32"/>
          <p:cNvPicPr preferRelativeResize="0"/>
          <p:nvPr/>
        </p:nvPicPr>
        <p:blipFill rotWithShape="1">
          <a:blip r:embed="rId3">
            <a:alphaModFix/>
          </a:blip>
          <a:srcRect/>
          <a:stretch/>
        </p:blipFill>
        <p:spPr>
          <a:xfrm>
            <a:off x="6687400" y="2968775"/>
            <a:ext cx="2276000" cy="16032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59"/>
          <p:cNvSpPr/>
          <p:nvPr/>
        </p:nvSpPr>
        <p:spPr>
          <a:xfrm>
            <a:off x="726950" y="1481325"/>
            <a:ext cx="7804500" cy="3278100"/>
          </a:xfrm>
          <a:prstGeom prst="wedgeRectCallout">
            <a:avLst>
              <a:gd name="adj1" fmla="val 39102"/>
              <a:gd name="adj2" fmla="val -6171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59"/>
          <p:cNvSpPr txBox="1">
            <a:spLocks noGrp="1"/>
          </p:cNvSpPr>
          <p:nvPr>
            <p:ph type="ctrTitle"/>
          </p:nvPr>
        </p:nvSpPr>
        <p:spPr>
          <a:xfrm>
            <a:off x="884075" y="1463975"/>
            <a:ext cx="7551300" cy="310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
              <a:t>When I think of communion... </a:t>
            </a:r>
            <a:endParaRPr/>
          </a:p>
          <a:p>
            <a:pPr marL="0" lvl="0" indent="0" algn="l" rtl="0">
              <a:lnSpc>
                <a:spcPct val="100000"/>
              </a:lnSpc>
              <a:spcBef>
                <a:spcPts val="0"/>
              </a:spcBef>
              <a:spcAft>
                <a:spcPts val="0"/>
              </a:spcAft>
              <a:buSzPts val="3800"/>
              <a:buNone/>
            </a:pPr>
            <a:r>
              <a:rPr lang="en" sz="3400"/>
              <a:t>What SOUNDS do I like the best?</a:t>
            </a:r>
            <a:endParaRPr sz="3400"/>
          </a:p>
          <a:p>
            <a:pPr marL="457200" lvl="0" indent="-425450" algn="l" rtl="0">
              <a:lnSpc>
                <a:spcPct val="100000"/>
              </a:lnSpc>
              <a:spcBef>
                <a:spcPts val="0"/>
              </a:spcBef>
              <a:spcAft>
                <a:spcPts val="0"/>
              </a:spcAft>
              <a:buSzPts val="3100"/>
              <a:buAutoNum type="alphaUcPeriod"/>
            </a:pPr>
            <a:r>
              <a:rPr lang="en" sz="3100"/>
              <a:t>The songs we sing</a:t>
            </a:r>
            <a:endParaRPr sz="3100"/>
          </a:p>
          <a:p>
            <a:pPr marL="457200" lvl="0" indent="-425450" algn="l" rtl="0">
              <a:lnSpc>
                <a:spcPct val="100000"/>
              </a:lnSpc>
              <a:spcBef>
                <a:spcPts val="0"/>
              </a:spcBef>
              <a:spcAft>
                <a:spcPts val="0"/>
              </a:spcAft>
              <a:buSzPts val="3100"/>
              <a:buAutoNum type="alphaUcPeriod"/>
            </a:pPr>
            <a:r>
              <a:rPr lang="en" sz="3100"/>
              <a:t>The words of the pastor</a:t>
            </a:r>
            <a:endParaRPr sz="3100"/>
          </a:p>
          <a:p>
            <a:pPr marL="457200" lvl="0" indent="-425450" algn="l" rtl="0">
              <a:lnSpc>
                <a:spcPct val="100000"/>
              </a:lnSpc>
              <a:spcBef>
                <a:spcPts val="0"/>
              </a:spcBef>
              <a:spcAft>
                <a:spcPts val="0"/>
              </a:spcAft>
              <a:buSzPts val="3100"/>
              <a:buAutoNum type="alphaUcPeriod"/>
            </a:pPr>
            <a:r>
              <a:rPr lang="en" sz="3100"/>
              <a:t>The water sounds of footwashing</a:t>
            </a:r>
            <a:endParaRPr sz="3100"/>
          </a:p>
          <a:p>
            <a:pPr marL="457200" lvl="0" indent="-425450" algn="l" rtl="0">
              <a:lnSpc>
                <a:spcPct val="100000"/>
              </a:lnSpc>
              <a:spcBef>
                <a:spcPts val="0"/>
              </a:spcBef>
              <a:spcAft>
                <a:spcPts val="0"/>
              </a:spcAft>
              <a:buSzPts val="3100"/>
              <a:buAutoNum type="alphaUcPeriod"/>
            </a:pPr>
            <a:r>
              <a:rPr lang="en" sz="3100"/>
              <a:t>The crunch of the bread</a:t>
            </a:r>
            <a:endParaRPr sz="3100"/>
          </a:p>
          <a:p>
            <a:pPr marL="0" lvl="0" indent="0" algn="l" rtl="0">
              <a:lnSpc>
                <a:spcPct val="100000"/>
              </a:lnSpc>
              <a:spcBef>
                <a:spcPts val="0"/>
              </a:spcBef>
              <a:spcAft>
                <a:spcPts val="0"/>
              </a:spcAft>
              <a:buSzPts val="3800"/>
              <a:buNone/>
            </a:pPr>
            <a:endParaRPr/>
          </a:p>
        </p:txBody>
      </p:sp>
      <p:pic>
        <p:nvPicPr>
          <p:cNvPr id="486" name="Google Shape;486;p59"/>
          <p:cNvPicPr preferRelativeResize="0"/>
          <p:nvPr/>
        </p:nvPicPr>
        <p:blipFill rotWithShape="1">
          <a:blip r:embed="rId3">
            <a:alphaModFix/>
          </a:blip>
          <a:srcRect r="68494"/>
          <a:stretch/>
        </p:blipFill>
        <p:spPr>
          <a:xfrm>
            <a:off x="7707405" y="312975"/>
            <a:ext cx="1317723" cy="17543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60"/>
          <p:cNvSpPr/>
          <p:nvPr/>
        </p:nvSpPr>
        <p:spPr>
          <a:xfrm>
            <a:off x="726950" y="1481325"/>
            <a:ext cx="7804500" cy="3278100"/>
          </a:xfrm>
          <a:prstGeom prst="wedgeRectCallout">
            <a:avLst>
              <a:gd name="adj1" fmla="val 39102"/>
              <a:gd name="adj2" fmla="val -6171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60"/>
          <p:cNvSpPr txBox="1">
            <a:spLocks noGrp="1"/>
          </p:cNvSpPr>
          <p:nvPr>
            <p:ph type="ctrTitle"/>
          </p:nvPr>
        </p:nvSpPr>
        <p:spPr>
          <a:xfrm>
            <a:off x="884075" y="1463975"/>
            <a:ext cx="7551300" cy="310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
              <a:t>When I think of communion... </a:t>
            </a:r>
            <a:endParaRPr sz="3400"/>
          </a:p>
          <a:p>
            <a:pPr marL="0" lvl="0" indent="0" algn="l" rtl="0">
              <a:lnSpc>
                <a:spcPct val="100000"/>
              </a:lnSpc>
              <a:spcBef>
                <a:spcPts val="0"/>
              </a:spcBef>
              <a:spcAft>
                <a:spcPts val="0"/>
              </a:spcAft>
              <a:buSzPts val="3800"/>
              <a:buNone/>
            </a:pPr>
            <a:r>
              <a:rPr lang="en" sz="3400"/>
              <a:t>What SMELLS do I like the best?</a:t>
            </a:r>
            <a:endParaRPr sz="3400"/>
          </a:p>
          <a:p>
            <a:pPr marL="457200" lvl="0" indent="-425450" algn="l" rtl="0">
              <a:lnSpc>
                <a:spcPct val="100000"/>
              </a:lnSpc>
              <a:spcBef>
                <a:spcPts val="0"/>
              </a:spcBef>
              <a:spcAft>
                <a:spcPts val="0"/>
              </a:spcAft>
              <a:buSzPts val="3100"/>
              <a:buAutoNum type="alphaUcPeriod"/>
            </a:pPr>
            <a:r>
              <a:rPr lang="en" sz="3100"/>
              <a:t>Feet ;)</a:t>
            </a:r>
            <a:endParaRPr sz="3100"/>
          </a:p>
          <a:p>
            <a:pPr marL="457200" lvl="0" indent="-425450" algn="l" rtl="0">
              <a:lnSpc>
                <a:spcPct val="100000"/>
              </a:lnSpc>
              <a:spcBef>
                <a:spcPts val="0"/>
              </a:spcBef>
              <a:spcAft>
                <a:spcPts val="0"/>
              </a:spcAft>
              <a:buSzPts val="3100"/>
              <a:buAutoNum type="alphaUcPeriod"/>
            </a:pPr>
            <a:r>
              <a:rPr lang="en" sz="3100"/>
              <a:t>Bread &amp; juice</a:t>
            </a:r>
            <a:endParaRPr sz="3100"/>
          </a:p>
          <a:p>
            <a:pPr marL="457200" lvl="0" indent="-425450" algn="l" rtl="0">
              <a:lnSpc>
                <a:spcPct val="100000"/>
              </a:lnSpc>
              <a:spcBef>
                <a:spcPts val="0"/>
              </a:spcBef>
              <a:spcAft>
                <a:spcPts val="0"/>
              </a:spcAft>
              <a:buSzPts val="3100"/>
              <a:buAutoNum type="alphaUcPeriod"/>
            </a:pPr>
            <a:r>
              <a:rPr lang="en" sz="3100"/>
              <a:t>Potluck afterwards</a:t>
            </a:r>
            <a:endParaRPr sz="3100"/>
          </a:p>
          <a:p>
            <a:pPr marL="0" lvl="0" indent="0" algn="l" rtl="0">
              <a:lnSpc>
                <a:spcPct val="100000"/>
              </a:lnSpc>
              <a:spcBef>
                <a:spcPts val="0"/>
              </a:spcBef>
              <a:spcAft>
                <a:spcPts val="0"/>
              </a:spcAft>
              <a:buSzPts val="3800"/>
              <a:buNone/>
            </a:pPr>
            <a:endParaRPr/>
          </a:p>
          <a:p>
            <a:pPr marL="0" lvl="0" indent="0" algn="l" rtl="0">
              <a:lnSpc>
                <a:spcPct val="100000"/>
              </a:lnSpc>
              <a:spcBef>
                <a:spcPts val="0"/>
              </a:spcBef>
              <a:spcAft>
                <a:spcPts val="0"/>
              </a:spcAft>
              <a:buSzPts val="3800"/>
              <a:buNone/>
            </a:pPr>
            <a:endParaRPr/>
          </a:p>
        </p:txBody>
      </p:sp>
      <p:pic>
        <p:nvPicPr>
          <p:cNvPr id="493" name="Google Shape;493;p60"/>
          <p:cNvPicPr preferRelativeResize="0"/>
          <p:nvPr/>
        </p:nvPicPr>
        <p:blipFill rotWithShape="1">
          <a:blip r:embed="rId3">
            <a:alphaModFix/>
          </a:blip>
          <a:srcRect l="32083" r="31187"/>
          <a:stretch/>
        </p:blipFill>
        <p:spPr>
          <a:xfrm>
            <a:off x="7543800" y="312975"/>
            <a:ext cx="1536198" cy="17543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61"/>
          <p:cNvSpPr/>
          <p:nvPr/>
        </p:nvSpPr>
        <p:spPr>
          <a:xfrm>
            <a:off x="726950" y="1481325"/>
            <a:ext cx="7804500" cy="3278100"/>
          </a:xfrm>
          <a:prstGeom prst="wedgeRectCallout">
            <a:avLst>
              <a:gd name="adj1" fmla="val 39102"/>
              <a:gd name="adj2" fmla="val -6171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99" name="Google Shape;499;p61"/>
          <p:cNvPicPr preferRelativeResize="0"/>
          <p:nvPr/>
        </p:nvPicPr>
        <p:blipFill rotWithShape="1">
          <a:blip r:embed="rId3">
            <a:alphaModFix/>
          </a:blip>
          <a:srcRect l="71020" r="-2525"/>
          <a:stretch/>
        </p:blipFill>
        <p:spPr>
          <a:xfrm>
            <a:off x="7783605" y="312975"/>
            <a:ext cx="1317723" cy="1754301"/>
          </a:xfrm>
          <a:prstGeom prst="rect">
            <a:avLst/>
          </a:prstGeom>
          <a:noFill/>
          <a:ln>
            <a:noFill/>
          </a:ln>
        </p:spPr>
      </p:pic>
      <p:sp>
        <p:nvSpPr>
          <p:cNvPr id="500" name="Google Shape;500;p61"/>
          <p:cNvSpPr txBox="1">
            <a:spLocks noGrp="1"/>
          </p:cNvSpPr>
          <p:nvPr>
            <p:ph type="ctrTitle"/>
          </p:nvPr>
        </p:nvSpPr>
        <p:spPr>
          <a:xfrm>
            <a:off x="884075" y="1463975"/>
            <a:ext cx="7222200" cy="1159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
              <a:t>What do I think is the most meaningful part of the service?</a:t>
            </a:r>
            <a:endParaRPr sz="3100"/>
          </a:p>
          <a:p>
            <a:pPr marL="457200" lvl="0" indent="-425450" algn="l" rtl="0">
              <a:lnSpc>
                <a:spcPct val="100000"/>
              </a:lnSpc>
              <a:spcBef>
                <a:spcPts val="0"/>
              </a:spcBef>
              <a:spcAft>
                <a:spcPts val="0"/>
              </a:spcAft>
              <a:buSzPts val="3100"/>
              <a:buAutoNum type="alphaUcPeriod"/>
            </a:pPr>
            <a:r>
              <a:rPr lang="en" sz="3100"/>
              <a:t>The songs</a:t>
            </a:r>
            <a:endParaRPr sz="3100"/>
          </a:p>
          <a:p>
            <a:pPr marL="457200" lvl="0" indent="-425450" algn="l" rtl="0">
              <a:lnSpc>
                <a:spcPct val="100000"/>
              </a:lnSpc>
              <a:spcBef>
                <a:spcPts val="0"/>
              </a:spcBef>
              <a:spcAft>
                <a:spcPts val="0"/>
              </a:spcAft>
              <a:buSzPts val="3100"/>
              <a:buAutoNum type="alphaUcPeriod"/>
            </a:pPr>
            <a:r>
              <a:rPr lang="en" sz="3100"/>
              <a:t>The prayers</a:t>
            </a:r>
            <a:endParaRPr sz="3100"/>
          </a:p>
          <a:p>
            <a:pPr marL="457200" lvl="0" indent="-425450" algn="l" rtl="0">
              <a:lnSpc>
                <a:spcPct val="100000"/>
              </a:lnSpc>
              <a:spcBef>
                <a:spcPts val="0"/>
              </a:spcBef>
              <a:spcAft>
                <a:spcPts val="0"/>
              </a:spcAft>
              <a:buSzPts val="3100"/>
              <a:buAutoNum type="alphaUcPeriod"/>
            </a:pPr>
            <a:r>
              <a:rPr lang="en" sz="3100"/>
              <a:t>The Bible words</a:t>
            </a:r>
            <a:endParaRPr sz="3100"/>
          </a:p>
          <a:p>
            <a:pPr marL="0" lvl="0" indent="0" algn="l" rtl="0">
              <a:lnSpc>
                <a:spcPct val="100000"/>
              </a:lnSpc>
              <a:spcBef>
                <a:spcPts val="0"/>
              </a:spcBef>
              <a:spcAft>
                <a:spcPts val="0"/>
              </a:spcAft>
              <a:buSzPts val="3800"/>
              <a:buNone/>
            </a:pPr>
            <a:endParaRPr/>
          </a:p>
          <a:p>
            <a:pPr marL="0" lvl="0" indent="0" algn="l" rtl="0">
              <a:lnSpc>
                <a:spcPct val="100000"/>
              </a:lnSpc>
              <a:spcBef>
                <a:spcPts val="0"/>
              </a:spcBef>
              <a:spcAft>
                <a:spcPts val="0"/>
              </a:spcAft>
              <a:buSzPts val="380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62"/>
          <p:cNvSpPr/>
          <p:nvPr/>
        </p:nvSpPr>
        <p:spPr>
          <a:xfrm>
            <a:off x="726950" y="1481325"/>
            <a:ext cx="7804500" cy="3278100"/>
          </a:xfrm>
          <a:prstGeom prst="wedgeRectCallout">
            <a:avLst>
              <a:gd name="adj1" fmla="val 39102"/>
              <a:gd name="adj2" fmla="val -6171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6" name="Google Shape;506;p62"/>
          <p:cNvPicPr preferRelativeResize="0"/>
          <p:nvPr/>
        </p:nvPicPr>
        <p:blipFill rotWithShape="1">
          <a:blip r:embed="rId3">
            <a:alphaModFix/>
          </a:blip>
          <a:srcRect l="29996" r="31633"/>
          <a:stretch/>
        </p:blipFill>
        <p:spPr>
          <a:xfrm>
            <a:off x="7514850" y="312975"/>
            <a:ext cx="1604775" cy="1754301"/>
          </a:xfrm>
          <a:prstGeom prst="rect">
            <a:avLst/>
          </a:prstGeom>
          <a:noFill/>
          <a:ln>
            <a:noFill/>
          </a:ln>
        </p:spPr>
      </p:pic>
      <p:sp>
        <p:nvSpPr>
          <p:cNvPr id="507" name="Google Shape;507;p62"/>
          <p:cNvSpPr txBox="1">
            <a:spLocks noGrp="1"/>
          </p:cNvSpPr>
          <p:nvPr>
            <p:ph type="ctrTitle"/>
          </p:nvPr>
        </p:nvSpPr>
        <p:spPr>
          <a:xfrm>
            <a:off x="884075" y="1463975"/>
            <a:ext cx="7469100" cy="1159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
              <a:t>Why do YOU think Jesus had this special service with his disciples?</a:t>
            </a:r>
            <a:endParaRPr sz="3400"/>
          </a:p>
          <a:p>
            <a:pPr marL="457200" lvl="0" indent="-412750" algn="l" rtl="0">
              <a:lnSpc>
                <a:spcPct val="100000"/>
              </a:lnSpc>
              <a:spcBef>
                <a:spcPts val="0"/>
              </a:spcBef>
              <a:spcAft>
                <a:spcPts val="0"/>
              </a:spcAft>
              <a:buSzPts val="2900"/>
              <a:buAutoNum type="alphaUcPeriod"/>
            </a:pPr>
            <a:r>
              <a:rPr lang="en" sz="2900"/>
              <a:t>For the memories</a:t>
            </a:r>
            <a:endParaRPr sz="2900"/>
          </a:p>
          <a:p>
            <a:pPr marL="457200" lvl="0" indent="-412750" algn="l" rtl="0">
              <a:lnSpc>
                <a:spcPct val="100000"/>
              </a:lnSpc>
              <a:spcBef>
                <a:spcPts val="0"/>
              </a:spcBef>
              <a:spcAft>
                <a:spcPts val="0"/>
              </a:spcAft>
              <a:buSzPts val="2900"/>
              <a:buAutoNum type="alphaUcPeriod"/>
            </a:pPr>
            <a:r>
              <a:rPr lang="en" sz="2900"/>
              <a:t>To train them</a:t>
            </a:r>
            <a:endParaRPr sz="2900"/>
          </a:p>
          <a:p>
            <a:pPr marL="457200" lvl="0" indent="-412750" algn="l" rtl="0">
              <a:lnSpc>
                <a:spcPct val="100000"/>
              </a:lnSpc>
              <a:spcBef>
                <a:spcPts val="0"/>
              </a:spcBef>
              <a:spcAft>
                <a:spcPts val="0"/>
              </a:spcAft>
              <a:buSzPts val="2900"/>
              <a:buAutoNum type="alphaUcPeriod"/>
            </a:pPr>
            <a:r>
              <a:rPr lang="en" sz="2900"/>
              <a:t>To help them know how to lead others</a:t>
            </a:r>
            <a:endParaRPr sz="2900"/>
          </a:p>
          <a:p>
            <a:pPr marL="0" lvl="0" indent="0" algn="l" rtl="0">
              <a:lnSpc>
                <a:spcPct val="100000"/>
              </a:lnSpc>
              <a:spcBef>
                <a:spcPts val="0"/>
              </a:spcBef>
              <a:spcAft>
                <a:spcPts val="0"/>
              </a:spcAft>
              <a:buSzPts val="3800"/>
              <a:buNone/>
            </a:pPr>
            <a:endParaRPr/>
          </a:p>
          <a:p>
            <a:pPr marL="0" lvl="0" indent="0" algn="l" rtl="0">
              <a:lnSpc>
                <a:spcPct val="100000"/>
              </a:lnSpc>
              <a:spcBef>
                <a:spcPts val="0"/>
              </a:spcBef>
              <a:spcAft>
                <a:spcPts val="0"/>
              </a:spcAft>
              <a:buSzPts val="3800"/>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63"/>
          <p:cNvSpPr/>
          <p:nvPr/>
        </p:nvSpPr>
        <p:spPr>
          <a:xfrm>
            <a:off x="726950" y="1481325"/>
            <a:ext cx="7804500" cy="3278100"/>
          </a:xfrm>
          <a:prstGeom prst="wedgeRectCallout">
            <a:avLst>
              <a:gd name="adj1" fmla="val 39102"/>
              <a:gd name="adj2" fmla="val -6171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13" name="Google Shape;513;p63"/>
          <p:cNvPicPr preferRelativeResize="0"/>
          <p:nvPr/>
        </p:nvPicPr>
        <p:blipFill rotWithShape="1">
          <a:blip r:embed="rId3">
            <a:alphaModFix/>
          </a:blip>
          <a:srcRect r="68494"/>
          <a:stretch/>
        </p:blipFill>
        <p:spPr>
          <a:xfrm>
            <a:off x="7707405" y="312975"/>
            <a:ext cx="1317723" cy="1754301"/>
          </a:xfrm>
          <a:prstGeom prst="rect">
            <a:avLst/>
          </a:prstGeom>
          <a:noFill/>
          <a:ln>
            <a:noFill/>
          </a:ln>
        </p:spPr>
      </p:pic>
      <p:sp>
        <p:nvSpPr>
          <p:cNvPr id="514" name="Google Shape;514;p63"/>
          <p:cNvSpPr txBox="1">
            <a:spLocks noGrp="1"/>
          </p:cNvSpPr>
          <p:nvPr>
            <p:ph type="ctrTitle"/>
          </p:nvPr>
        </p:nvSpPr>
        <p:spPr>
          <a:xfrm>
            <a:off x="884075" y="1463975"/>
            <a:ext cx="7222200" cy="1159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
              <a:t>How does Communion help me serve others?</a:t>
            </a:r>
            <a:endParaRPr sz="3300"/>
          </a:p>
          <a:p>
            <a:pPr marL="457200" lvl="0" indent="-425450" algn="l" rtl="0">
              <a:lnSpc>
                <a:spcPct val="100000"/>
              </a:lnSpc>
              <a:spcBef>
                <a:spcPts val="0"/>
              </a:spcBef>
              <a:spcAft>
                <a:spcPts val="0"/>
              </a:spcAft>
              <a:buSzPts val="3100"/>
              <a:buAutoNum type="alphaUcPeriod"/>
            </a:pPr>
            <a:r>
              <a:rPr lang="en" sz="3100"/>
              <a:t>Watching the leaders serve us the bread and juice</a:t>
            </a:r>
            <a:endParaRPr sz="3100"/>
          </a:p>
          <a:p>
            <a:pPr marL="457200" lvl="0" indent="-425450" algn="l" rtl="0">
              <a:lnSpc>
                <a:spcPct val="100000"/>
              </a:lnSpc>
              <a:spcBef>
                <a:spcPts val="0"/>
              </a:spcBef>
              <a:spcAft>
                <a:spcPts val="0"/>
              </a:spcAft>
              <a:buSzPts val="3100"/>
              <a:buAutoNum type="alphaUcPeriod"/>
            </a:pPr>
            <a:r>
              <a:rPr lang="en" sz="3100"/>
              <a:t>Attitude man!</a:t>
            </a:r>
            <a:endParaRPr sz="3100"/>
          </a:p>
          <a:p>
            <a:pPr marL="457200" lvl="0" indent="-425450" algn="l" rtl="0">
              <a:lnSpc>
                <a:spcPct val="100000"/>
              </a:lnSpc>
              <a:spcBef>
                <a:spcPts val="0"/>
              </a:spcBef>
              <a:spcAft>
                <a:spcPts val="0"/>
              </a:spcAft>
              <a:buSzPts val="3100"/>
              <a:buAutoNum type="alphaUcPeriod"/>
            </a:pPr>
            <a:r>
              <a:rPr lang="en" sz="3100"/>
              <a:t>Wanna be like Jesus</a:t>
            </a:r>
            <a:endParaRPr sz="3100"/>
          </a:p>
          <a:p>
            <a:pPr marL="0" lvl="0" indent="0" algn="l" rtl="0">
              <a:lnSpc>
                <a:spcPct val="100000"/>
              </a:lnSpc>
              <a:spcBef>
                <a:spcPts val="0"/>
              </a:spcBef>
              <a:spcAft>
                <a:spcPts val="0"/>
              </a:spcAft>
              <a:buSzPts val="3800"/>
              <a:buNone/>
            </a:pPr>
            <a:endParaRPr/>
          </a:p>
          <a:p>
            <a:pPr marL="0" lvl="0" indent="0" algn="l" rtl="0">
              <a:lnSpc>
                <a:spcPct val="100000"/>
              </a:lnSpc>
              <a:spcBef>
                <a:spcPts val="0"/>
              </a:spcBef>
              <a:spcAft>
                <a:spcPts val="0"/>
              </a:spcAft>
              <a:buSzPts val="3800"/>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64"/>
          <p:cNvSpPr txBox="1">
            <a:spLocks noGrp="1"/>
          </p:cNvSpPr>
          <p:nvPr>
            <p:ph type="ctrTitle"/>
          </p:nvPr>
        </p:nvSpPr>
        <p:spPr>
          <a:xfrm>
            <a:off x="719175" y="2963363"/>
            <a:ext cx="6598200" cy="1159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400"/>
              <a:buNone/>
            </a:pPr>
            <a:r>
              <a:rPr lang="en"/>
              <a:t>Memory Game!</a:t>
            </a:r>
            <a:endParaRPr/>
          </a:p>
        </p:txBody>
      </p:sp>
      <p:sp>
        <p:nvSpPr>
          <p:cNvPr id="520" name="Google Shape;520;p64"/>
          <p:cNvSpPr txBox="1"/>
          <p:nvPr/>
        </p:nvSpPr>
        <p:spPr>
          <a:xfrm>
            <a:off x="175250" y="4573525"/>
            <a:ext cx="80925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0" i="0" u="none" strike="noStrike" cap="none">
                <a:solidFill>
                  <a:srgbClr val="000000"/>
                </a:solidFill>
                <a:latin typeface="Roboto"/>
                <a:ea typeface="Roboto"/>
                <a:cs typeface="Roboto"/>
                <a:sym typeface="Roboto"/>
              </a:rPr>
              <a:t>Remember the ORDER of Bible Story events!</a:t>
            </a:r>
            <a:endParaRPr sz="2100" b="0" i="0" u="none" strike="noStrike" cap="none">
              <a:solidFill>
                <a:srgbClr val="000000"/>
              </a:solidFill>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65"/>
          <p:cNvSpPr txBox="1">
            <a:spLocks noGrp="1"/>
          </p:cNvSpPr>
          <p:nvPr>
            <p:ph type="ctrTitle"/>
          </p:nvPr>
        </p:nvSpPr>
        <p:spPr>
          <a:xfrm>
            <a:off x="884073" y="1463987"/>
            <a:ext cx="5660100" cy="1159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
              <a:t>Which happened first?</a:t>
            </a:r>
            <a:endParaRPr/>
          </a:p>
        </p:txBody>
      </p:sp>
      <p:sp>
        <p:nvSpPr>
          <p:cNvPr id="526" name="Google Shape;526;p65"/>
          <p:cNvSpPr txBox="1">
            <a:spLocks noGrp="1"/>
          </p:cNvSpPr>
          <p:nvPr>
            <p:ph type="subTitle" idx="1"/>
          </p:nvPr>
        </p:nvSpPr>
        <p:spPr>
          <a:xfrm>
            <a:off x="884073" y="2740213"/>
            <a:ext cx="5660100" cy="78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AutoNum type="alphaUcPeriod"/>
            </a:pPr>
            <a:r>
              <a:rPr lang="en"/>
              <a:t>Passover</a:t>
            </a:r>
            <a:endParaRPr/>
          </a:p>
          <a:p>
            <a:pPr marL="457200" lvl="0" indent="-381000" algn="l" rtl="0">
              <a:lnSpc>
                <a:spcPct val="100000"/>
              </a:lnSpc>
              <a:spcBef>
                <a:spcPts val="0"/>
              </a:spcBef>
              <a:spcAft>
                <a:spcPts val="0"/>
              </a:spcAft>
              <a:buSzPts val="2400"/>
              <a:buAutoNum type="alphaUcPeriod"/>
            </a:pPr>
            <a:r>
              <a:rPr lang="en"/>
              <a:t>Communion</a:t>
            </a:r>
            <a:endParaRPr/>
          </a:p>
        </p:txBody>
      </p:sp>
      <p:sp>
        <p:nvSpPr>
          <p:cNvPr id="527" name="Google Shape;527;p65"/>
          <p:cNvSpPr txBox="1"/>
          <p:nvPr/>
        </p:nvSpPr>
        <p:spPr>
          <a:xfrm>
            <a:off x="1632200" y="3936500"/>
            <a:ext cx="4911900" cy="600300"/>
          </a:xfrm>
          <a:prstGeom prst="rect">
            <a:avLst/>
          </a:prstGeom>
          <a:noFill/>
          <a:ln>
            <a:noFill/>
          </a:ln>
        </p:spPr>
        <p:txBody>
          <a:bodyPr spcFirstLastPara="1" wrap="square" lIns="91425" tIns="91425" rIns="91425" bIns="91425" anchor="t" anchorCtr="0">
            <a:spAutoFit/>
          </a:bodyPr>
          <a:lstStyle/>
          <a:p>
            <a:pPr marL="457200" marR="0" lvl="0" indent="0" algn="r" rtl="0">
              <a:lnSpc>
                <a:spcPct val="100000"/>
              </a:lnSpc>
              <a:spcBef>
                <a:spcPts val="0"/>
              </a:spcBef>
              <a:spcAft>
                <a:spcPts val="0"/>
              </a:spcAft>
              <a:buClr>
                <a:srgbClr val="000000"/>
              </a:buClr>
              <a:buSzPts val="2700"/>
              <a:buFont typeface="Arial"/>
              <a:buNone/>
            </a:pPr>
            <a:r>
              <a:rPr lang="en" sz="2700" b="1" i="0" u="none" strike="noStrike" cap="none">
                <a:solidFill>
                  <a:srgbClr val="783F04"/>
                </a:solidFill>
                <a:latin typeface="Roboto"/>
                <a:ea typeface="Roboto"/>
                <a:cs typeface="Roboto"/>
                <a:sym typeface="Roboto"/>
              </a:rPr>
              <a:t>A- Passover</a:t>
            </a:r>
            <a:endParaRPr sz="2700" b="1" i="0" u="none" strike="noStrike" cap="none">
              <a:solidFill>
                <a:srgbClr val="783F04"/>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26"/>
                                        </p:tgtEl>
                                        <p:attrNameLst>
                                          <p:attrName>style.visibility</p:attrName>
                                        </p:attrNameLst>
                                      </p:cBhvr>
                                      <p:to>
                                        <p:strVal val="visible"/>
                                      </p:to>
                                    </p:set>
                                    <p:anim calcmode="lin" valueType="num">
                                      <p:cBhvr additive="base">
                                        <p:cTn id="7" dur="1000"/>
                                        <p:tgtEl>
                                          <p:spTgt spid="52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27"/>
                                        </p:tgtEl>
                                        <p:attrNameLst>
                                          <p:attrName>style.visibility</p:attrName>
                                        </p:attrNameLst>
                                      </p:cBhvr>
                                      <p:to>
                                        <p:strVal val="visible"/>
                                      </p:to>
                                    </p:set>
                                    <p:anim calcmode="lin" valueType="num">
                                      <p:cBhvr additive="base">
                                        <p:cTn id="12" dur="1000"/>
                                        <p:tgtEl>
                                          <p:spTgt spid="52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66"/>
          <p:cNvSpPr txBox="1">
            <a:spLocks noGrp="1"/>
          </p:cNvSpPr>
          <p:nvPr>
            <p:ph type="ctrTitle"/>
          </p:nvPr>
        </p:nvSpPr>
        <p:spPr>
          <a:xfrm>
            <a:off x="884073" y="1463987"/>
            <a:ext cx="5660100" cy="1159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
              <a:t>Which happened first?</a:t>
            </a:r>
            <a:endParaRPr/>
          </a:p>
        </p:txBody>
      </p:sp>
      <p:sp>
        <p:nvSpPr>
          <p:cNvPr id="533" name="Google Shape;533;p66"/>
          <p:cNvSpPr txBox="1">
            <a:spLocks noGrp="1"/>
          </p:cNvSpPr>
          <p:nvPr>
            <p:ph type="subTitle" idx="1"/>
          </p:nvPr>
        </p:nvSpPr>
        <p:spPr>
          <a:xfrm>
            <a:off x="884073" y="2740213"/>
            <a:ext cx="5660100" cy="78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AutoNum type="alphaUcPeriod"/>
            </a:pPr>
            <a:r>
              <a:rPr lang="en"/>
              <a:t>Lamb slain or</a:t>
            </a:r>
            <a:endParaRPr/>
          </a:p>
          <a:p>
            <a:pPr marL="457200" lvl="0" indent="-381000" algn="l" rtl="0">
              <a:lnSpc>
                <a:spcPct val="100000"/>
              </a:lnSpc>
              <a:spcBef>
                <a:spcPts val="0"/>
              </a:spcBef>
              <a:spcAft>
                <a:spcPts val="0"/>
              </a:spcAft>
              <a:buSzPts val="2400"/>
              <a:buAutoNum type="alphaUcPeriod"/>
            </a:pPr>
            <a:r>
              <a:rPr lang="en"/>
              <a:t>Jesus gives the grape juice?</a:t>
            </a:r>
            <a:endParaRPr/>
          </a:p>
        </p:txBody>
      </p:sp>
      <p:sp>
        <p:nvSpPr>
          <p:cNvPr id="534" name="Google Shape;534;p66"/>
          <p:cNvSpPr txBox="1"/>
          <p:nvPr/>
        </p:nvSpPr>
        <p:spPr>
          <a:xfrm>
            <a:off x="1632200" y="3936500"/>
            <a:ext cx="4911900" cy="600300"/>
          </a:xfrm>
          <a:prstGeom prst="rect">
            <a:avLst/>
          </a:prstGeom>
          <a:noFill/>
          <a:ln>
            <a:noFill/>
          </a:ln>
        </p:spPr>
        <p:txBody>
          <a:bodyPr spcFirstLastPara="1" wrap="square" lIns="91425" tIns="91425" rIns="91425" bIns="91425" anchor="t" anchorCtr="0">
            <a:spAutoFit/>
          </a:bodyPr>
          <a:lstStyle/>
          <a:p>
            <a:pPr marL="457200" marR="0" lvl="0" indent="0" algn="r" rtl="0">
              <a:lnSpc>
                <a:spcPct val="100000"/>
              </a:lnSpc>
              <a:spcBef>
                <a:spcPts val="0"/>
              </a:spcBef>
              <a:spcAft>
                <a:spcPts val="0"/>
              </a:spcAft>
              <a:buClr>
                <a:srgbClr val="000000"/>
              </a:buClr>
              <a:buSzPts val="2700"/>
              <a:buFont typeface="Arial"/>
              <a:buNone/>
            </a:pPr>
            <a:r>
              <a:rPr lang="en" sz="2700" b="1" i="0" u="none" strike="noStrike" cap="none">
                <a:solidFill>
                  <a:srgbClr val="783F04"/>
                </a:solidFill>
                <a:latin typeface="Roboto"/>
                <a:ea typeface="Roboto"/>
                <a:cs typeface="Roboto"/>
                <a:sym typeface="Roboto"/>
              </a:rPr>
              <a:t>A- Lamb slain!</a:t>
            </a:r>
            <a:endParaRPr sz="2700" b="1" i="0" u="none" strike="noStrike" cap="none">
              <a:solidFill>
                <a:srgbClr val="783F04"/>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33"/>
                                        </p:tgtEl>
                                        <p:attrNameLst>
                                          <p:attrName>style.visibility</p:attrName>
                                        </p:attrNameLst>
                                      </p:cBhvr>
                                      <p:to>
                                        <p:strVal val="visible"/>
                                      </p:to>
                                    </p:set>
                                    <p:anim calcmode="lin" valueType="num">
                                      <p:cBhvr additive="base">
                                        <p:cTn id="7" dur="1000"/>
                                        <p:tgtEl>
                                          <p:spTgt spid="53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34"/>
                                        </p:tgtEl>
                                        <p:attrNameLst>
                                          <p:attrName>style.visibility</p:attrName>
                                        </p:attrNameLst>
                                      </p:cBhvr>
                                      <p:to>
                                        <p:strVal val="visible"/>
                                      </p:to>
                                    </p:set>
                                    <p:anim calcmode="lin" valueType="num">
                                      <p:cBhvr additive="base">
                                        <p:cTn id="12" dur="1000"/>
                                        <p:tgtEl>
                                          <p:spTgt spid="53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67"/>
          <p:cNvSpPr txBox="1">
            <a:spLocks noGrp="1"/>
          </p:cNvSpPr>
          <p:nvPr>
            <p:ph type="ctrTitle"/>
          </p:nvPr>
        </p:nvSpPr>
        <p:spPr>
          <a:xfrm>
            <a:off x="884073" y="1463987"/>
            <a:ext cx="5660100" cy="1159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
              <a:t>Which happened first?</a:t>
            </a:r>
            <a:endParaRPr/>
          </a:p>
        </p:txBody>
      </p:sp>
      <p:sp>
        <p:nvSpPr>
          <p:cNvPr id="540" name="Google Shape;540;p67"/>
          <p:cNvSpPr txBox="1">
            <a:spLocks noGrp="1"/>
          </p:cNvSpPr>
          <p:nvPr>
            <p:ph type="subTitle" idx="1"/>
          </p:nvPr>
        </p:nvSpPr>
        <p:spPr>
          <a:xfrm>
            <a:off x="884073" y="2740213"/>
            <a:ext cx="5660100" cy="78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AutoNum type="alphaUcPeriod"/>
            </a:pPr>
            <a:r>
              <a:rPr lang="en"/>
              <a:t>Jesus broke the bread</a:t>
            </a:r>
            <a:endParaRPr/>
          </a:p>
          <a:p>
            <a:pPr marL="457200" lvl="0" indent="-381000" algn="l" rtl="0">
              <a:lnSpc>
                <a:spcPct val="100000"/>
              </a:lnSpc>
              <a:spcBef>
                <a:spcPts val="0"/>
              </a:spcBef>
              <a:spcAft>
                <a:spcPts val="0"/>
              </a:spcAft>
              <a:buSzPts val="2400"/>
              <a:buAutoNum type="alphaUcPeriod"/>
            </a:pPr>
            <a:r>
              <a:rPr lang="en"/>
              <a:t>Jesus washed the disciples’ feet</a:t>
            </a:r>
            <a:endParaRPr/>
          </a:p>
        </p:txBody>
      </p:sp>
      <p:sp>
        <p:nvSpPr>
          <p:cNvPr id="541" name="Google Shape;541;p67"/>
          <p:cNvSpPr txBox="1"/>
          <p:nvPr/>
        </p:nvSpPr>
        <p:spPr>
          <a:xfrm>
            <a:off x="1632200" y="3936500"/>
            <a:ext cx="4911900" cy="600300"/>
          </a:xfrm>
          <a:prstGeom prst="rect">
            <a:avLst/>
          </a:prstGeom>
          <a:noFill/>
          <a:ln>
            <a:noFill/>
          </a:ln>
        </p:spPr>
        <p:txBody>
          <a:bodyPr spcFirstLastPara="1" wrap="square" lIns="91425" tIns="91425" rIns="91425" bIns="91425" anchor="t" anchorCtr="0">
            <a:spAutoFit/>
          </a:bodyPr>
          <a:lstStyle/>
          <a:p>
            <a:pPr marL="457200" marR="0" lvl="0" indent="0" algn="r" rtl="0">
              <a:lnSpc>
                <a:spcPct val="100000"/>
              </a:lnSpc>
              <a:spcBef>
                <a:spcPts val="0"/>
              </a:spcBef>
              <a:spcAft>
                <a:spcPts val="0"/>
              </a:spcAft>
              <a:buClr>
                <a:srgbClr val="000000"/>
              </a:buClr>
              <a:buSzPts val="2700"/>
              <a:buFont typeface="Arial"/>
              <a:buNone/>
            </a:pPr>
            <a:r>
              <a:rPr lang="en" sz="2700" b="1" i="0" u="none" strike="noStrike" cap="none">
                <a:solidFill>
                  <a:srgbClr val="783F04"/>
                </a:solidFill>
                <a:latin typeface="Roboto"/>
                <a:ea typeface="Roboto"/>
                <a:cs typeface="Roboto"/>
                <a:sym typeface="Roboto"/>
              </a:rPr>
              <a:t>B- Jesus washed feet!</a:t>
            </a:r>
            <a:endParaRPr sz="2700" b="1" i="0" u="none" strike="noStrike" cap="none">
              <a:solidFill>
                <a:srgbClr val="783F04"/>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0"/>
                                        </p:tgtEl>
                                        <p:attrNameLst>
                                          <p:attrName>style.visibility</p:attrName>
                                        </p:attrNameLst>
                                      </p:cBhvr>
                                      <p:to>
                                        <p:strVal val="visible"/>
                                      </p:to>
                                    </p:set>
                                    <p:anim calcmode="lin" valueType="num">
                                      <p:cBhvr additive="base">
                                        <p:cTn id="7" dur="1000"/>
                                        <p:tgtEl>
                                          <p:spTgt spid="54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41"/>
                                        </p:tgtEl>
                                        <p:attrNameLst>
                                          <p:attrName>style.visibility</p:attrName>
                                        </p:attrNameLst>
                                      </p:cBhvr>
                                      <p:to>
                                        <p:strVal val="visible"/>
                                      </p:to>
                                    </p:set>
                                    <p:anim calcmode="lin" valueType="num">
                                      <p:cBhvr additive="base">
                                        <p:cTn id="12" dur="1000"/>
                                        <p:tgtEl>
                                          <p:spTgt spid="54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68"/>
          <p:cNvSpPr txBox="1">
            <a:spLocks noGrp="1"/>
          </p:cNvSpPr>
          <p:nvPr>
            <p:ph type="ctrTitle"/>
          </p:nvPr>
        </p:nvSpPr>
        <p:spPr>
          <a:xfrm>
            <a:off x="884073" y="1463987"/>
            <a:ext cx="5660100" cy="1159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
              <a:t>Which happened first?</a:t>
            </a:r>
            <a:endParaRPr/>
          </a:p>
        </p:txBody>
      </p:sp>
      <p:sp>
        <p:nvSpPr>
          <p:cNvPr id="547" name="Google Shape;547;p68"/>
          <p:cNvSpPr txBox="1">
            <a:spLocks noGrp="1"/>
          </p:cNvSpPr>
          <p:nvPr>
            <p:ph type="subTitle" idx="1"/>
          </p:nvPr>
        </p:nvSpPr>
        <p:spPr>
          <a:xfrm>
            <a:off x="884076" y="2740225"/>
            <a:ext cx="7606200" cy="78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AutoNum type="alphaUcPeriod"/>
            </a:pPr>
            <a:r>
              <a:rPr lang="en"/>
              <a:t>Songs and prayer as they left the upper room</a:t>
            </a:r>
            <a:endParaRPr/>
          </a:p>
          <a:p>
            <a:pPr marL="457200" lvl="0" indent="-381000" algn="l" rtl="0">
              <a:lnSpc>
                <a:spcPct val="100000"/>
              </a:lnSpc>
              <a:spcBef>
                <a:spcPts val="0"/>
              </a:spcBef>
              <a:spcAft>
                <a:spcPts val="0"/>
              </a:spcAft>
              <a:buSzPts val="2400"/>
              <a:buAutoNum type="alphaUcPeriod"/>
            </a:pPr>
            <a:r>
              <a:rPr lang="en"/>
              <a:t>Jesus talked about grape juice = His blood</a:t>
            </a:r>
            <a:endParaRPr/>
          </a:p>
        </p:txBody>
      </p:sp>
      <p:sp>
        <p:nvSpPr>
          <p:cNvPr id="548" name="Google Shape;548;p68"/>
          <p:cNvSpPr txBox="1"/>
          <p:nvPr/>
        </p:nvSpPr>
        <p:spPr>
          <a:xfrm>
            <a:off x="1632200" y="3936500"/>
            <a:ext cx="4911900" cy="1015800"/>
          </a:xfrm>
          <a:prstGeom prst="rect">
            <a:avLst/>
          </a:prstGeom>
          <a:noFill/>
          <a:ln>
            <a:noFill/>
          </a:ln>
        </p:spPr>
        <p:txBody>
          <a:bodyPr spcFirstLastPara="1" wrap="square" lIns="91425" tIns="91425" rIns="91425" bIns="91425" anchor="t" anchorCtr="0">
            <a:spAutoFit/>
          </a:bodyPr>
          <a:lstStyle/>
          <a:p>
            <a:pPr marL="457200" marR="0" lvl="0" indent="0" algn="r" rtl="0">
              <a:lnSpc>
                <a:spcPct val="100000"/>
              </a:lnSpc>
              <a:spcBef>
                <a:spcPts val="0"/>
              </a:spcBef>
              <a:spcAft>
                <a:spcPts val="0"/>
              </a:spcAft>
              <a:buClr>
                <a:srgbClr val="000000"/>
              </a:buClr>
              <a:buSzPts val="2700"/>
              <a:buFont typeface="Arial"/>
              <a:buNone/>
            </a:pPr>
            <a:r>
              <a:rPr lang="en" sz="2700" b="1" i="0" u="none" strike="noStrike" cap="none">
                <a:solidFill>
                  <a:srgbClr val="783F04"/>
                </a:solidFill>
                <a:latin typeface="Roboto"/>
                <a:ea typeface="Roboto"/>
                <a:cs typeface="Roboto"/>
                <a:sym typeface="Roboto"/>
              </a:rPr>
              <a:t>B- Jesus talked about grape juice</a:t>
            </a:r>
            <a:endParaRPr sz="2700" b="1" i="0" u="none" strike="noStrike" cap="none">
              <a:solidFill>
                <a:srgbClr val="783F04"/>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7"/>
                                        </p:tgtEl>
                                        <p:attrNameLst>
                                          <p:attrName>style.visibility</p:attrName>
                                        </p:attrNameLst>
                                      </p:cBhvr>
                                      <p:to>
                                        <p:strVal val="visible"/>
                                      </p:to>
                                    </p:set>
                                    <p:anim calcmode="lin" valueType="num">
                                      <p:cBhvr additive="base">
                                        <p:cTn id="7" dur="1000"/>
                                        <p:tgtEl>
                                          <p:spTgt spid="547"/>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48"/>
                                        </p:tgtEl>
                                        <p:attrNameLst>
                                          <p:attrName>style.visibility</p:attrName>
                                        </p:attrNameLst>
                                      </p:cBhvr>
                                      <p:to>
                                        <p:strVal val="visible"/>
                                      </p:to>
                                    </p:set>
                                    <p:anim calcmode="lin" valueType="num">
                                      <p:cBhvr additive="base">
                                        <p:cTn id="12" dur="1000"/>
                                        <p:tgtEl>
                                          <p:spTgt spid="54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3"/>
          <p:cNvSpPr txBox="1">
            <a:spLocks noGrp="1"/>
          </p:cNvSpPr>
          <p:nvPr>
            <p:ph type="sldNum" idx="12"/>
          </p:nvPr>
        </p:nvSpPr>
        <p:spPr>
          <a:xfrm>
            <a:off x="4345650" y="4935488"/>
            <a:ext cx="452700" cy="208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
              <a:t>4</a:t>
            </a:fld>
            <a:endParaRPr/>
          </a:p>
        </p:txBody>
      </p:sp>
      <p:sp>
        <p:nvSpPr>
          <p:cNvPr id="195" name="Google Shape;195;p33"/>
          <p:cNvSpPr txBox="1">
            <a:spLocks noGrp="1"/>
          </p:cNvSpPr>
          <p:nvPr>
            <p:ph type="body" idx="1"/>
          </p:nvPr>
        </p:nvSpPr>
        <p:spPr>
          <a:xfrm>
            <a:off x="452400" y="365650"/>
            <a:ext cx="8283300" cy="4399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3000"/>
              <a:buNone/>
            </a:pPr>
            <a:r>
              <a:rPr lang="en"/>
              <a:t>Worksheets</a:t>
            </a:r>
            <a:endParaRPr/>
          </a:p>
          <a:p>
            <a:pPr marL="0" lvl="0" indent="0" algn="l" rtl="0">
              <a:lnSpc>
                <a:spcPct val="100000"/>
              </a:lnSpc>
              <a:spcBef>
                <a:spcPts val="600"/>
              </a:spcBef>
              <a:spcAft>
                <a:spcPts val="0"/>
              </a:spcAft>
              <a:buSzPts val="3000"/>
              <a:buNone/>
            </a:pPr>
            <a:r>
              <a:rPr lang="en"/>
              <a:t>Instructions</a:t>
            </a:r>
            <a:endParaRPr/>
          </a:p>
        </p:txBody>
      </p:sp>
      <p:grpSp>
        <p:nvGrpSpPr>
          <p:cNvPr id="196" name="Google Shape;196;p33"/>
          <p:cNvGrpSpPr/>
          <p:nvPr/>
        </p:nvGrpSpPr>
        <p:grpSpPr>
          <a:xfrm>
            <a:off x="178887" y="3950200"/>
            <a:ext cx="1219988" cy="1134375"/>
            <a:chOff x="178887" y="3950200"/>
            <a:chExt cx="1219988" cy="1134375"/>
          </a:xfrm>
        </p:grpSpPr>
        <p:sp>
          <p:nvSpPr>
            <p:cNvPr id="197" name="Google Shape;197;p33"/>
            <p:cNvSpPr/>
            <p:nvPr/>
          </p:nvSpPr>
          <p:spPr>
            <a:xfrm>
              <a:off x="191675" y="3950200"/>
              <a:ext cx="1207200" cy="1116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#1</a:t>
              </a: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#1</a:t>
              </a:r>
              <a:endParaRPr sz="1700" b="1" i="0" u="none" strike="noStrike" cap="none">
                <a:solidFill>
                  <a:srgbClr val="000000"/>
                </a:solidFill>
                <a:latin typeface="Roboto Slab"/>
                <a:ea typeface="Roboto Slab"/>
                <a:cs typeface="Roboto Slab"/>
                <a:sym typeface="Roboto Slab"/>
              </a:endParaRPr>
            </a:p>
          </p:txBody>
        </p:sp>
        <p:pic>
          <p:nvPicPr>
            <p:cNvPr id="198" name="Google Shape;198;p33"/>
            <p:cNvPicPr preferRelativeResize="0"/>
            <p:nvPr/>
          </p:nvPicPr>
          <p:blipFill rotWithShape="1">
            <a:blip r:embed="rId3">
              <a:alphaModFix/>
            </a:blip>
            <a:srcRect/>
            <a:stretch/>
          </p:blipFill>
          <p:spPr>
            <a:xfrm>
              <a:off x="267875" y="3970025"/>
              <a:ext cx="628625" cy="580650"/>
            </a:xfrm>
            <a:prstGeom prst="rect">
              <a:avLst/>
            </a:prstGeom>
            <a:noFill/>
            <a:ln>
              <a:noFill/>
            </a:ln>
          </p:spPr>
        </p:pic>
        <p:pic>
          <p:nvPicPr>
            <p:cNvPr id="199" name="Google Shape;199;p33"/>
            <p:cNvPicPr preferRelativeResize="0"/>
            <p:nvPr/>
          </p:nvPicPr>
          <p:blipFill rotWithShape="1">
            <a:blip r:embed="rId4">
              <a:alphaModFix/>
            </a:blip>
            <a:srcRect/>
            <a:stretch/>
          </p:blipFill>
          <p:spPr>
            <a:xfrm>
              <a:off x="178887" y="4503925"/>
              <a:ext cx="824313" cy="580650"/>
            </a:xfrm>
            <a:prstGeom prst="rect">
              <a:avLst/>
            </a:prstGeom>
            <a:noFill/>
            <a:ln>
              <a:noFill/>
            </a:ln>
          </p:spPr>
        </p:pic>
      </p:grpSp>
      <p:sp>
        <p:nvSpPr>
          <p:cNvPr id="200" name="Google Shape;200;p33"/>
          <p:cNvSpPr/>
          <p:nvPr/>
        </p:nvSpPr>
        <p:spPr>
          <a:xfrm rot="7308304">
            <a:off x="932747" y="3099680"/>
            <a:ext cx="2564935" cy="493919"/>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33"/>
          <p:cNvSpPr txBox="1"/>
          <p:nvPr/>
        </p:nvSpPr>
        <p:spPr>
          <a:xfrm>
            <a:off x="3031225" y="1305150"/>
            <a:ext cx="2222100" cy="3694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 sz="1900" b="0" i="0" u="none" strike="noStrike" cap="none">
                <a:solidFill>
                  <a:schemeClr val="lt1"/>
                </a:solidFill>
                <a:latin typeface="Roboto"/>
                <a:ea typeface="Roboto"/>
                <a:cs typeface="Roboto"/>
                <a:sym typeface="Roboto"/>
              </a:rPr>
              <a:t>The patch is for YOUR award</a:t>
            </a:r>
            <a:endParaRPr sz="1900" b="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900"/>
              <a:buFont typeface="Arial"/>
              <a:buNone/>
            </a:pPr>
            <a:r>
              <a:rPr lang="en" sz="1900" b="0" i="0" u="none" strike="noStrike" cap="none">
                <a:solidFill>
                  <a:schemeClr val="lt1"/>
                </a:solidFill>
                <a:latin typeface="Roboto"/>
                <a:ea typeface="Roboto"/>
                <a:cs typeface="Roboto"/>
                <a:sym typeface="Roboto"/>
              </a:rPr>
              <a:t>The number means the requirement #</a:t>
            </a:r>
            <a:endParaRPr sz="1900" b="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900"/>
              <a:buFont typeface="Arial"/>
              <a:buNone/>
            </a:pPr>
            <a:r>
              <a:rPr lang="en" sz="1900" b="0" i="0" u="none" strike="noStrike" cap="none">
                <a:solidFill>
                  <a:schemeClr val="lt1"/>
                </a:solidFill>
                <a:latin typeface="Roboto"/>
                <a:ea typeface="Roboto"/>
                <a:cs typeface="Roboto"/>
                <a:sym typeface="Roboto"/>
              </a:rPr>
              <a:t>“NA” means it isn’t on your worksheet!</a:t>
            </a:r>
            <a:endParaRPr sz="1900" b="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900"/>
              <a:buFont typeface="Arial"/>
              <a:buNone/>
            </a:pPr>
            <a:r>
              <a:rPr lang="en" sz="1900" b="0" i="0" u="none" strike="noStrike" cap="none">
                <a:solidFill>
                  <a:schemeClr val="lt1"/>
                </a:solidFill>
                <a:latin typeface="Roboto"/>
                <a:ea typeface="Roboto"/>
                <a:cs typeface="Roboto"/>
                <a:sym typeface="Roboto"/>
              </a:rPr>
              <a:t>“EC” mean “extra credit”</a:t>
            </a:r>
            <a:endParaRPr sz="1900" b="0" i="0" u="none" strike="noStrike" cap="none">
              <a:solidFill>
                <a:schemeClr val="lt1"/>
              </a:solidFill>
              <a:latin typeface="Roboto"/>
              <a:ea typeface="Roboto"/>
              <a:cs typeface="Roboto"/>
              <a:sym typeface="Roboto"/>
            </a:endParaRPr>
          </a:p>
        </p:txBody>
      </p:sp>
      <p:pic>
        <p:nvPicPr>
          <p:cNvPr id="202" name="Google Shape;202;p33"/>
          <p:cNvPicPr preferRelativeResize="0"/>
          <p:nvPr/>
        </p:nvPicPr>
        <p:blipFill rotWithShape="1">
          <a:blip r:embed="rId5">
            <a:alphaModFix/>
          </a:blip>
          <a:srcRect/>
          <a:stretch/>
        </p:blipFill>
        <p:spPr>
          <a:xfrm rot="416483">
            <a:off x="6554801" y="175985"/>
            <a:ext cx="2271695" cy="3195655"/>
          </a:xfrm>
          <a:prstGeom prst="rect">
            <a:avLst/>
          </a:prstGeom>
          <a:noFill/>
          <a:ln w="38100" cap="flat" cmpd="sng">
            <a:solidFill>
              <a:schemeClr val="dk2"/>
            </a:solidFill>
            <a:prstDash val="solid"/>
            <a:round/>
            <a:headEnd type="none" w="sm" len="sm"/>
            <a:tailEnd type="none" w="sm" len="sm"/>
          </a:ln>
        </p:spPr>
      </p:pic>
      <p:pic>
        <p:nvPicPr>
          <p:cNvPr id="203" name="Google Shape;203;p33"/>
          <p:cNvPicPr preferRelativeResize="0"/>
          <p:nvPr/>
        </p:nvPicPr>
        <p:blipFill rotWithShape="1">
          <a:blip r:embed="rId6">
            <a:alphaModFix/>
          </a:blip>
          <a:srcRect/>
          <a:stretch/>
        </p:blipFill>
        <p:spPr>
          <a:xfrm rot="-626484">
            <a:off x="5157851" y="1522189"/>
            <a:ext cx="2685848" cy="3265572"/>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69"/>
          <p:cNvSpPr txBox="1">
            <a:spLocks noGrp="1"/>
          </p:cNvSpPr>
          <p:nvPr>
            <p:ph type="ctrTitle"/>
          </p:nvPr>
        </p:nvSpPr>
        <p:spPr>
          <a:xfrm>
            <a:off x="884073" y="1463987"/>
            <a:ext cx="5660100" cy="1159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
              <a:t>Which happened first?</a:t>
            </a:r>
            <a:endParaRPr/>
          </a:p>
        </p:txBody>
      </p:sp>
      <p:sp>
        <p:nvSpPr>
          <p:cNvPr id="554" name="Google Shape;554;p69"/>
          <p:cNvSpPr txBox="1">
            <a:spLocks noGrp="1"/>
          </p:cNvSpPr>
          <p:nvPr>
            <p:ph type="subTitle" idx="1"/>
          </p:nvPr>
        </p:nvSpPr>
        <p:spPr>
          <a:xfrm>
            <a:off x="884076" y="2740225"/>
            <a:ext cx="7606200" cy="78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AutoNum type="alphaUcPeriod"/>
            </a:pPr>
            <a:r>
              <a:rPr lang="en"/>
              <a:t>The blood on the doorposts</a:t>
            </a:r>
            <a:endParaRPr/>
          </a:p>
          <a:p>
            <a:pPr marL="457200" lvl="0" indent="-381000" algn="l" rtl="0">
              <a:lnSpc>
                <a:spcPct val="100000"/>
              </a:lnSpc>
              <a:spcBef>
                <a:spcPts val="0"/>
              </a:spcBef>
              <a:spcAft>
                <a:spcPts val="0"/>
              </a:spcAft>
              <a:buSzPts val="2400"/>
              <a:buAutoNum type="alphaUcPeriod"/>
            </a:pPr>
            <a:r>
              <a:rPr lang="en"/>
              <a:t>Jesus’ death on the cross</a:t>
            </a:r>
            <a:endParaRPr/>
          </a:p>
        </p:txBody>
      </p:sp>
      <p:sp>
        <p:nvSpPr>
          <p:cNvPr id="555" name="Google Shape;555;p69"/>
          <p:cNvSpPr txBox="1"/>
          <p:nvPr/>
        </p:nvSpPr>
        <p:spPr>
          <a:xfrm>
            <a:off x="1632200" y="3936500"/>
            <a:ext cx="4911900" cy="1015800"/>
          </a:xfrm>
          <a:prstGeom prst="rect">
            <a:avLst/>
          </a:prstGeom>
          <a:noFill/>
          <a:ln>
            <a:noFill/>
          </a:ln>
        </p:spPr>
        <p:txBody>
          <a:bodyPr spcFirstLastPara="1" wrap="square" lIns="91425" tIns="91425" rIns="91425" bIns="91425" anchor="t" anchorCtr="0">
            <a:spAutoFit/>
          </a:bodyPr>
          <a:lstStyle/>
          <a:p>
            <a:pPr marL="457200" marR="0" lvl="0" indent="0" algn="r" rtl="0">
              <a:lnSpc>
                <a:spcPct val="100000"/>
              </a:lnSpc>
              <a:spcBef>
                <a:spcPts val="0"/>
              </a:spcBef>
              <a:spcAft>
                <a:spcPts val="0"/>
              </a:spcAft>
              <a:buClr>
                <a:srgbClr val="000000"/>
              </a:buClr>
              <a:buSzPts val="2700"/>
              <a:buFont typeface="Arial"/>
              <a:buNone/>
            </a:pPr>
            <a:r>
              <a:rPr lang="en" sz="2700" b="1" i="0" u="none" strike="noStrike" cap="none">
                <a:solidFill>
                  <a:srgbClr val="783F04"/>
                </a:solidFill>
                <a:latin typeface="Roboto"/>
                <a:ea typeface="Roboto"/>
                <a:cs typeface="Roboto"/>
                <a:sym typeface="Roboto"/>
              </a:rPr>
              <a:t>A- The blood on the doorposts</a:t>
            </a:r>
            <a:endParaRPr sz="2700" b="1" i="0" u="none" strike="noStrike" cap="none">
              <a:solidFill>
                <a:srgbClr val="783F04"/>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54"/>
                                        </p:tgtEl>
                                        <p:attrNameLst>
                                          <p:attrName>style.visibility</p:attrName>
                                        </p:attrNameLst>
                                      </p:cBhvr>
                                      <p:to>
                                        <p:strVal val="visible"/>
                                      </p:to>
                                    </p:set>
                                    <p:anim calcmode="lin" valueType="num">
                                      <p:cBhvr additive="base">
                                        <p:cTn id="7" dur="1000"/>
                                        <p:tgtEl>
                                          <p:spTgt spid="55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55"/>
                                        </p:tgtEl>
                                        <p:attrNameLst>
                                          <p:attrName>style.visibility</p:attrName>
                                        </p:attrNameLst>
                                      </p:cBhvr>
                                      <p:to>
                                        <p:strVal val="visible"/>
                                      </p:to>
                                    </p:set>
                                    <p:anim calcmode="lin" valueType="num">
                                      <p:cBhvr additive="base">
                                        <p:cTn id="12" dur="1000"/>
                                        <p:tgtEl>
                                          <p:spTgt spid="55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70"/>
          <p:cNvSpPr txBox="1">
            <a:spLocks noGrp="1"/>
          </p:cNvSpPr>
          <p:nvPr>
            <p:ph type="ctrTitle"/>
          </p:nvPr>
        </p:nvSpPr>
        <p:spPr>
          <a:xfrm>
            <a:off x="884073" y="1463987"/>
            <a:ext cx="5660100" cy="1159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
              <a:t>Which happened first?</a:t>
            </a:r>
            <a:endParaRPr/>
          </a:p>
        </p:txBody>
      </p:sp>
      <p:sp>
        <p:nvSpPr>
          <p:cNvPr id="561" name="Google Shape;561;p70"/>
          <p:cNvSpPr txBox="1">
            <a:spLocks noGrp="1"/>
          </p:cNvSpPr>
          <p:nvPr>
            <p:ph type="subTitle" idx="1"/>
          </p:nvPr>
        </p:nvSpPr>
        <p:spPr>
          <a:xfrm>
            <a:off x="884076" y="2740225"/>
            <a:ext cx="7606200" cy="78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AutoNum type="alphaUcPeriod"/>
            </a:pPr>
            <a:r>
              <a:rPr lang="en"/>
              <a:t>Freedom from our sins because of Jesus’ blood</a:t>
            </a:r>
            <a:endParaRPr/>
          </a:p>
          <a:p>
            <a:pPr marL="457200" lvl="0" indent="-381000" algn="l" rtl="0">
              <a:lnSpc>
                <a:spcPct val="100000"/>
              </a:lnSpc>
              <a:spcBef>
                <a:spcPts val="0"/>
              </a:spcBef>
              <a:spcAft>
                <a:spcPts val="0"/>
              </a:spcAft>
              <a:buSzPts val="2400"/>
              <a:buAutoNum type="alphaUcPeriod"/>
            </a:pPr>
            <a:r>
              <a:rPr lang="en"/>
              <a:t>Freedom from slavery because of the lambs’ blood</a:t>
            </a:r>
            <a:endParaRPr/>
          </a:p>
        </p:txBody>
      </p:sp>
      <p:sp>
        <p:nvSpPr>
          <p:cNvPr id="562" name="Google Shape;562;p70"/>
          <p:cNvSpPr txBox="1"/>
          <p:nvPr/>
        </p:nvSpPr>
        <p:spPr>
          <a:xfrm>
            <a:off x="1632200" y="3936500"/>
            <a:ext cx="4911900" cy="600300"/>
          </a:xfrm>
          <a:prstGeom prst="rect">
            <a:avLst/>
          </a:prstGeom>
          <a:noFill/>
          <a:ln>
            <a:noFill/>
          </a:ln>
        </p:spPr>
        <p:txBody>
          <a:bodyPr spcFirstLastPara="1" wrap="square" lIns="91425" tIns="91425" rIns="91425" bIns="91425" anchor="t" anchorCtr="0">
            <a:spAutoFit/>
          </a:bodyPr>
          <a:lstStyle/>
          <a:p>
            <a:pPr marL="457200" marR="0" lvl="0" indent="0" algn="r" rtl="0">
              <a:lnSpc>
                <a:spcPct val="100000"/>
              </a:lnSpc>
              <a:spcBef>
                <a:spcPts val="0"/>
              </a:spcBef>
              <a:spcAft>
                <a:spcPts val="0"/>
              </a:spcAft>
              <a:buClr>
                <a:srgbClr val="000000"/>
              </a:buClr>
              <a:buSzPts val="2700"/>
              <a:buFont typeface="Arial"/>
              <a:buNone/>
            </a:pPr>
            <a:r>
              <a:rPr lang="en" sz="2700" b="1" i="0" u="none" strike="noStrike" cap="none">
                <a:solidFill>
                  <a:srgbClr val="783F04"/>
                </a:solidFill>
                <a:latin typeface="Roboto"/>
                <a:ea typeface="Roboto"/>
                <a:cs typeface="Roboto"/>
                <a:sym typeface="Roboto"/>
              </a:rPr>
              <a:t>B- Freedom from slavery</a:t>
            </a:r>
            <a:endParaRPr sz="2700" b="1" i="0" u="none" strike="noStrike" cap="none">
              <a:solidFill>
                <a:srgbClr val="783F04"/>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61"/>
                                        </p:tgtEl>
                                        <p:attrNameLst>
                                          <p:attrName>style.visibility</p:attrName>
                                        </p:attrNameLst>
                                      </p:cBhvr>
                                      <p:to>
                                        <p:strVal val="visible"/>
                                      </p:to>
                                    </p:set>
                                    <p:anim calcmode="lin" valueType="num">
                                      <p:cBhvr additive="base">
                                        <p:cTn id="7" dur="1000"/>
                                        <p:tgtEl>
                                          <p:spTgt spid="56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62"/>
                                        </p:tgtEl>
                                        <p:attrNameLst>
                                          <p:attrName>style.visibility</p:attrName>
                                        </p:attrNameLst>
                                      </p:cBhvr>
                                      <p:to>
                                        <p:strVal val="visible"/>
                                      </p:to>
                                    </p:set>
                                    <p:anim calcmode="lin" valueType="num">
                                      <p:cBhvr additive="base">
                                        <p:cTn id="12" dur="1000"/>
                                        <p:tgtEl>
                                          <p:spTgt spid="56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71"/>
          <p:cNvSpPr txBox="1">
            <a:spLocks noGrp="1"/>
          </p:cNvSpPr>
          <p:nvPr>
            <p:ph type="sldNum" idx="12"/>
          </p:nvPr>
        </p:nvSpPr>
        <p:spPr>
          <a:xfrm>
            <a:off x="4345650" y="4935488"/>
            <a:ext cx="452700" cy="208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
              <a:t>42</a:t>
            </a:fld>
            <a:endParaRPr/>
          </a:p>
        </p:txBody>
      </p:sp>
      <p:sp>
        <p:nvSpPr>
          <p:cNvPr id="568" name="Google Shape;568;p71"/>
          <p:cNvSpPr txBox="1">
            <a:spLocks noGrp="1"/>
          </p:cNvSpPr>
          <p:nvPr>
            <p:ph type="body" idx="1"/>
          </p:nvPr>
        </p:nvSpPr>
        <p:spPr>
          <a:xfrm>
            <a:off x="440950" y="355325"/>
            <a:ext cx="8325900" cy="4399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3000"/>
              <a:buNone/>
            </a:pPr>
            <a:r>
              <a:rPr lang="en" sz="3400" b="1"/>
              <a:t>Homework:</a:t>
            </a:r>
            <a:endParaRPr sz="3400" b="1"/>
          </a:p>
          <a:p>
            <a:pPr marL="0" lvl="0" indent="0" algn="l" rtl="0">
              <a:lnSpc>
                <a:spcPct val="100000"/>
              </a:lnSpc>
              <a:spcBef>
                <a:spcPts val="600"/>
              </a:spcBef>
              <a:spcAft>
                <a:spcPts val="0"/>
              </a:spcAft>
              <a:buSzPts val="3000"/>
              <a:buNone/>
            </a:pPr>
            <a:r>
              <a:rPr lang="en"/>
              <a:t>Retell the story of the Last Supper. </a:t>
            </a:r>
            <a:endParaRPr/>
          </a:p>
          <a:p>
            <a:pPr marL="0" lvl="0" indent="0" algn="l" rtl="0">
              <a:lnSpc>
                <a:spcPct val="100000"/>
              </a:lnSpc>
              <a:spcBef>
                <a:spcPts val="600"/>
              </a:spcBef>
              <a:spcAft>
                <a:spcPts val="0"/>
              </a:spcAft>
              <a:buSzPts val="3000"/>
              <a:buNone/>
            </a:pPr>
            <a:r>
              <a:rPr lang="en"/>
              <a:t>Explain how the service is meaningful to kids today</a:t>
            </a:r>
            <a:endParaRPr/>
          </a:p>
          <a:p>
            <a:pPr marL="0" lvl="0" indent="0" algn="l" rtl="0">
              <a:lnSpc>
                <a:spcPct val="100000"/>
              </a:lnSpc>
              <a:spcBef>
                <a:spcPts val="600"/>
              </a:spcBef>
              <a:spcAft>
                <a:spcPts val="0"/>
              </a:spcAft>
              <a:buSzPts val="3000"/>
              <a:buNone/>
            </a:pPr>
            <a:r>
              <a:rPr lang="en"/>
              <a:t>Find ways it can help me learn how to serve others.</a:t>
            </a:r>
            <a:endParaRPr/>
          </a:p>
          <a:p>
            <a:pPr marL="0" lvl="0" indent="0" algn="l" rtl="0">
              <a:lnSpc>
                <a:spcPct val="100000"/>
              </a:lnSpc>
              <a:spcBef>
                <a:spcPts val="600"/>
              </a:spcBef>
              <a:spcAft>
                <a:spcPts val="0"/>
              </a:spcAft>
              <a:buSzPts val="3000"/>
              <a:buNone/>
            </a:pPr>
            <a:endParaRPr/>
          </a:p>
        </p:txBody>
      </p:sp>
      <p:grpSp>
        <p:nvGrpSpPr>
          <p:cNvPr id="569" name="Google Shape;569;p71"/>
          <p:cNvGrpSpPr/>
          <p:nvPr/>
        </p:nvGrpSpPr>
        <p:grpSpPr>
          <a:xfrm>
            <a:off x="178887" y="3950200"/>
            <a:ext cx="1398488" cy="1134375"/>
            <a:chOff x="178887" y="3950200"/>
            <a:chExt cx="1398488" cy="1134375"/>
          </a:xfrm>
        </p:grpSpPr>
        <p:sp>
          <p:nvSpPr>
            <p:cNvPr id="570" name="Google Shape;570;p71"/>
            <p:cNvSpPr/>
            <p:nvPr/>
          </p:nvSpPr>
          <p:spPr>
            <a:xfrm>
              <a:off x="191675" y="3950200"/>
              <a:ext cx="1385700" cy="1116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#1</a:t>
              </a: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#8</a:t>
              </a:r>
              <a:endParaRPr sz="1700" b="1" i="0" u="none" strike="noStrike" cap="none">
                <a:solidFill>
                  <a:srgbClr val="000000"/>
                </a:solidFill>
                <a:latin typeface="Roboto Slab"/>
                <a:ea typeface="Roboto Slab"/>
                <a:cs typeface="Roboto Slab"/>
                <a:sym typeface="Roboto Slab"/>
              </a:endParaRPr>
            </a:p>
          </p:txBody>
        </p:sp>
        <p:pic>
          <p:nvPicPr>
            <p:cNvPr id="571" name="Google Shape;571;p71"/>
            <p:cNvPicPr preferRelativeResize="0"/>
            <p:nvPr/>
          </p:nvPicPr>
          <p:blipFill rotWithShape="1">
            <a:blip r:embed="rId3">
              <a:alphaModFix/>
            </a:blip>
            <a:srcRect/>
            <a:stretch/>
          </p:blipFill>
          <p:spPr>
            <a:xfrm>
              <a:off x="267875" y="3970025"/>
              <a:ext cx="628625" cy="580650"/>
            </a:xfrm>
            <a:prstGeom prst="rect">
              <a:avLst/>
            </a:prstGeom>
            <a:noFill/>
            <a:ln>
              <a:noFill/>
            </a:ln>
          </p:spPr>
        </p:pic>
        <p:pic>
          <p:nvPicPr>
            <p:cNvPr id="572" name="Google Shape;572;p71"/>
            <p:cNvPicPr preferRelativeResize="0"/>
            <p:nvPr/>
          </p:nvPicPr>
          <p:blipFill rotWithShape="1">
            <a:blip r:embed="rId4">
              <a:alphaModFix/>
            </a:blip>
            <a:srcRect/>
            <a:stretch/>
          </p:blipFill>
          <p:spPr>
            <a:xfrm>
              <a:off x="178887" y="4503925"/>
              <a:ext cx="824313" cy="580650"/>
            </a:xfrm>
            <a:prstGeom prst="rect">
              <a:avLst/>
            </a:prstGeom>
            <a:noFill/>
            <a:ln>
              <a:noFill/>
            </a:ln>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72"/>
          <p:cNvSpPr txBox="1">
            <a:spLocks noGrp="1"/>
          </p:cNvSpPr>
          <p:nvPr>
            <p:ph type="ctrTitle"/>
          </p:nvPr>
        </p:nvSpPr>
        <p:spPr>
          <a:xfrm>
            <a:off x="719175" y="2963375"/>
            <a:ext cx="8100300" cy="1159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400"/>
              <a:buNone/>
            </a:pPr>
            <a:r>
              <a:rPr lang="en"/>
              <a:t>Prayer thanking Jesus </a:t>
            </a:r>
            <a:br>
              <a:rPr lang="en"/>
            </a:br>
            <a:r>
              <a:rPr lang="en"/>
              <a:t>       for HIS love. </a:t>
            </a:r>
            <a:endParaRPr/>
          </a:p>
        </p:txBody>
      </p:sp>
      <p:grpSp>
        <p:nvGrpSpPr>
          <p:cNvPr id="578" name="Google Shape;578;p72"/>
          <p:cNvGrpSpPr/>
          <p:nvPr/>
        </p:nvGrpSpPr>
        <p:grpSpPr>
          <a:xfrm>
            <a:off x="115475" y="3950200"/>
            <a:ext cx="1420800" cy="1134375"/>
            <a:chOff x="115475" y="3950200"/>
            <a:chExt cx="1420800" cy="1134375"/>
          </a:xfrm>
        </p:grpSpPr>
        <p:sp>
          <p:nvSpPr>
            <p:cNvPr id="579" name="Google Shape;579;p72"/>
            <p:cNvSpPr/>
            <p:nvPr/>
          </p:nvSpPr>
          <p:spPr>
            <a:xfrm>
              <a:off x="115475" y="3950200"/>
              <a:ext cx="1420800" cy="1116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#5</a:t>
              </a: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#NA</a:t>
              </a:r>
              <a:endParaRPr sz="1700" b="1" i="0" u="none" strike="noStrike" cap="none">
                <a:solidFill>
                  <a:srgbClr val="000000"/>
                </a:solidFill>
                <a:latin typeface="Roboto Slab"/>
                <a:ea typeface="Roboto Slab"/>
                <a:cs typeface="Roboto Slab"/>
                <a:sym typeface="Roboto Slab"/>
              </a:endParaRPr>
            </a:p>
          </p:txBody>
        </p:sp>
        <p:pic>
          <p:nvPicPr>
            <p:cNvPr id="580" name="Google Shape;580;p72"/>
            <p:cNvPicPr preferRelativeResize="0"/>
            <p:nvPr/>
          </p:nvPicPr>
          <p:blipFill rotWithShape="1">
            <a:blip r:embed="rId3">
              <a:alphaModFix/>
            </a:blip>
            <a:srcRect/>
            <a:stretch/>
          </p:blipFill>
          <p:spPr>
            <a:xfrm>
              <a:off x="267875" y="3970025"/>
              <a:ext cx="628625" cy="580650"/>
            </a:xfrm>
            <a:prstGeom prst="rect">
              <a:avLst/>
            </a:prstGeom>
            <a:noFill/>
            <a:ln>
              <a:noFill/>
            </a:ln>
          </p:spPr>
        </p:pic>
        <p:pic>
          <p:nvPicPr>
            <p:cNvPr id="581" name="Google Shape;581;p72"/>
            <p:cNvPicPr preferRelativeResize="0"/>
            <p:nvPr/>
          </p:nvPicPr>
          <p:blipFill rotWithShape="1">
            <a:blip r:embed="rId4">
              <a:alphaModFix/>
            </a:blip>
            <a:srcRect/>
            <a:stretch/>
          </p:blipFill>
          <p:spPr>
            <a:xfrm>
              <a:off x="178887" y="4503925"/>
              <a:ext cx="824313" cy="580650"/>
            </a:xfrm>
            <a:prstGeom prst="rect">
              <a:avLst/>
            </a:prstGeom>
            <a:noFill/>
            <a:ln>
              <a:noFill/>
            </a:ln>
          </p:spPr>
        </p:pic>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73"/>
          <p:cNvSpPr txBox="1">
            <a:spLocks noGrp="1"/>
          </p:cNvSpPr>
          <p:nvPr>
            <p:ph type="ctrTitle"/>
          </p:nvPr>
        </p:nvSpPr>
        <p:spPr>
          <a:xfrm>
            <a:off x="719175" y="2963363"/>
            <a:ext cx="65982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Thank you!</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74"/>
          <p:cNvSpPr txBox="1">
            <a:spLocks noGrp="1"/>
          </p:cNvSpPr>
          <p:nvPr>
            <p:ph type="sldNum" idx="12"/>
          </p:nvPr>
        </p:nvSpPr>
        <p:spPr>
          <a:xfrm>
            <a:off x="4345650" y="4749844"/>
            <a:ext cx="452700" cy="393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300"/>
              <a:buNone/>
            </a:pPr>
            <a:fld id="{00000000-1234-1234-1234-123412341234}" type="slidenum">
              <a:rPr lang="en"/>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595"/>
        <p:cNvGrpSpPr/>
        <p:nvPr/>
      </p:nvGrpSpPr>
      <p:grpSpPr>
        <a:xfrm>
          <a:off x="0" y="0"/>
          <a:ext cx="0" cy="0"/>
          <a:chOff x="0" y="0"/>
          <a:chExt cx="0" cy="0"/>
        </a:xfrm>
      </p:grpSpPr>
      <p:pic>
        <p:nvPicPr>
          <p:cNvPr id="596" name="Google Shape;596;p75">
            <a:hlinkClick r:id="rId3"/>
          </p:cNvPr>
          <p:cNvPicPr preferRelativeResize="0"/>
          <p:nvPr/>
        </p:nvPicPr>
        <p:blipFill rotWithShape="1">
          <a:blip r:embed="rId4">
            <a:alphaModFix/>
          </a:blip>
          <a:srcRect/>
          <a:stretch/>
        </p:blipFill>
        <p:spPr>
          <a:xfrm>
            <a:off x="3426425" y="1451225"/>
            <a:ext cx="2291150" cy="550600"/>
          </a:xfrm>
          <a:prstGeom prst="rect">
            <a:avLst/>
          </a:prstGeom>
          <a:noFill/>
          <a:ln>
            <a:noFill/>
          </a:ln>
        </p:spPr>
      </p:pic>
      <p:sp>
        <p:nvSpPr>
          <p:cNvPr id="597" name="Google Shape;597;p75"/>
          <p:cNvSpPr txBox="1"/>
          <p:nvPr/>
        </p:nvSpPr>
        <p:spPr>
          <a:xfrm>
            <a:off x="1106100" y="2209500"/>
            <a:ext cx="6931800" cy="2673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434343"/>
                </a:solidFill>
                <a:latin typeface="Montserrat"/>
                <a:ea typeface="Montserrat"/>
                <a:cs typeface="Montserrat"/>
                <a:sym typeface="Montserrat"/>
              </a:rPr>
              <a:t>Free templates for all your presentation needs</a:t>
            </a:r>
            <a:endParaRPr sz="1800" b="1" i="0" u="none" strike="noStrike" cap="none">
              <a:solidFill>
                <a:srgbClr val="434343"/>
              </a:solidFill>
              <a:latin typeface="Montserrat"/>
              <a:ea typeface="Montserrat"/>
              <a:cs typeface="Montserrat"/>
              <a:sym typeface="Montserrat"/>
            </a:endParaRPr>
          </a:p>
        </p:txBody>
      </p:sp>
      <p:grpSp>
        <p:nvGrpSpPr>
          <p:cNvPr id="598" name="Google Shape;598;p75"/>
          <p:cNvGrpSpPr/>
          <p:nvPr/>
        </p:nvGrpSpPr>
        <p:grpSpPr>
          <a:xfrm>
            <a:off x="690575" y="3290132"/>
            <a:ext cx="7762851" cy="892418"/>
            <a:chOff x="801125" y="3213932"/>
            <a:chExt cx="7762851" cy="892418"/>
          </a:xfrm>
        </p:grpSpPr>
        <p:grpSp>
          <p:nvGrpSpPr>
            <p:cNvPr id="599" name="Google Shape;599;p75"/>
            <p:cNvGrpSpPr/>
            <p:nvPr/>
          </p:nvGrpSpPr>
          <p:grpSpPr>
            <a:xfrm>
              <a:off x="4845759" y="3213932"/>
              <a:ext cx="1695900" cy="892418"/>
              <a:chOff x="4845759" y="3213932"/>
              <a:chExt cx="1695900" cy="892418"/>
            </a:xfrm>
          </p:grpSpPr>
          <p:sp>
            <p:nvSpPr>
              <p:cNvPr id="600" name="Google Shape;600;p75"/>
              <p:cNvSpPr txBox="1"/>
              <p:nvPr/>
            </p:nvSpPr>
            <p:spPr>
              <a:xfrm>
                <a:off x="4845759" y="3469450"/>
                <a:ext cx="1695900" cy="6369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434343"/>
                    </a:solidFill>
                    <a:latin typeface="Montserrat"/>
                    <a:ea typeface="Montserrat"/>
                    <a:cs typeface="Montserrat"/>
                    <a:sym typeface="Montserrat"/>
                  </a:rPr>
                  <a:t>Ready to use, professional and customizable</a:t>
                </a:r>
                <a:endParaRPr sz="1200" b="0" i="0" u="none" strike="noStrike" cap="none">
                  <a:solidFill>
                    <a:srgbClr val="434343"/>
                  </a:solidFill>
                  <a:latin typeface="Montserrat"/>
                  <a:ea typeface="Montserrat"/>
                  <a:cs typeface="Montserrat"/>
                  <a:sym typeface="Montserrat"/>
                </a:endParaRPr>
              </a:p>
            </p:txBody>
          </p:sp>
          <p:sp>
            <p:nvSpPr>
              <p:cNvPr id="601" name="Google Shape;601;p75"/>
              <p:cNvSpPr/>
              <p:nvPr/>
            </p:nvSpPr>
            <p:spPr>
              <a:xfrm>
                <a:off x="5603395" y="3213932"/>
                <a:ext cx="180627" cy="181175"/>
              </a:xfrm>
              <a:custGeom>
                <a:avLst/>
                <a:gdLst/>
                <a:ahLst/>
                <a:cxnLst/>
                <a:rect l="l" t="t" r="r" b="b"/>
                <a:pathLst>
                  <a:path w="5929" h="5947" extrusionOk="0">
                    <a:moveTo>
                      <a:pt x="4679" y="0"/>
                    </a:moveTo>
                    <a:lnTo>
                      <a:pt x="4567" y="19"/>
                    </a:lnTo>
                    <a:lnTo>
                      <a:pt x="4474" y="37"/>
                    </a:lnTo>
                    <a:lnTo>
                      <a:pt x="4381" y="93"/>
                    </a:lnTo>
                    <a:lnTo>
                      <a:pt x="4288" y="168"/>
                    </a:lnTo>
                    <a:lnTo>
                      <a:pt x="3747" y="690"/>
                    </a:lnTo>
                    <a:lnTo>
                      <a:pt x="3729" y="746"/>
                    </a:lnTo>
                    <a:lnTo>
                      <a:pt x="3710" y="802"/>
                    </a:lnTo>
                    <a:lnTo>
                      <a:pt x="3729" y="857"/>
                    </a:lnTo>
                    <a:lnTo>
                      <a:pt x="3747" y="895"/>
                    </a:lnTo>
                    <a:lnTo>
                      <a:pt x="5033" y="2181"/>
                    </a:lnTo>
                    <a:lnTo>
                      <a:pt x="5089" y="2218"/>
                    </a:lnTo>
                    <a:lnTo>
                      <a:pt x="5182" y="2218"/>
                    </a:lnTo>
                    <a:lnTo>
                      <a:pt x="5238" y="2181"/>
                    </a:lnTo>
                    <a:lnTo>
                      <a:pt x="5779" y="1640"/>
                    </a:lnTo>
                    <a:lnTo>
                      <a:pt x="5835" y="1566"/>
                    </a:lnTo>
                    <a:lnTo>
                      <a:pt x="5891" y="1473"/>
                    </a:lnTo>
                    <a:lnTo>
                      <a:pt x="5928" y="1361"/>
                    </a:lnTo>
                    <a:lnTo>
                      <a:pt x="5928" y="1249"/>
                    </a:lnTo>
                    <a:lnTo>
                      <a:pt x="5928" y="1156"/>
                    </a:lnTo>
                    <a:lnTo>
                      <a:pt x="5891" y="1044"/>
                    </a:lnTo>
                    <a:lnTo>
                      <a:pt x="5835" y="951"/>
                    </a:lnTo>
                    <a:lnTo>
                      <a:pt x="5779" y="857"/>
                    </a:lnTo>
                    <a:lnTo>
                      <a:pt x="5071" y="168"/>
                    </a:lnTo>
                    <a:lnTo>
                      <a:pt x="4977" y="93"/>
                    </a:lnTo>
                    <a:lnTo>
                      <a:pt x="4884" y="37"/>
                    </a:lnTo>
                    <a:lnTo>
                      <a:pt x="4791" y="19"/>
                    </a:lnTo>
                    <a:lnTo>
                      <a:pt x="4679" y="0"/>
                    </a:lnTo>
                    <a:close/>
                    <a:moveTo>
                      <a:pt x="3393" y="1883"/>
                    </a:moveTo>
                    <a:lnTo>
                      <a:pt x="3449" y="1920"/>
                    </a:lnTo>
                    <a:lnTo>
                      <a:pt x="3486" y="1976"/>
                    </a:lnTo>
                    <a:lnTo>
                      <a:pt x="3505" y="2050"/>
                    </a:lnTo>
                    <a:lnTo>
                      <a:pt x="3486" y="2106"/>
                    </a:lnTo>
                    <a:lnTo>
                      <a:pt x="3449" y="2162"/>
                    </a:lnTo>
                    <a:lnTo>
                      <a:pt x="1660" y="3952"/>
                    </a:lnTo>
                    <a:lnTo>
                      <a:pt x="1604" y="3970"/>
                    </a:lnTo>
                    <a:lnTo>
                      <a:pt x="1548" y="3989"/>
                    </a:lnTo>
                    <a:lnTo>
                      <a:pt x="1492" y="3970"/>
                    </a:lnTo>
                    <a:lnTo>
                      <a:pt x="1436" y="3952"/>
                    </a:lnTo>
                    <a:lnTo>
                      <a:pt x="1399" y="3896"/>
                    </a:lnTo>
                    <a:lnTo>
                      <a:pt x="1380" y="3821"/>
                    </a:lnTo>
                    <a:lnTo>
                      <a:pt x="1399" y="3765"/>
                    </a:lnTo>
                    <a:lnTo>
                      <a:pt x="1436" y="3709"/>
                    </a:lnTo>
                    <a:lnTo>
                      <a:pt x="3225" y="1920"/>
                    </a:lnTo>
                    <a:lnTo>
                      <a:pt x="3281" y="1883"/>
                    </a:lnTo>
                    <a:close/>
                    <a:moveTo>
                      <a:pt x="1007" y="4362"/>
                    </a:moveTo>
                    <a:lnTo>
                      <a:pt x="1007" y="4921"/>
                    </a:lnTo>
                    <a:lnTo>
                      <a:pt x="1566" y="4921"/>
                    </a:lnTo>
                    <a:lnTo>
                      <a:pt x="1566" y="5331"/>
                    </a:lnTo>
                    <a:lnTo>
                      <a:pt x="821" y="5462"/>
                    </a:lnTo>
                    <a:lnTo>
                      <a:pt x="467" y="5107"/>
                    </a:lnTo>
                    <a:lnTo>
                      <a:pt x="597" y="4362"/>
                    </a:lnTo>
                    <a:close/>
                    <a:moveTo>
                      <a:pt x="3337" y="1118"/>
                    </a:moveTo>
                    <a:lnTo>
                      <a:pt x="3300" y="1156"/>
                    </a:lnTo>
                    <a:lnTo>
                      <a:pt x="243" y="4213"/>
                    </a:lnTo>
                    <a:lnTo>
                      <a:pt x="1" y="5611"/>
                    </a:lnTo>
                    <a:lnTo>
                      <a:pt x="1" y="5685"/>
                    </a:lnTo>
                    <a:lnTo>
                      <a:pt x="1" y="5741"/>
                    </a:lnTo>
                    <a:lnTo>
                      <a:pt x="38" y="5816"/>
                    </a:lnTo>
                    <a:lnTo>
                      <a:pt x="75" y="5853"/>
                    </a:lnTo>
                    <a:lnTo>
                      <a:pt x="131" y="5890"/>
                    </a:lnTo>
                    <a:lnTo>
                      <a:pt x="187" y="5928"/>
                    </a:lnTo>
                    <a:lnTo>
                      <a:pt x="243" y="5946"/>
                    </a:lnTo>
                    <a:lnTo>
                      <a:pt x="317" y="5928"/>
                    </a:lnTo>
                    <a:lnTo>
                      <a:pt x="1734" y="5685"/>
                    </a:lnTo>
                    <a:lnTo>
                      <a:pt x="4772" y="2647"/>
                    </a:lnTo>
                    <a:lnTo>
                      <a:pt x="4810" y="2591"/>
                    </a:lnTo>
                    <a:lnTo>
                      <a:pt x="4810" y="2535"/>
                    </a:lnTo>
                    <a:lnTo>
                      <a:pt x="4810" y="2498"/>
                    </a:lnTo>
                    <a:lnTo>
                      <a:pt x="4772" y="2442"/>
                    </a:lnTo>
                    <a:lnTo>
                      <a:pt x="3486" y="1156"/>
                    </a:lnTo>
                    <a:lnTo>
                      <a:pt x="3449" y="1118"/>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4343"/>
                  </a:solidFill>
                  <a:latin typeface="Arial"/>
                  <a:ea typeface="Arial"/>
                  <a:cs typeface="Arial"/>
                  <a:sym typeface="Arial"/>
                </a:endParaRPr>
              </a:p>
            </p:txBody>
          </p:sp>
        </p:grpSp>
        <p:grpSp>
          <p:nvGrpSpPr>
            <p:cNvPr id="602" name="Google Shape;602;p75"/>
            <p:cNvGrpSpPr/>
            <p:nvPr/>
          </p:nvGrpSpPr>
          <p:grpSpPr>
            <a:xfrm>
              <a:off x="2823442" y="3214222"/>
              <a:ext cx="1695900" cy="892128"/>
              <a:chOff x="2823442" y="3214222"/>
              <a:chExt cx="1695900" cy="892128"/>
            </a:xfrm>
          </p:grpSpPr>
          <p:sp>
            <p:nvSpPr>
              <p:cNvPr id="603" name="Google Shape;603;p75"/>
              <p:cNvSpPr txBox="1"/>
              <p:nvPr/>
            </p:nvSpPr>
            <p:spPr>
              <a:xfrm>
                <a:off x="2823442" y="3469450"/>
                <a:ext cx="1695900" cy="6369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434343"/>
                    </a:solidFill>
                    <a:latin typeface="Montserrat"/>
                    <a:ea typeface="Montserrat"/>
                    <a:cs typeface="Montserrat"/>
                    <a:sym typeface="Montserrat"/>
                  </a:rPr>
                  <a:t>100% free for personal or commercial use</a:t>
                </a:r>
                <a:endParaRPr sz="1200" b="0" i="0" u="none" strike="noStrike" cap="none">
                  <a:solidFill>
                    <a:srgbClr val="434343"/>
                  </a:solidFill>
                  <a:latin typeface="Montserrat"/>
                  <a:ea typeface="Montserrat"/>
                  <a:cs typeface="Montserrat"/>
                  <a:sym typeface="Montserrat"/>
                </a:endParaRPr>
              </a:p>
            </p:txBody>
          </p:sp>
          <p:sp>
            <p:nvSpPr>
              <p:cNvPr id="604" name="Google Shape;604;p75"/>
              <p:cNvSpPr/>
              <p:nvPr/>
            </p:nvSpPr>
            <p:spPr>
              <a:xfrm>
                <a:off x="3569730" y="3214222"/>
                <a:ext cx="203323" cy="180597"/>
              </a:xfrm>
              <a:custGeom>
                <a:avLst/>
                <a:gdLst/>
                <a:ahLst/>
                <a:cxnLst/>
                <a:rect l="l" t="t" r="r" b="b"/>
                <a:pathLst>
                  <a:path w="6674" h="5928" extrusionOk="0">
                    <a:moveTo>
                      <a:pt x="2443" y="0"/>
                    </a:moveTo>
                    <a:lnTo>
                      <a:pt x="2275" y="37"/>
                    </a:lnTo>
                    <a:lnTo>
                      <a:pt x="2126" y="93"/>
                    </a:lnTo>
                    <a:lnTo>
                      <a:pt x="1995" y="187"/>
                    </a:lnTo>
                    <a:lnTo>
                      <a:pt x="1846" y="336"/>
                    </a:lnTo>
                    <a:lnTo>
                      <a:pt x="1753" y="503"/>
                    </a:lnTo>
                    <a:lnTo>
                      <a:pt x="1697" y="690"/>
                    </a:lnTo>
                    <a:lnTo>
                      <a:pt x="1660" y="876"/>
                    </a:lnTo>
                    <a:lnTo>
                      <a:pt x="1678" y="1063"/>
                    </a:lnTo>
                    <a:lnTo>
                      <a:pt x="1716" y="1249"/>
                    </a:lnTo>
                    <a:lnTo>
                      <a:pt x="1809" y="1417"/>
                    </a:lnTo>
                    <a:lnTo>
                      <a:pt x="1921" y="1566"/>
                    </a:lnTo>
                    <a:lnTo>
                      <a:pt x="3188" y="2889"/>
                    </a:lnTo>
                    <a:lnTo>
                      <a:pt x="3263" y="2945"/>
                    </a:lnTo>
                    <a:lnTo>
                      <a:pt x="3337" y="2964"/>
                    </a:lnTo>
                    <a:lnTo>
                      <a:pt x="3412" y="2945"/>
                    </a:lnTo>
                    <a:lnTo>
                      <a:pt x="3487" y="2889"/>
                    </a:lnTo>
                    <a:lnTo>
                      <a:pt x="4754" y="1566"/>
                    </a:lnTo>
                    <a:lnTo>
                      <a:pt x="4866" y="1417"/>
                    </a:lnTo>
                    <a:lnTo>
                      <a:pt x="4940" y="1249"/>
                    </a:lnTo>
                    <a:lnTo>
                      <a:pt x="4996" y="1063"/>
                    </a:lnTo>
                    <a:lnTo>
                      <a:pt x="5015" y="876"/>
                    </a:lnTo>
                    <a:lnTo>
                      <a:pt x="4978" y="690"/>
                    </a:lnTo>
                    <a:lnTo>
                      <a:pt x="4922" y="503"/>
                    </a:lnTo>
                    <a:lnTo>
                      <a:pt x="4810" y="336"/>
                    </a:lnTo>
                    <a:lnTo>
                      <a:pt x="4679" y="187"/>
                    </a:lnTo>
                    <a:lnTo>
                      <a:pt x="4549" y="93"/>
                    </a:lnTo>
                    <a:lnTo>
                      <a:pt x="4381" y="37"/>
                    </a:lnTo>
                    <a:lnTo>
                      <a:pt x="4232" y="0"/>
                    </a:lnTo>
                    <a:lnTo>
                      <a:pt x="4064" y="0"/>
                    </a:lnTo>
                    <a:lnTo>
                      <a:pt x="3897" y="19"/>
                    </a:lnTo>
                    <a:lnTo>
                      <a:pt x="3747" y="75"/>
                    </a:lnTo>
                    <a:lnTo>
                      <a:pt x="3598" y="168"/>
                    </a:lnTo>
                    <a:lnTo>
                      <a:pt x="3468" y="280"/>
                    </a:lnTo>
                    <a:lnTo>
                      <a:pt x="3337" y="429"/>
                    </a:lnTo>
                    <a:lnTo>
                      <a:pt x="3207" y="280"/>
                    </a:lnTo>
                    <a:lnTo>
                      <a:pt x="3076" y="168"/>
                    </a:lnTo>
                    <a:lnTo>
                      <a:pt x="2927" y="75"/>
                    </a:lnTo>
                    <a:lnTo>
                      <a:pt x="2778" y="19"/>
                    </a:lnTo>
                    <a:lnTo>
                      <a:pt x="2610" y="0"/>
                    </a:lnTo>
                    <a:close/>
                    <a:moveTo>
                      <a:pt x="2219" y="3691"/>
                    </a:moveTo>
                    <a:lnTo>
                      <a:pt x="1995" y="3728"/>
                    </a:lnTo>
                    <a:lnTo>
                      <a:pt x="1772" y="3784"/>
                    </a:lnTo>
                    <a:lnTo>
                      <a:pt x="1548" y="3877"/>
                    </a:lnTo>
                    <a:lnTo>
                      <a:pt x="1362" y="4008"/>
                    </a:lnTo>
                    <a:lnTo>
                      <a:pt x="821" y="4436"/>
                    </a:lnTo>
                    <a:lnTo>
                      <a:pt x="187" y="4436"/>
                    </a:lnTo>
                    <a:lnTo>
                      <a:pt x="113" y="4455"/>
                    </a:lnTo>
                    <a:lnTo>
                      <a:pt x="57" y="4492"/>
                    </a:lnTo>
                    <a:lnTo>
                      <a:pt x="1" y="4548"/>
                    </a:lnTo>
                    <a:lnTo>
                      <a:pt x="1" y="4623"/>
                    </a:lnTo>
                    <a:lnTo>
                      <a:pt x="1" y="5741"/>
                    </a:lnTo>
                    <a:lnTo>
                      <a:pt x="1" y="5816"/>
                    </a:lnTo>
                    <a:lnTo>
                      <a:pt x="57" y="5872"/>
                    </a:lnTo>
                    <a:lnTo>
                      <a:pt x="113" y="5909"/>
                    </a:lnTo>
                    <a:lnTo>
                      <a:pt x="187" y="5928"/>
                    </a:lnTo>
                    <a:lnTo>
                      <a:pt x="4325" y="5928"/>
                    </a:lnTo>
                    <a:lnTo>
                      <a:pt x="4437" y="5909"/>
                    </a:lnTo>
                    <a:lnTo>
                      <a:pt x="4568" y="5890"/>
                    </a:lnTo>
                    <a:lnTo>
                      <a:pt x="4679" y="5834"/>
                    </a:lnTo>
                    <a:lnTo>
                      <a:pt x="4791" y="5760"/>
                    </a:lnTo>
                    <a:lnTo>
                      <a:pt x="6543" y="4362"/>
                    </a:lnTo>
                    <a:lnTo>
                      <a:pt x="6599" y="4306"/>
                    </a:lnTo>
                    <a:lnTo>
                      <a:pt x="6637" y="4231"/>
                    </a:lnTo>
                    <a:lnTo>
                      <a:pt x="6674" y="4157"/>
                    </a:lnTo>
                    <a:lnTo>
                      <a:pt x="6674" y="4082"/>
                    </a:lnTo>
                    <a:lnTo>
                      <a:pt x="6674" y="4008"/>
                    </a:lnTo>
                    <a:lnTo>
                      <a:pt x="6655" y="3933"/>
                    </a:lnTo>
                    <a:lnTo>
                      <a:pt x="6618" y="3859"/>
                    </a:lnTo>
                    <a:lnTo>
                      <a:pt x="6543" y="3784"/>
                    </a:lnTo>
                    <a:lnTo>
                      <a:pt x="6506" y="3747"/>
                    </a:lnTo>
                    <a:lnTo>
                      <a:pt x="6432" y="3728"/>
                    </a:lnTo>
                    <a:lnTo>
                      <a:pt x="6376" y="3709"/>
                    </a:lnTo>
                    <a:lnTo>
                      <a:pt x="6301" y="3709"/>
                    </a:lnTo>
                    <a:lnTo>
                      <a:pt x="6171" y="3728"/>
                    </a:lnTo>
                    <a:lnTo>
                      <a:pt x="6115" y="3747"/>
                    </a:lnTo>
                    <a:lnTo>
                      <a:pt x="6059" y="3784"/>
                    </a:lnTo>
                    <a:lnTo>
                      <a:pt x="4978" y="4641"/>
                    </a:lnTo>
                    <a:lnTo>
                      <a:pt x="4885" y="4716"/>
                    </a:lnTo>
                    <a:lnTo>
                      <a:pt x="4773" y="4772"/>
                    </a:lnTo>
                    <a:lnTo>
                      <a:pt x="4642" y="4809"/>
                    </a:lnTo>
                    <a:lnTo>
                      <a:pt x="3095" y="4809"/>
                    </a:lnTo>
                    <a:lnTo>
                      <a:pt x="3039" y="4772"/>
                    </a:lnTo>
                    <a:lnTo>
                      <a:pt x="2983" y="4716"/>
                    </a:lnTo>
                    <a:lnTo>
                      <a:pt x="2965" y="4660"/>
                    </a:lnTo>
                    <a:lnTo>
                      <a:pt x="2965" y="4586"/>
                    </a:lnTo>
                    <a:lnTo>
                      <a:pt x="3002" y="4511"/>
                    </a:lnTo>
                    <a:lnTo>
                      <a:pt x="3076" y="4455"/>
                    </a:lnTo>
                    <a:lnTo>
                      <a:pt x="3151" y="4436"/>
                    </a:lnTo>
                    <a:lnTo>
                      <a:pt x="4120" y="4436"/>
                    </a:lnTo>
                    <a:lnTo>
                      <a:pt x="4195" y="4418"/>
                    </a:lnTo>
                    <a:lnTo>
                      <a:pt x="4307" y="4362"/>
                    </a:lnTo>
                    <a:lnTo>
                      <a:pt x="4363" y="4306"/>
                    </a:lnTo>
                    <a:lnTo>
                      <a:pt x="4400" y="4250"/>
                    </a:lnTo>
                    <a:lnTo>
                      <a:pt x="4419" y="4194"/>
                    </a:lnTo>
                    <a:lnTo>
                      <a:pt x="4437" y="4138"/>
                    </a:lnTo>
                    <a:lnTo>
                      <a:pt x="4456" y="4045"/>
                    </a:lnTo>
                    <a:lnTo>
                      <a:pt x="4437" y="3970"/>
                    </a:lnTo>
                    <a:lnTo>
                      <a:pt x="4400" y="3896"/>
                    </a:lnTo>
                    <a:lnTo>
                      <a:pt x="4363" y="3821"/>
                    </a:lnTo>
                    <a:lnTo>
                      <a:pt x="4307" y="3784"/>
                    </a:lnTo>
                    <a:lnTo>
                      <a:pt x="4232" y="3728"/>
                    </a:lnTo>
                    <a:lnTo>
                      <a:pt x="4158" y="3709"/>
                    </a:lnTo>
                    <a:lnTo>
                      <a:pt x="4083" y="369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4343"/>
                  </a:solidFill>
                  <a:latin typeface="Arial"/>
                  <a:ea typeface="Arial"/>
                  <a:cs typeface="Arial"/>
                  <a:sym typeface="Arial"/>
                </a:endParaRPr>
              </a:p>
            </p:txBody>
          </p:sp>
        </p:grpSp>
        <p:grpSp>
          <p:nvGrpSpPr>
            <p:cNvPr id="605" name="Google Shape;605;p75"/>
            <p:cNvGrpSpPr/>
            <p:nvPr/>
          </p:nvGrpSpPr>
          <p:grpSpPr>
            <a:xfrm>
              <a:off x="6868076" y="3213932"/>
              <a:ext cx="1695900" cy="892418"/>
              <a:chOff x="6868076" y="3213932"/>
              <a:chExt cx="1695900" cy="892418"/>
            </a:xfrm>
          </p:grpSpPr>
          <p:sp>
            <p:nvSpPr>
              <p:cNvPr id="606" name="Google Shape;606;p75"/>
              <p:cNvSpPr txBox="1"/>
              <p:nvPr/>
            </p:nvSpPr>
            <p:spPr>
              <a:xfrm>
                <a:off x="6868076" y="3469450"/>
                <a:ext cx="1695900" cy="6369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434343"/>
                    </a:solidFill>
                    <a:latin typeface="Montserrat"/>
                    <a:ea typeface="Montserrat"/>
                    <a:cs typeface="Montserrat"/>
                    <a:sym typeface="Montserrat"/>
                  </a:rPr>
                  <a:t>Blow your audience away with attractive visuals</a:t>
                </a:r>
                <a:endParaRPr sz="1200" b="0" i="0" u="none" strike="noStrike" cap="none">
                  <a:solidFill>
                    <a:srgbClr val="434343"/>
                  </a:solidFill>
                  <a:latin typeface="Montserrat"/>
                  <a:ea typeface="Montserrat"/>
                  <a:cs typeface="Montserrat"/>
                  <a:sym typeface="Montserrat"/>
                </a:endParaRPr>
              </a:p>
            </p:txBody>
          </p:sp>
          <p:sp>
            <p:nvSpPr>
              <p:cNvPr id="607" name="Google Shape;607;p75"/>
              <p:cNvSpPr/>
              <p:nvPr/>
            </p:nvSpPr>
            <p:spPr>
              <a:xfrm>
                <a:off x="7625712" y="3213932"/>
                <a:ext cx="180627" cy="181175"/>
              </a:xfrm>
              <a:custGeom>
                <a:avLst/>
                <a:gdLst/>
                <a:ahLst/>
                <a:cxnLst/>
                <a:rect l="l" t="t" r="r" b="b"/>
                <a:pathLst>
                  <a:path w="5929" h="5947" extrusionOk="0">
                    <a:moveTo>
                      <a:pt x="784" y="4940"/>
                    </a:moveTo>
                    <a:lnTo>
                      <a:pt x="839" y="4958"/>
                    </a:lnTo>
                    <a:lnTo>
                      <a:pt x="933" y="5014"/>
                    </a:lnTo>
                    <a:lnTo>
                      <a:pt x="989" y="5107"/>
                    </a:lnTo>
                    <a:lnTo>
                      <a:pt x="1007" y="5145"/>
                    </a:lnTo>
                    <a:lnTo>
                      <a:pt x="1007" y="5201"/>
                    </a:lnTo>
                    <a:lnTo>
                      <a:pt x="1007" y="5257"/>
                    </a:lnTo>
                    <a:lnTo>
                      <a:pt x="989" y="5313"/>
                    </a:lnTo>
                    <a:lnTo>
                      <a:pt x="933" y="5406"/>
                    </a:lnTo>
                    <a:lnTo>
                      <a:pt x="839" y="5462"/>
                    </a:lnTo>
                    <a:lnTo>
                      <a:pt x="784" y="5480"/>
                    </a:lnTo>
                    <a:lnTo>
                      <a:pt x="672" y="5480"/>
                    </a:lnTo>
                    <a:lnTo>
                      <a:pt x="634" y="5462"/>
                    </a:lnTo>
                    <a:lnTo>
                      <a:pt x="541" y="5406"/>
                    </a:lnTo>
                    <a:lnTo>
                      <a:pt x="485" y="5313"/>
                    </a:lnTo>
                    <a:lnTo>
                      <a:pt x="467" y="5257"/>
                    </a:lnTo>
                    <a:lnTo>
                      <a:pt x="448" y="5201"/>
                    </a:lnTo>
                    <a:lnTo>
                      <a:pt x="467" y="5145"/>
                    </a:lnTo>
                    <a:lnTo>
                      <a:pt x="485" y="5107"/>
                    </a:lnTo>
                    <a:lnTo>
                      <a:pt x="541" y="5014"/>
                    </a:lnTo>
                    <a:lnTo>
                      <a:pt x="634" y="4958"/>
                    </a:lnTo>
                    <a:lnTo>
                      <a:pt x="672" y="4940"/>
                    </a:lnTo>
                    <a:close/>
                    <a:moveTo>
                      <a:pt x="206" y="2610"/>
                    </a:moveTo>
                    <a:lnTo>
                      <a:pt x="168" y="2628"/>
                    </a:lnTo>
                    <a:lnTo>
                      <a:pt x="75" y="2684"/>
                    </a:lnTo>
                    <a:lnTo>
                      <a:pt x="19" y="2777"/>
                    </a:lnTo>
                    <a:lnTo>
                      <a:pt x="1" y="2833"/>
                    </a:lnTo>
                    <a:lnTo>
                      <a:pt x="1" y="2889"/>
                    </a:lnTo>
                    <a:lnTo>
                      <a:pt x="1" y="5667"/>
                    </a:lnTo>
                    <a:lnTo>
                      <a:pt x="1" y="5723"/>
                    </a:lnTo>
                    <a:lnTo>
                      <a:pt x="19" y="5779"/>
                    </a:lnTo>
                    <a:lnTo>
                      <a:pt x="75" y="5872"/>
                    </a:lnTo>
                    <a:lnTo>
                      <a:pt x="168" y="5928"/>
                    </a:lnTo>
                    <a:lnTo>
                      <a:pt x="206" y="5946"/>
                    </a:lnTo>
                    <a:lnTo>
                      <a:pt x="1250" y="5946"/>
                    </a:lnTo>
                    <a:lnTo>
                      <a:pt x="1305" y="5928"/>
                    </a:lnTo>
                    <a:lnTo>
                      <a:pt x="1399" y="5872"/>
                    </a:lnTo>
                    <a:lnTo>
                      <a:pt x="1455" y="5779"/>
                    </a:lnTo>
                    <a:lnTo>
                      <a:pt x="1473" y="5723"/>
                    </a:lnTo>
                    <a:lnTo>
                      <a:pt x="1473" y="5667"/>
                    </a:lnTo>
                    <a:lnTo>
                      <a:pt x="1473" y="2889"/>
                    </a:lnTo>
                    <a:lnTo>
                      <a:pt x="1473" y="2833"/>
                    </a:lnTo>
                    <a:lnTo>
                      <a:pt x="1455" y="2777"/>
                    </a:lnTo>
                    <a:lnTo>
                      <a:pt x="1399" y="2684"/>
                    </a:lnTo>
                    <a:lnTo>
                      <a:pt x="1305" y="2628"/>
                    </a:lnTo>
                    <a:lnTo>
                      <a:pt x="1250" y="2610"/>
                    </a:lnTo>
                    <a:close/>
                    <a:moveTo>
                      <a:pt x="3617" y="0"/>
                    </a:moveTo>
                    <a:lnTo>
                      <a:pt x="3524" y="19"/>
                    </a:lnTo>
                    <a:lnTo>
                      <a:pt x="3468" y="75"/>
                    </a:lnTo>
                    <a:lnTo>
                      <a:pt x="3393" y="168"/>
                    </a:lnTo>
                    <a:lnTo>
                      <a:pt x="3337" y="261"/>
                    </a:lnTo>
                    <a:lnTo>
                      <a:pt x="3263" y="485"/>
                    </a:lnTo>
                    <a:lnTo>
                      <a:pt x="3225" y="671"/>
                    </a:lnTo>
                    <a:lnTo>
                      <a:pt x="3169" y="858"/>
                    </a:lnTo>
                    <a:lnTo>
                      <a:pt x="3114" y="1044"/>
                    </a:lnTo>
                    <a:lnTo>
                      <a:pt x="3039" y="1212"/>
                    </a:lnTo>
                    <a:lnTo>
                      <a:pt x="2983" y="1286"/>
                    </a:lnTo>
                    <a:lnTo>
                      <a:pt x="2927" y="1361"/>
                    </a:lnTo>
                    <a:lnTo>
                      <a:pt x="2797" y="1510"/>
                    </a:lnTo>
                    <a:lnTo>
                      <a:pt x="2666" y="1659"/>
                    </a:lnTo>
                    <a:lnTo>
                      <a:pt x="2442" y="1995"/>
                    </a:lnTo>
                    <a:lnTo>
                      <a:pt x="2200" y="2330"/>
                    </a:lnTo>
                    <a:lnTo>
                      <a:pt x="2051" y="2498"/>
                    </a:lnTo>
                    <a:lnTo>
                      <a:pt x="1883" y="2666"/>
                    </a:lnTo>
                    <a:lnTo>
                      <a:pt x="1865" y="2722"/>
                    </a:lnTo>
                    <a:lnTo>
                      <a:pt x="1846" y="2777"/>
                    </a:lnTo>
                    <a:lnTo>
                      <a:pt x="1846" y="5257"/>
                    </a:lnTo>
                    <a:lnTo>
                      <a:pt x="1865" y="5313"/>
                    </a:lnTo>
                    <a:lnTo>
                      <a:pt x="1883" y="5350"/>
                    </a:lnTo>
                    <a:lnTo>
                      <a:pt x="1939" y="5387"/>
                    </a:lnTo>
                    <a:lnTo>
                      <a:pt x="1995" y="5387"/>
                    </a:lnTo>
                    <a:lnTo>
                      <a:pt x="2126" y="5406"/>
                    </a:lnTo>
                    <a:lnTo>
                      <a:pt x="2293" y="5462"/>
                    </a:lnTo>
                    <a:lnTo>
                      <a:pt x="2592" y="5573"/>
                    </a:lnTo>
                    <a:lnTo>
                      <a:pt x="2890" y="5704"/>
                    </a:lnTo>
                    <a:lnTo>
                      <a:pt x="3225" y="5816"/>
                    </a:lnTo>
                    <a:lnTo>
                      <a:pt x="3393" y="5872"/>
                    </a:lnTo>
                    <a:lnTo>
                      <a:pt x="3580" y="5909"/>
                    </a:lnTo>
                    <a:lnTo>
                      <a:pt x="3785" y="5946"/>
                    </a:lnTo>
                    <a:lnTo>
                      <a:pt x="4400" y="5946"/>
                    </a:lnTo>
                    <a:lnTo>
                      <a:pt x="4586" y="5928"/>
                    </a:lnTo>
                    <a:lnTo>
                      <a:pt x="4772" y="5909"/>
                    </a:lnTo>
                    <a:lnTo>
                      <a:pt x="4940" y="5853"/>
                    </a:lnTo>
                    <a:lnTo>
                      <a:pt x="5108" y="5797"/>
                    </a:lnTo>
                    <a:lnTo>
                      <a:pt x="5238" y="5723"/>
                    </a:lnTo>
                    <a:lnTo>
                      <a:pt x="5332" y="5611"/>
                    </a:lnTo>
                    <a:lnTo>
                      <a:pt x="5388" y="5499"/>
                    </a:lnTo>
                    <a:lnTo>
                      <a:pt x="5425" y="5368"/>
                    </a:lnTo>
                    <a:lnTo>
                      <a:pt x="5425" y="5238"/>
                    </a:lnTo>
                    <a:lnTo>
                      <a:pt x="5406" y="5089"/>
                    </a:lnTo>
                    <a:lnTo>
                      <a:pt x="5481" y="4996"/>
                    </a:lnTo>
                    <a:lnTo>
                      <a:pt x="5537" y="4902"/>
                    </a:lnTo>
                    <a:lnTo>
                      <a:pt x="5574" y="4809"/>
                    </a:lnTo>
                    <a:lnTo>
                      <a:pt x="5611" y="4697"/>
                    </a:lnTo>
                    <a:lnTo>
                      <a:pt x="5630" y="4567"/>
                    </a:lnTo>
                    <a:lnTo>
                      <a:pt x="5630" y="4455"/>
                    </a:lnTo>
                    <a:lnTo>
                      <a:pt x="5630" y="4325"/>
                    </a:lnTo>
                    <a:lnTo>
                      <a:pt x="5593" y="4213"/>
                    </a:lnTo>
                    <a:lnTo>
                      <a:pt x="5667" y="4101"/>
                    </a:lnTo>
                    <a:lnTo>
                      <a:pt x="5723" y="3989"/>
                    </a:lnTo>
                    <a:lnTo>
                      <a:pt x="5742" y="3877"/>
                    </a:lnTo>
                    <a:lnTo>
                      <a:pt x="5779" y="3747"/>
                    </a:lnTo>
                    <a:lnTo>
                      <a:pt x="5779" y="3635"/>
                    </a:lnTo>
                    <a:lnTo>
                      <a:pt x="5760" y="3523"/>
                    </a:lnTo>
                    <a:lnTo>
                      <a:pt x="5742" y="3393"/>
                    </a:lnTo>
                    <a:lnTo>
                      <a:pt x="5704" y="3299"/>
                    </a:lnTo>
                    <a:lnTo>
                      <a:pt x="5798" y="3169"/>
                    </a:lnTo>
                    <a:lnTo>
                      <a:pt x="5872" y="3038"/>
                    </a:lnTo>
                    <a:lnTo>
                      <a:pt x="5909" y="2889"/>
                    </a:lnTo>
                    <a:lnTo>
                      <a:pt x="5928" y="2722"/>
                    </a:lnTo>
                    <a:lnTo>
                      <a:pt x="5909" y="2591"/>
                    </a:lnTo>
                    <a:lnTo>
                      <a:pt x="5872" y="2461"/>
                    </a:lnTo>
                    <a:lnTo>
                      <a:pt x="5816" y="2349"/>
                    </a:lnTo>
                    <a:lnTo>
                      <a:pt x="5723" y="2256"/>
                    </a:lnTo>
                    <a:lnTo>
                      <a:pt x="5630" y="2162"/>
                    </a:lnTo>
                    <a:lnTo>
                      <a:pt x="5518" y="2106"/>
                    </a:lnTo>
                    <a:lnTo>
                      <a:pt x="5388" y="2069"/>
                    </a:lnTo>
                    <a:lnTo>
                      <a:pt x="5238" y="2051"/>
                    </a:lnTo>
                    <a:lnTo>
                      <a:pt x="4064" y="2051"/>
                    </a:lnTo>
                    <a:lnTo>
                      <a:pt x="4101" y="1920"/>
                    </a:lnTo>
                    <a:lnTo>
                      <a:pt x="4157" y="1808"/>
                    </a:lnTo>
                    <a:lnTo>
                      <a:pt x="4288" y="1566"/>
                    </a:lnTo>
                    <a:lnTo>
                      <a:pt x="4344" y="1435"/>
                    </a:lnTo>
                    <a:lnTo>
                      <a:pt x="4400" y="1286"/>
                    </a:lnTo>
                    <a:lnTo>
                      <a:pt x="4437" y="1119"/>
                    </a:lnTo>
                    <a:lnTo>
                      <a:pt x="4456" y="951"/>
                    </a:lnTo>
                    <a:lnTo>
                      <a:pt x="4437" y="802"/>
                    </a:lnTo>
                    <a:lnTo>
                      <a:pt x="4418" y="671"/>
                    </a:lnTo>
                    <a:lnTo>
                      <a:pt x="4400" y="541"/>
                    </a:lnTo>
                    <a:lnTo>
                      <a:pt x="4362" y="447"/>
                    </a:lnTo>
                    <a:lnTo>
                      <a:pt x="4306" y="354"/>
                    </a:lnTo>
                    <a:lnTo>
                      <a:pt x="4251" y="280"/>
                    </a:lnTo>
                    <a:lnTo>
                      <a:pt x="4195" y="205"/>
                    </a:lnTo>
                    <a:lnTo>
                      <a:pt x="4139" y="168"/>
                    </a:lnTo>
                    <a:lnTo>
                      <a:pt x="3990" y="75"/>
                    </a:lnTo>
                    <a:lnTo>
                      <a:pt x="3859" y="37"/>
                    </a:lnTo>
                    <a:lnTo>
                      <a:pt x="3729" y="19"/>
                    </a:lnTo>
                    <a:lnTo>
                      <a:pt x="36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4343"/>
                  </a:solidFill>
                  <a:latin typeface="Arial"/>
                  <a:ea typeface="Arial"/>
                  <a:cs typeface="Arial"/>
                  <a:sym typeface="Arial"/>
                </a:endParaRPr>
              </a:p>
            </p:txBody>
          </p:sp>
        </p:grpSp>
        <p:grpSp>
          <p:nvGrpSpPr>
            <p:cNvPr id="608" name="Google Shape;608;p75"/>
            <p:cNvGrpSpPr/>
            <p:nvPr/>
          </p:nvGrpSpPr>
          <p:grpSpPr>
            <a:xfrm>
              <a:off x="801125" y="3214206"/>
              <a:ext cx="1695900" cy="892144"/>
              <a:chOff x="801125" y="3214206"/>
              <a:chExt cx="1695900" cy="892144"/>
            </a:xfrm>
          </p:grpSpPr>
          <p:sp>
            <p:nvSpPr>
              <p:cNvPr id="609" name="Google Shape;609;p75"/>
              <p:cNvSpPr txBox="1"/>
              <p:nvPr/>
            </p:nvSpPr>
            <p:spPr>
              <a:xfrm>
                <a:off x="801125" y="3469450"/>
                <a:ext cx="1695900" cy="6369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434343"/>
                    </a:solidFill>
                    <a:latin typeface="Montserrat"/>
                    <a:ea typeface="Montserrat"/>
                    <a:cs typeface="Montserrat"/>
                    <a:sym typeface="Montserrat"/>
                  </a:rPr>
                  <a:t>For PowerPoint and Google Slides</a:t>
                </a:r>
                <a:endParaRPr sz="1200" b="0" i="0" u="none" strike="noStrike" cap="none">
                  <a:solidFill>
                    <a:srgbClr val="434343"/>
                  </a:solidFill>
                  <a:latin typeface="Montserrat"/>
                  <a:ea typeface="Montserrat"/>
                  <a:cs typeface="Montserrat"/>
                  <a:sym typeface="Montserrat"/>
                </a:endParaRPr>
              </a:p>
            </p:txBody>
          </p:sp>
          <p:sp>
            <p:nvSpPr>
              <p:cNvPr id="610" name="Google Shape;610;p75"/>
              <p:cNvSpPr/>
              <p:nvPr/>
            </p:nvSpPr>
            <p:spPr>
              <a:xfrm>
                <a:off x="1535764" y="3214206"/>
                <a:ext cx="226629" cy="180627"/>
              </a:xfrm>
              <a:custGeom>
                <a:avLst/>
                <a:gdLst/>
                <a:ahLst/>
                <a:cxnLst/>
                <a:rect l="l" t="t" r="r" b="b"/>
                <a:pathLst>
                  <a:path w="7439" h="5929" extrusionOk="0">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4343"/>
                  </a:solidFill>
                  <a:latin typeface="Arial"/>
                  <a:ea typeface="Arial"/>
                  <a:cs typeface="Arial"/>
                  <a:sym typeface="Arial"/>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4"/>
          <p:cNvSpPr txBox="1">
            <a:spLocks noGrp="1"/>
          </p:cNvSpPr>
          <p:nvPr>
            <p:ph type="ctrTitle"/>
          </p:nvPr>
        </p:nvSpPr>
        <p:spPr>
          <a:xfrm>
            <a:off x="884073" y="1463987"/>
            <a:ext cx="5660100" cy="1159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
              <a:t>Name the Symbol</a:t>
            </a:r>
            <a:endParaRPr/>
          </a:p>
        </p:txBody>
      </p:sp>
      <p:sp>
        <p:nvSpPr>
          <p:cNvPr id="209" name="Google Shape;209;p34"/>
          <p:cNvSpPr txBox="1">
            <a:spLocks noGrp="1"/>
          </p:cNvSpPr>
          <p:nvPr>
            <p:ph type="subTitle" idx="1"/>
          </p:nvPr>
        </p:nvSpPr>
        <p:spPr>
          <a:xfrm>
            <a:off x="884073" y="2740213"/>
            <a:ext cx="5660100" cy="78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
              <a:t>&amp; What it ADVERTISES!</a:t>
            </a:r>
            <a:endParaRPr/>
          </a:p>
        </p:txBody>
      </p:sp>
      <p:pic>
        <p:nvPicPr>
          <p:cNvPr id="210" name="Google Shape;210;p34"/>
          <p:cNvPicPr preferRelativeResize="0"/>
          <p:nvPr/>
        </p:nvPicPr>
        <p:blipFill rotWithShape="1">
          <a:blip r:embed="rId3">
            <a:alphaModFix/>
          </a:blip>
          <a:srcRect/>
          <a:stretch/>
        </p:blipFill>
        <p:spPr>
          <a:xfrm>
            <a:off x="5599298" y="1711225"/>
            <a:ext cx="2295027" cy="2009498"/>
          </a:xfrm>
          <a:prstGeom prst="rect">
            <a:avLst/>
          </a:prstGeom>
          <a:noFill/>
          <a:ln>
            <a:noFill/>
          </a:ln>
        </p:spPr>
      </p:pic>
      <p:pic>
        <p:nvPicPr>
          <p:cNvPr id="211" name="Google Shape;211;p34"/>
          <p:cNvPicPr preferRelativeResize="0"/>
          <p:nvPr/>
        </p:nvPicPr>
        <p:blipFill rotWithShape="1">
          <a:blip r:embed="rId4">
            <a:alphaModFix/>
          </a:blip>
          <a:srcRect l="14366" r="9009"/>
          <a:stretch/>
        </p:blipFill>
        <p:spPr>
          <a:xfrm>
            <a:off x="5599300" y="1382050"/>
            <a:ext cx="3055499" cy="2913175"/>
          </a:xfrm>
          <a:prstGeom prst="rect">
            <a:avLst/>
          </a:prstGeom>
          <a:noFill/>
          <a:ln>
            <a:noFill/>
          </a:ln>
        </p:spPr>
      </p:pic>
      <p:pic>
        <p:nvPicPr>
          <p:cNvPr id="212" name="Google Shape;212;p34"/>
          <p:cNvPicPr preferRelativeResize="0"/>
          <p:nvPr/>
        </p:nvPicPr>
        <p:blipFill rotWithShape="1">
          <a:blip r:embed="rId5">
            <a:alphaModFix/>
          </a:blip>
          <a:srcRect l="3350" r="4311"/>
          <a:stretch/>
        </p:blipFill>
        <p:spPr>
          <a:xfrm>
            <a:off x="5148450" y="1617012"/>
            <a:ext cx="3957202" cy="3031226"/>
          </a:xfrm>
          <a:prstGeom prst="rect">
            <a:avLst/>
          </a:prstGeom>
          <a:noFill/>
          <a:ln>
            <a:noFill/>
          </a:ln>
        </p:spPr>
      </p:pic>
      <p:pic>
        <p:nvPicPr>
          <p:cNvPr id="213" name="Google Shape;213;p34"/>
          <p:cNvPicPr preferRelativeResize="0"/>
          <p:nvPr/>
        </p:nvPicPr>
        <p:blipFill rotWithShape="1">
          <a:blip r:embed="rId6">
            <a:alphaModFix/>
          </a:blip>
          <a:srcRect/>
          <a:stretch/>
        </p:blipFill>
        <p:spPr>
          <a:xfrm>
            <a:off x="5186799" y="1463975"/>
            <a:ext cx="3957200" cy="352490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 calcmode="lin" valueType="num">
                                      <p:cBhvr additive="base">
                                        <p:cTn id="7" dur="1000"/>
                                        <p:tgtEl>
                                          <p:spTgt spid="21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xit" presetSubtype="2" fill="hold" nodeType="clickEffect">
                                  <p:stCondLst>
                                    <p:cond delay="0"/>
                                  </p:stCondLst>
                                  <p:childTnLst>
                                    <p:anim calcmode="lin" valueType="num">
                                      <p:cBhvr additive="base">
                                        <p:cTn id="11" dur="1000"/>
                                        <p:tgtEl>
                                          <p:spTgt spid="210"/>
                                        </p:tgtEl>
                                        <p:attrNameLst>
                                          <p:attrName>ppt_x</p:attrName>
                                        </p:attrNameLst>
                                      </p:cBhvr>
                                      <p:tavLst>
                                        <p:tav tm="0">
                                          <p:val>
                                            <p:strVal val="#ppt_x"/>
                                          </p:val>
                                        </p:tav>
                                        <p:tav tm="100000">
                                          <p:val>
                                            <p:strVal val="#ppt_x+1"/>
                                          </p:val>
                                        </p:tav>
                                      </p:tavLst>
                                    </p:anim>
                                    <p:set>
                                      <p:cBhvr>
                                        <p:cTn id="12" dur="1" fill="hold">
                                          <p:stCondLst>
                                            <p:cond delay="1000"/>
                                          </p:stCondLst>
                                        </p:cTn>
                                        <p:tgtEl>
                                          <p:spTgt spid="2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11"/>
                                        </p:tgtEl>
                                        <p:attrNameLst>
                                          <p:attrName>style.visibility</p:attrName>
                                        </p:attrNameLst>
                                      </p:cBhvr>
                                      <p:to>
                                        <p:strVal val="visible"/>
                                      </p:to>
                                    </p:set>
                                    <p:anim calcmode="lin" valueType="num">
                                      <p:cBhvr additive="base">
                                        <p:cTn id="17" dur="1000"/>
                                        <p:tgtEl>
                                          <p:spTgt spid="211"/>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2" fill="hold" nodeType="clickEffect">
                                  <p:stCondLst>
                                    <p:cond delay="0"/>
                                  </p:stCondLst>
                                  <p:childTnLst>
                                    <p:anim calcmode="lin" valueType="num">
                                      <p:cBhvr additive="base">
                                        <p:cTn id="21" dur="1000"/>
                                        <p:tgtEl>
                                          <p:spTgt spid="211"/>
                                        </p:tgtEl>
                                        <p:attrNameLst>
                                          <p:attrName>ppt_x</p:attrName>
                                        </p:attrNameLst>
                                      </p:cBhvr>
                                      <p:tavLst>
                                        <p:tav tm="0">
                                          <p:val>
                                            <p:strVal val="#ppt_x"/>
                                          </p:val>
                                        </p:tav>
                                        <p:tav tm="100000">
                                          <p:val>
                                            <p:strVal val="#ppt_x+1"/>
                                          </p:val>
                                        </p:tav>
                                      </p:tavLst>
                                    </p:anim>
                                    <p:set>
                                      <p:cBhvr>
                                        <p:cTn id="22" dur="1" fill="hold">
                                          <p:stCondLst>
                                            <p:cond delay="1000"/>
                                          </p:stCondLst>
                                        </p:cTn>
                                        <p:tgtEl>
                                          <p:spTgt spid="2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12"/>
                                        </p:tgtEl>
                                        <p:attrNameLst>
                                          <p:attrName>style.visibility</p:attrName>
                                        </p:attrNameLst>
                                      </p:cBhvr>
                                      <p:to>
                                        <p:strVal val="visible"/>
                                      </p:to>
                                    </p:set>
                                    <p:anim calcmode="lin" valueType="num">
                                      <p:cBhvr additive="base">
                                        <p:cTn id="27" dur="1000"/>
                                        <p:tgtEl>
                                          <p:spTgt spid="212"/>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2" fill="hold" nodeType="clickEffect">
                                  <p:stCondLst>
                                    <p:cond delay="0"/>
                                  </p:stCondLst>
                                  <p:childTnLst>
                                    <p:anim calcmode="lin" valueType="num">
                                      <p:cBhvr additive="base">
                                        <p:cTn id="31" dur="1000"/>
                                        <p:tgtEl>
                                          <p:spTgt spid="212"/>
                                        </p:tgtEl>
                                        <p:attrNameLst>
                                          <p:attrName>ppt_x</p:attrName>
                                        </p:attrNameLst>
                                      </p:cBhvr>
                                      <p:tavLst>
                                        <p:tav tm="0">
                                          <p:val>
                                            <p:strVal val="#ppt_x"/>
                                          </p:val>
                                        </p:tav>
                                        <p:tav tm="100000">
                                          <p:val>
                                            <p:strVal val="#ppt_x+1"/>
                                          </p:val>
                                        </p:tav>
                                      </p:tavLst>
                                    </p:anim>
                                    <p:set>
                                      <p:cBhvr>
                                        <p:cTn id="32" dur="1" fill="hold">
                                          <p:stCondLst>
                                            <p:cond delay="1000"/>
                                          </p:stCondLst>
                                        </p:cTn>
                                        <p:tgtEl>
                                          <p:spTgt spid="2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13"/>
                                        </p:tgtEl>
                                        <p:attrNameLst>
                                          <p:attrName>style.visibility</p:attrName>
                                        </p:attrNameLst>
                                      </p:cBhvr>
                                      <p:to>
                                        <p:strVal val="visible"/>
                                      </p:to>
                                    </p:set>
                                    <p:anim calcmode="lin" valueType="num">
                                      <p:cBhvr additive="base">
                                        <p:cTn id="37" dur="1000"/>
                                        <p:tgtEl>
                                          <p:spTgt spid="213"/>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xit" presetSubtype="2" fill="hold" nodeType="clickEffect">
                                  <p:stCondLst>
                                    <p:cond delay="0"/>
                                  </p:stCondLst>
                                  <p:childTnLst>
                                    <p:anim calcmode="lin" valueType="num">
                                      <p:cBhvr additive="base">
                                        <p:cTn id="41" dur="1000"/>
                                        <p:tgtEl>
                                          <p:spTgt spid="213"/>
                                        </p:tgtEl>
                                        <p:attrNameLst>
                                          <p:attrName>ppt_x</p:attrName>
                                        </p:attrNameLst>
                                      </p:cBhvr>
                                      <p:tavLst>
                                        <p:tav tm="0">
                                          <p:val>
                                            <p:strVal val="#ppt_x"/>
                                          </p:val>
                                        </p:tav>
                                        <p:tav tm="100000">
                                          <p:val>
                                            <p:strVal val="#ppt_x+1"/>
                                          </p:val>
                                        </p:tav>
                                      </p:tavLst>
                                    </p:anim>
                                    <p:set>
                                      <p:cBhvr>
                                        <p:cTn id="42" dur="1" fill="hold">
                                          <p:stCondLst>
                                            <p:cond delay="1000"/>
                                          </p:stCondLst>
                                        </p:cTn>
                                        <p:tgtEl>
                                          <p:spTgt spid="2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5"/>
          <p:cNvSpPr txBox="1">
            <a:spLocks noGrp="1"/>
          </p:cNvSpPr>
          <p:nvPr>
            <p:ph type="title"/>
          </p:nvPr>
        </p:nvSpPr>
        <p:spPr>
          <a:xfrm>
            <a:off x="2257425" y="887475"/>
            <a:ext cx="6153300" cy="726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a:t>Remember?</a:t>
            </a:r>
            <a:endParaRPr/>
          </a:p>
        </p:txBody>
      </p:sp>
      <p:sp>
        <p:nvSpPr>
          <p:cNvPr id="219" name="Google Shape;219;p35"/>
          <p:cNvSpPr txBox="1">
            <a:spLocks noGrp="1"/>
          </p:cNvSpPr>
          <p:nvPr>
            <p:ph type="sldNum" idx="12"/>
          </p:nvPr>
        </p:nvSpPr>
        <p:spPr>
          <a:xfrm>
            <a:off x="8480577" y="4673644"/>
            <a:ext cx="452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6</a:t>
            </a:fld>
            <a:endParaRPr/>
          </a:p>
        </p:txBody>
      </p:sp>
      <p:pic>
        <p:nvPicPr>
          <p:cNvPr id="220" name="Google Shape;220;p35"/>
          <p:cNvPicPr preferRelativeResize="0"/>
          <p:nvPr/>
        </p:nvPicPr>
        <p:blipFill rotWithShape="1">
          <a:blip r:embed="rId3">
            <a:alphaModFix/>
          </a:blip>
          <a:srcRect/>
          <a:stretch/>
        </p:blipFill>
        <p:spPr>
          <a:xfrm>
            <a:off x="2257425" y="1614375"/>
            <a:ext cx="4299100" cy="3224325"/>
          </a:xfrm>
          <a:prstGeom prst="rect">
            <a:avLst/>
          </a:prstGeom>
          <a:noFill/>
          <a:ln>
            <a:noFill/>
          </a:ln>
        </p:spPr>
      </p:pic>
      <p:pic>
        <p:nvPicPr>
          <p:cNvPr id="221" name="Google Shape;221;p35"/>
          <p:cNvPicPr preferRelativeResize="0"/>
          <p:nvPr/>
        </p:nvPicPr>
        <p:blipFill rotWithShape="1">
          <a:blip r:embed="rId4">
            <a:alphaModFix/>
          </a:blip>
          <a:srcRect/>
          <a:stretch/>
        </p:blipFill>
        <p:spPr>
          <a:xfrm>
            <a:off x="2388375" y="1715750"/>
            <a:ext cx="4299115" cy="3224325"/>
          </a:xfrm>
          <a:prstGeom prst="rect">
            <a:avLst/>
          </a:prstGeom>
          <a:noFill/>
          <a:ln>
            <a:noFill/>
          </a:ln>
        </p:spPr>
      </p:pic>
      <p:pic>
        <p:nvPicPr>
          <p:cNvPr id="222" name="Google Shape;222;p35"/>
          <p:cNvPicPr preferRelativeResize="0"/>
          <p:nvPr/>
        </p:nvPicPr>
        <p:blipFill rotWithShape="1">
          <a:blip r:embed="rId5">
            <a:alphaModFix/>
          </a:blip>
          <a:srcRect/>
          <a:stretch/>
        </p:blipFill>
        <p:spPr>
          <a:xfrm>
            <a:off x="2500875" y="1806725"/>
            <a:ext cx="4299125" cy="3224344"/>
          </a:xfrm>
          <a:prstGeom prst="rect">
            <a:avLst/>
          </a:prstGeom>
          <a:noFill/>
          <a:ln>
            <a:noFill/>
          </a:ln>
        </p:spPr>
      </p:pic>
      <p:pic>
        <p:nvPicPr>
          <p:cNvPr id="223" name="Google Shape;223;p35"/>
          <p:cNvPicPr preferRelativeResize="0"/>
          <p:nvPr/>
        </p:nvPicPr>
        <p:blipFill rotWithShape="1">
          <a:blip r:embed="rId6">
            <a:alphaModFix/>
          </a:blip>
          <a:srcRect/>
          <a:stretch/>
        </p:blipFill>
        <p:spPr>
          <a:xfrm>
            <a:off x="2592325" y="1962606"/>
            <a:ext cx="4299125" cy="3224344"/>
          </a:xfrm>
          <a:prstGeom prst="rect">
            <a:avLst/>
          </a:prstGeom>
          <a:noFill/>
          <a:ln>
            <a:noFill/>
          </a:ln>
        </p:spPr>
      </p:pic>
      <p:grpSp>
        <p:nvGrpSpPr>
          <p:cNvPr id="224" name="Google Shape;224;p35"/>
          <p:cNvGrpSpPr/>
          <p:nvPr/>
        </p:nvGrpSpPr>
        <p:grpSpPr>
          <a:xfrm>
            <a:off x="178887" y="3950200"/>
            <a:ext cx="1219988" cy="1134375"/>
            <a:chOff x="178887" y="3950200"/>
            <a:chExt cx="1219988" cy="1134375"/>
          </a:xfrm>
        </p:grpSpPr>
        <p:sp>
          <p:nvSpPr>
            <p:cNvPr id="225" name="Google Shape;225;p35"/>
            <p:cNvSpPr/>
            <p:nvPr/>
          </p:nvSpPr>
          <p:spPr>
            <a:xfrm>
              <a:off x="191675" y="3950200"/>
              <a:ext cx="1207200" cy="1116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#1</a:t>
              </a: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#1</a:t>
              </a:r>
              <a:endParaRPr sz="1700" b="1" i="0" u="none" strike="noStrike" cap="none">
                <a:solidFill>
                  <a:srgbClr val="000000"/>
                </a:solidFill>
                <a:latin typeface="Roboto Slab"/>
                <a:ea typeface="Roboto Slab"/>
                <a:cs typeface="Roboto Slab"/>
                <a:sym typeface="Roboto Slab"/>
              </a:endParaRPr>
            </a:p>
          </p:txBody>
        </p:sp>
        <p:pic>
          <p:nvPicPr>
            <p:cNvPr id="226" name="Google Shape;226;p35"/>
            <p:cNvPicPr preferRelativeResize="0"/>
            <p:nvPr/>
          </p:nvPicPr>
          <p:blipFill rotWithShape="1">
            <a:blip r:embed="rId7">
              <a:alphaModFix/>
            </a:blip>
            <a:srcRect/>
            <a:stretch/>
          </p:blipFill>
          <p:spPr>
            <a:xfrm>
              <a:off x="267875" y="3970025"/>
              <a:ext cx="628625" cy="580650"/>
            </a:xfrm>
            <a:prstGeom prst="rect">
              <a:avLst/>
            </a:prstGeom>
            <a:noFill/>
            <a:ln>
              <a:noFill/>
            </a:ln>
          </p:spPr>
        </p:pic>
        <p:pic>
          <p:nvPicPr>
            <p:cNvPr id="227" name="Google Shape;227;p35"/>
            <p:cNvPicPr preferRelativeResize="0"/>
            <p:nvPr/>
          </p:nvPicPr>
          <p:blipFill rotWithShape="1">
            <a:blip r:embed="rId8">
              <a:alphaModFix/>
            </a:blip>
            <a:srcRect/>
            <a:stretch/>
          </p:blipFill>
          <p:spPr>
            <a:xfrm>
              <a:off x="178887" y="4503925"/>
              <a:ext cx="824313" cy="580650"/>
            </a:xfrm>
            <a:prstGeom prst="rect">
              <a:avLst/>
            </a:prstGeom>
            <a:noFill/>
            <a:ln>
              <a:noFill/>
            </a:ln>
          </p:spPr>
        </p:pic>
      </p:grpSp>
      <p:sp>
        <p:nvSpPr>
          <p:cNvPr id="228" name="Google Shape;228;p35"/>
          <p:cNvSpPr txBox="1">
            <a:spLocks noGrp="1"/>
          </p:cNvSpPr>
          <p:nvPr>
            <p:ph type="body" idx="1"/>
          </p:nvPr>
        </p:nvSpPr>
        <p:spPr>
          <a:xfrm>
            <a:off x="2257425" y="1709141"/>
            <a:ext cx="6153300" cy="315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4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1000"/>
                                        <p:tgtEl>
                                          <p:spTgt spid="2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1"/>
                                        </p:tgtEl>
                                        <p:attrNameLst>
                                          <p:attrName>style.visibility</p:attrName>
                                        </p:attrNameLst>
                                      </p:cBhvr>
                                      <p:to>
                                        <p:strVal val="visible"/>
                                      </p:to>
                                    </p:set>
                                    <p:animEffect transition="in" filter="fade">
                                      <p:cBhvr>
                                        <p:cTn id="12" dur="1000"/>
                                        <p:tgtEl>
                                          <p:spTgt spid="2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2"/>
                                        </p:tgtEl>
                                        <p:attrNameLst>
                                          <p:attrName>style.visibility</p:attrName>
                                        </p:attrNameLst>
                                      </p:cBhvr>
                                      <p:to>
                                        <p:strVal val="visible"/>
                                      </p:to>
                                    </p:set>
                                    <p:animEffect transition="in" filter="fade">
                                      <p:cBhvr>
                                        <p:cTn id="17" dur="1000"/>
                                        <p:tgtEl>
                                          <p:spTgt spid="2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3"/>
                                        </p:tgtEl>
                                        <p:attrNameLst>
                                          <p:attrName>style.visibility</p:attrName>
                                        </p:attrNameLst>
                                      </p:cBhvr>
                                      <p:to>
                                        <p:strVal val="visible"/>
                                      </p:to>
                                    </p:set>
                                    <p:animEffect transition="in" filter="fade">
                                      <p:cBhvr>
                                        <p:cTn id="22" dur="10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6"/>
          <p:cNvSpPr txBox="1">
            <a:spLocks noGrp="1"/>
          </p:cNvSpPr>
          <p:nvPr>
            <p:ph type="title"/>
          </p:nvPr>
        </p:nvSpPr>
        <p:spPr>
          <a:xfrm>
            <a:off x="2257425" y="887475"/>
            <a:ext cx="6153300" cy="726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a:t>Remember?</a:t>
            </a:r>
            <a:endParaRPr/>
          </a:p>
        </p:txBody>
      </p:sp>
      <p:sp>
        <p:nvSpPr>
          <p:cNvPr id="234" name="Google Shape;234;p36"/>
          <p:cNvSpPr txBox="1">
            <a:spLocks noGrp="1"/>
          </p:cNvSpPr>
          <p:nvPr>
            <p:ph type="sldNum" idx="12"/>
          </p:nvPr>
        </p:nvSpPr>
        <p:spPr>
          <a:xfrm>
            <a:off x="8480577" y="4673644"/>
            <a:ext cx="452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7</a:t>
            </a:fld>
            <a:endParaRPr/>
          </a:p>
        </p:txBody>
      </p:sp>
      <p:grpSp>
        <p:nvGrpSpPr>
          <p:cNvPr id="235" name="Google Shape;235;p36"/>
          <p:cNvGrpSpPr/>
          <p:nvPr/>
        </p:nvGrpSpPr>
        <p:grpSpPr>
          <a:xfrm>
            <a:off x="178887" y="3950200"/>
            <a:ext cx="1219988" cy="1134375"/>
            <a:chOff x="178887" y="3950200"/>
            <a:chExt cx="1219988" cy="1134375"/>
          </a:xfrm>
        </p:grpSpPr>
        <p:sp>
          <p:nvSpPr>
            <p:cNvPr id="236" name="Google Shape;236;p36"/>
            <p:cNvSpPr/>
            <p:nvPr/>
          </p:nvSpPr>
          <p:spPr>
            <a:xfrm>
              <a:off x="191675" y="3950200"/>
              <a:ext cx="1207200" cy="1116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#1</a:t>
              </a: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#2</a:t>
              </a:r>
              <a:endParaRPr sz="1700" b="1" i="0" u="none" strike="noStrike" cap="none">
                <a:solidFill>
                  <a:srgbClr val="000000"/>
                </a:solidFill>
                <a:latin typeface="Roboto Slab"/>
                <a:ea typeface="Roboto Slab"/>
                <a:cs typeface="Roboto Slab"/>
                <a:sym typeface="Roboto Slab"/>
              </a:endParaRPr>
            </a:p>
          </p:txBody>
        </p:sp>
        <p:pic>
          <p:nvPicPr>
            <p:cNvPr id="237" name="Google Shape;237;p36"/>
            <p:cNvPicPr preferRelativeResize="0"/>
            <p:nvPr/>
          </p:nvPicPr>
          <p:blipFill rotWithShape="1">
            <a:blip r:embed="rId3">
              <a:alphaModFix/>
            </a:blip>
            <a:srcRect/>
            <a:stretch/>
          </p:blipFill>
          <p:spPr>
            <a:xfrm>
              <a:off x="267875" y="3970025"/>
              <a:ext cx="628625" cy="580650"/>
            </a:xfrm>
            <a:prstGeom prst="rect">
              <a:avLst/>
            </a:prstGeom>
            <a:noFill/>
            <a:ln>
              <a:noFill/>
            </a:ln>
          </p:spPr>
        </p:pic>
        <p:pic>
          <p:nvPicPr>
            <p:cNvPr id="238" name="Google Shape;238;p36"/>
            <p:cNvPicPr preferRelativeResize="0"/>
            <p:nvPr/>
          </p:nvPicPr>
          <p:blipFill rotWithShape="1">
            <a:blip r:embed="rId4">
              <a:alphaModFix/>
            </a:blip>
            <a:srcRect/>
            <a:stretch/>
          </p:blipFill>
          <p:spPr>
            <a:xfrm>
              <a:off x="178887" y="4503925"/>
              <a:ext cx="824313" cy="580650"/>
            </a:xfrm>
            <a:prstGeom prst="rect">
              <a:avLst/>
            </a:prstGeom>
            <a:noFill/>
            <a:ln>
              <a:noFill/>
            </a:ln>
          </p:spPr>
        </p:pic>
      </p:grpSp>
      <p:pic>
        <p:nvPicPr>
          <p:cNvPr id="239" name="Google Shape;239;p36"/>
          <p:cNvPicPr preferRelativeResize="0"/>
          <p:nvPr/>
        </p:nvPicPr>
        <p:blipFill rotWithShape="1">
          <a:blip r:embed="rId5">
            <a:alphaModFix/>
          </a:blip>
          <a:srcRect/>
          <a:stretch/>
        </p:blipFill>
        <p:spPr>
          <a:xfrm>
            <a:off x="2257425" y="1614375"/>
            <a:ext cx="4299100" cy="3224325"/>
          </a:xfrm>
          <a:prstGeom prst="rect">
            <a:avLst/>
          </a:prstGeom>
          <a:noFill/>
          <a:ln>
            <a:noFill/>
          </a:ln>
        </p:spPr>
      </p:pic>
      <p:pic>
        <p:nvPicPr>
          <p:cNvPr id="240" name="Google Shape;240;p36"/>
          <p:cNvPicPr preferRelativeResize="0"/>
          <p:nvPr/>
        </p:nvPicPr>
        <p:blipFill rotWithShape="1">
          <a:blip r:embed="rId6">
            <a:alphaModFix/>
          </a:blip>
          <a:srcRect/>
          <a:stretch/>
        </p:blipFill>
        <p:spPr>
          <a:xfrm>
            <a:off x="2409825" y="1715750"/>
            <a:ext cx="4163948" cy="3122950"/>
          </a:xfrm>
          <a:prstGeom prst="rect">
            <a:avLst/>
          </a:prstGeom>
          <a:noFill/>
          <a:ln>
            <a:noFill/>
          </a:ln>
        </p:spPr>
      </p:pic>
      <p:pic>
        <p:nvPicPr>
          <p:cNvPr id="241" name="Google Shape;241;p36"/>
          <p:cNvPicPr preferRelativeResize="0"/>
          <p:nvPr/>
        </p:nvPicPr>
        <p:blipFill rotWithShape="1">
          <a:blip r:embed="rId7">
            <a:alphaModFix/>
          </a:blip>
          <a:srcRect/>
          <a:stretch/>
        </p:blipFill>
        <p:spPr>
          <a:xfrm>
            <a:off x="2592701" y="1868110"/>
            <a:ext cx="4163980" cy="3122950"/>
          </a:xfrm>
          <a:prstGeom prst="rect">
            <a:avLst/>
          </a:prstGeom>
          <a:noFill/>
          <a:ln>
            <a:noFill/>
          </a:ln>
        </p:spPr>
      </p:pic>
      <p:sp>
        <p:nvSpPr>
          <p:cNvPr id="242" name="Google Shape;242;p36"/>
          <p:cNvSpPr txBox="1">
            <a:spLocks noGrp="1"/>
          </p:cNvSpPr>
          <p:nvPr>
            <p:ph type="body" idx="1"/>
          </p:nvPr>
        </p:nvSpPr>
        <p:spPr>
          <a:xfrm>
            <a:off x="2257425" y="1709141"/>
            <a:ext cx="6153300" cy="315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4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animEffect transition="in" filter="fade">
                                      <p:cBhvr>
                                        <p:cTn id="7" dur="1000"/>
                                        <p:tgtEl>
                                          <p:spTgt spid="2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0"/>
                                        </p:tgtEl>
                                        <p:attrNameLst>
                                          <p:attrName>style.visibility</p:attrName>
                                        </p:attrNameLst>
                                      </p:cBhvr>
                                      <p:to>
                                        <p:strVal val="visible"/>
                                      </p:to>
                                    </p:set>
                                    <p:animEffect transition="in" filter="fade">
                                      <p:cBhvr>
                                        <p:cTn id="12" dur="1000"/>
                                        <p:tgtEl>
                                          <p:spTgt spid="2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1"/>
                                        </p:tgtEl>
                                        <p:attrNameLst>
                                          <p:attrName>style.visibility</p:attrName>
                                        </p:attrNameLst>
                                      </p:cBhvr>
                                      <p:to>
                                        <p:strVal val="visible"/>
                                      </p:to>
                                    </p:set>
                                    <p:animEffect transition="in" filter="fade">
                                      <p:cBhvr>
                                        <p:cTn id="17" dur="10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7"/>
          <p:cNvSpPr txBox="1">
            <a:spLocks noGrp="1"/>
          </p:cNvSpPr>
          <p:nvPr>
            <p:ph type="title"/>
          </p:nvPr>
        </p:nvSpPr>
        <p:spPr>
          <a:xfrm>
            <a:off x="2257425" y="887475"/>
            <a:ext cx="6153300" cy="726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a:t>Theme!</a:t>
            </a:r>
            <a:endParaRPr/>
          </a:p>
        </p:txBody>
      </p:sp>
      <p:sp>
        <p:nvSpPr>
          <p:cNvPr id="248" name="Google Shape;248;p37"/>
          <p:cNvSpPr txBox="1">
            <a:spLocks noGrp="1"/>
          </p:cNvSpPr>
          <p:nvPr>
            <p:ph type="sldNum" idx="12"/>
          </p:nvPr>
        </p:nvSpPr>
        <p:spPr>
          <a:xfrm>
            <a:off x="8480577" y="4673644"/>
            <a:ext cx="452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8</a:t>
            </a:fld>
            <a:endParaRPr/>
          </a:p>
        </p:txBody>
      </p:sp>
      <p:grpSp>
        <p:nvGrpSpPr>
          <p:cNvPr id="249" name="Google Shape;249;p37"/>
          <p:cNvGrpSpPr/>
          <p:nvPr/>
        </p:nvGrpSpPr>
        <p:grpSpPr>
          <a:xfrm>
            <a:off x="178887" y="3950200"/>
            <a:ext cx="1329788" cy="1134375"/>
            <a:chOff x="178887" y="3950200"/>
            <a:chExt cx="1329788" cy="1134375"/>
          </a:xfrm>
        </p:grpSpPr>
        <p:sp>
          <p:nvSpPr>
            <p:cNvPr id="250" name="Google Shape;250;p37"/>
            <p:cNvSpPr/>
            <p:nvPr/>
          </p:nvSpPr>
          <p:spPr>
            <a:xfrm>
              <a:off x="191675" y="3950200"/>
              <a:ext cx="1317000" cy="1116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#1</a:t>
              </a: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#1-2</a:t>
              </a:r>
              <a:endParaRPr sz="1700" b="1" i="0" u="none" strike="noStrike" cap="none">
                <a:solidFill>
                  <a:srgbClr val="000000"/>
                </a:solidFill>
                <a:latin typeface="Roboto Slab"/>
                <a:ea typeface="Roboto Slab"/>
                <a:cs typeface="Roboto Slab"/>
                <a:sym typeface="Roboto Slab"/>
              </a:endParaRPr>
            </a:p>
          </p:txBody>
        </p:sp>
        <p:pic>
          <p:nvPicPr>
            <p:cNvPr id="251" name="Google Shape;251;p37"/>
            <p:cNvPicPr preferRelativeResize="0"/>
            <p:nvPr/>
          </p:nvPicPr>
          <p:blipFill rotWithShape="1">
            <a:blip r:embed="rId3">
              <a:alphaModFix/>
            </a:blip>
            <a:srcRect/>
            <a:stretch/>
          </p:blipFill>
          <p:spPr>
            <a:xfrm>
              <a:off x="267875" y="3970025"/>
              <a:ext cx="628625" cy="580650"/>
            </a:xfrm>
            <a:prstGeom prst="rect">
              <a:avLst/>
            </a:prstGeom>
            <a:noFill/>
            <a:ln>
              <a:noFill/>
            </a:ln>
          </p:spPr>
        </p:pic>
        <p:pic>
          <p:nvPicPr>
            <p:cNvPr id="252" name="Google Shape;252;p37"/>
            <p:cNvPicPr preferRelativeResize="0"/>
            <p:nvPr/>
          </p:nvPicPr>
          <p:blipFill rotWithShape="1">
            <a:blip r:embed="rId4">
              <a:alphaModFix/>
            </a:blip>
            <a:srcRect/>
            <a:stretch/>
          </p:blipFill>
          <p:spPr>
            <a:xfrm>
              <a:off x="178887" y="4503925"/>
              <a:ext cx="824313" cy="580650"/>
            </a:xfrm>
            <a:prstGeom prst="rect">
              <a:avLst/>
            </a:prstGeom>
            <a:noFill/>
            <a:ln>
              <a:noFill/>
            </a:ln>
          </p:spPr>
        </p:pic>
      </p:grpSp>
      <p:pic>
        <p:nvPicPr>
          <p:cNvPr id="253" name="Google Shape;253;p37"/>
          <p:cNvPicPr preferRelativeResize="0"/>
          <p:nvPr/>
        </p:nvPicPr>
        <p:blipFill rotWithShape="1">
          <a:blip r:embed="rId5">
            <a:alphaModFix/>
          </a:blip>
          <a:srcRect/>
          <a:stretch/>
        </p:blipFill>
        <p:spPr>
          <a:xfrm>
            <a:off x="6104006" y="1036354"/>
            <a:ext cx="2513795" cy="2057820"/>
          </a:xfrm>
          <a:prstGeom prst="rect">
            <a:avLst/>
          </a:prstGeom>
          <a:noFill/>
          <a:ln>
            <a:noFill/>
          </a:ln>
        </p:spPr>
      </p:pic>
      <p:pic>
        <p:nvPicPr>
          <p:cNvPr id="254" name="Google Shape;254;p37"/>
          <p:cNvPicPr preferRelativeResize="0"/>
          <p:nvPr/>
        </p:nvPicPr>
        <p:blipFill rotWithShape="1">
          <a:blip r:embed="rId6">
            <a:alphaModFix/>
          </a:blip>
          <a:srcRect/>
          <a:stretch/>
        </p:blipFill>
        <p:spPr>
          <a:xfrm>
            <a:off x="4910325" y="2114044"/>
            <a:ext cx="2434772" cy="1993109"/>
          </a:xfrm>
          <a:prstGeom prst="rect">
            <a:avLst/>
          </a:prstGeom>
          <a:noFill/>
          <a:ln>
            <a:noFill/>
          </a:ln>
        </p:spPr>
      </p:pic>
      <p:sp>
        <p:nvSpPr>
          <p:cNvPr id="255" name="Google Shape;255;p37"/>
          <p:cNvSpPr/>
          <p:nvPr/>
        </p:nvSpPr>
        <p:spPr>
          <a:xfrm>
            <a:off x="1850900" y="1778150"/>
            <a:ext cx="2939100" cy="2510100"/>
          </a:xfrm>
          <a:prstGeom prst="hear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0" i="0" u="none" strike="noStrike" cap="none">
                <a:solidFill>
                  <a:schemeClr val="lt1"/>
                </a:solidFill>
                <a:latin typeface="Arial"/>
                <a:ea typeface="Arial"/>
                <a:cs typeface="Arial"/>
                <a:sym typeface="Arial"/>
              </a:rPr>
              <a:t>OUR FREEDOM!</a:t>
            </a:r>
            <a:endParaRPr sz="2600" b="0" i="0" u="none" strike="noStrike" cap="none">
              <a:solidFill>
                <a:schemeClr val="lt1"/>
              </a:solidFill>
              <a:latin typeface="Arial"/>
              <a:ea typeface="Arial"/>
              <a:cs typeface="Arial"/>
              <a:sym typeface="Arial"/>
            </a:endParaRPr>
          </a:p>
        </p:txBody>
      </p:sp>
      <p:sp>
        <p:nvSpPr>
          <p:cNvPr id="256" name="Google Shape;256;p37"/>
          <p:cNvSpPr txBox="1">
            <a:spLocks noGrp="1"/>
          </p:cNvSpPr>
          <p:nvPr>
            <p:ph type="body" idx="1"/>
          </p:nvPr>
        </p:nvSpPr>
        <p:spPr>
          <a:xfrm>
            <a:off x="2257425" y="1709141"/>
            <a:ext cx="6153300" cy="315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4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8"/>
          <p:cNvSpPr txBox="1">
            <a:spLocks noGrp="1"/>
          </p:cNvSpPr>
          <p:nvPr>
            <p:ph type="ctrTitle"/>
          </p:nvPr>
        </p:nvSpPr>
        <p:spPr>
          <a:xfrm>
            <a:off x="719175" y="2963363"/>
            <a:ext cx="6598200" cy="1159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400"/>
              <a:buNone/>
            </a:pPr>
            <a:r>
              <a:rPr lang="en"/>
              <a:t>Footwashing ~ John 13</a:t>
            </a:r>
            <a:endParaRPr/>
          </a:p>
        </p:txBody>
      </p:sp>
      <p:grpSp>
        <p:nvGrpSpPr>
          <p:cNvPr id="262" name="Google Shape;262;p38"/>
          <p:cNvGrpSpPr/>
          <p:nvPr/>
        </p:nvGrpSpPr>
        <p:grpSpPr>
          <a:xfrm>
            <a:off x="124012" y="3932925"/>
            <a:ext cx="1219988" cy="1134375"/>
            <a:chOff x="178887" y="3950200"/>
            <a:chExt cx="1219988" cy="1134375"/>
          </a:xfrm>
        </p:grpSpPr>
        <p:sp>
          <p:nvSpPr>
            <p:cNvPr id="263" name="Google Shape;263;p38"/>
            <p:cNvSpPr/>
            <p:nvPr/>
          </p:nvSpPr>
          <p:spPr>
            <a:xfrm>
              <a:off x="191675" y="3950200"/>
              <a:ext cx="1207200" cy="1116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#2</a:t>
              </a: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Roboto Slab"/>
                <a:ea typeface="Roboto Slab"/>
                <a:cs typeface="Roboto Slab"/>
                <a:sym typeface="Roboto Slab"/>
              </a:endParaRPr>
            </a:p>
            <a:p>
              <a:pPr marL="0" marR="0" lvl="0" indent="0" algn="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Roboto Slab"/>
                  <a:ea typeface="Roboto Slab"/>
                  <a:cs typeface="Roboto Slab"/>
                  <a:sym typeface="Roboto Slab"/>
                </a:rPr>
                <a:t>#5</a:t>
              </a:r>
              <a:endParaRPr sz="1700" b="1" i="0" u="none" strike="noStrike" cap="none">
                <a:solidFill>
                  <a:srgbClr val="000000"/>
                </a:solidFill>
                <a:latin typeface="Roboto Slab"/>
                <a:ea typeface="Roboto Slab"/>
                <a:cs typeface="Roboto Slab"/>
                <a:sym typeface="Roboto Slab"/>
              </a:endParaRPr>
            </a:p>
          </p:txBody>
        </p:sp>
        <p:pic>
          <p:nvPicPr>
            <p:cNvPr id="264" name="Google Shape;264;p38"/>
            <p:cNvPicPr preferRelativeResize="0"/>
            <p:nvPr/>
          </p:nvPicPr>
          <p:blipFill rotWithShape="1">
            <a:blip r:embed="rId3">
              <a:alphaModFix/>
            </a:blip>
            <a:srcRect/>
            <a:stretch/>
          </p:blipFill>
          <p:spPr>
            <a:xfrm>
              <a:off x="267875" y="3970025"/>
              <a:ext cx="628625" cy="580650"/>
            </a:xfrm>
            <a:prstGeom prst="rect">
              <a:avLst/>
            </a:prstGeom>
            <a:noFill/>
            <a:ln>
              <a:noFill/>
            </a:ln>
          </p:spPr>
        </p:pic>
        <p:pic>
          <p:nvPicPr>
            <p:cNvPr id="265" name="Google Shape;265;p38"/>
            <p:cNvPicPr preferRelativeResize="0"/>
            <p:nvPr/>
          </p:nvPicPr>
          <p:blipFill rotWithShape="1">
            <a:blip r:embed="rId4">
              <a:alphaModFix/>
            </a:blip>
            <a:srcRect/>
            <a:stretch/>
          </p:blipFill>
          <p:spPr>
            <a:xfrm>
              <a:off x="178887" y="4503925"/>
              <a:ext cx="824313" cy="580650"/>
            </a:xfrm>
            <a:prstGeom prst="rect">
              <a:avLst/>
            </a:prstGeom>
            <a:noFill/>
            <a:ln>
              <a:noFill/>
            </a:ln>
          </p:spPr>
        </p:pic>
      </p:grpSp>
    </p:spTree>
  </p:cSld>
  <p:clrMapOvr>
    <a:masterClrMapping/>
  </p:clrMapOvr>
</p:sld>
</file>

<file path=ppt/theme/theme1.xml><?xml version="1.0" encoding="utf-8"?>
<a:theme xmlns:a="http://schemas.openxmlformats.org/drawingml/2006/main" name="Ariel template">
  <a:themeElements>
    <a:clrScheme name="Custom 347">
      <a:dk1>
        <a:srgbClr val="666666"/>
      </a:dk1>
      <a:lt1>
        <a:srgbClr val="FFFFFF"/>
      </a:lt1>
      <a:dk2>
        <a:srgbClr val="004430"/>
      </a:dk2>
      <a:lt2>
        <a:srgbClr val="DAE2E6"/>
      </a:lt2>
      <a:accent1>
        <a:srgbClr val="8EC641"/>
      </a:accent1>
      <a:accent2>
        <a:srgbClr val="004430"/>
      </a:accent2>
      <a:accent3>
        <a:srgbClr val="539EB9"/>
      </a:accent3>
      <a:accent4>
        <a:srgbClr val="689EE1"/>
      </a:accent4>
      <a:accent5>
        <a:srgbClr val="999999"/>
      </a:accent5>
      <a:accent6>
        <a:srgbClr val="779B91"/>
      </a:accent6>
      <a:hlink>
        <a:srgbClr val="689EE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1638</Words>
  <Application>Microsoft Office PowerPoint</Application>
  <PresentationFormat>On-screen Show (16:9)</PresentationFormat>
  <Paragraphs>249</Paragraphs>
  <Slides>46</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Georgia</vt:lpstr>
      <vt:lpstr>Montserrat</vt:lpstr>
      <vt:lpstr>Oxygen</vt:lpstr>
      <vt:lpstr>Roboto</vt:lpstr>
      <vt:lpstr>Roboto Slab</vt:lpstr>
      <vt:lpstr>Ariel template</vt:lpstr>
      <vt:lpstr>Jesus’ Special Supper Award Communion Service Award</vt:lpstr>
      <vt:lpstr>PowerPoint Presentation</vt:lpstr>
      <vt:lpstr>PowerPoint Presentation</vt:lpstr>
      <vt:lpstr>PowerPoint Presentation</vt:lpstr>
      <vt:lpstr>Name the Symbol</vt:lpstr>
      <vt:lpstr>Remember?</vt:lpstr>
      <vt:lpstr>Remember?</vt:lpstr>
      <vt:lpstr>Theme!</vt:lpstr>
      <vt:lpstr>Footwashing ~ John 13</vt:lpstr>
      <vt:lpstr>Footwashing</vt:lpstr>
      <vt:lpstr>Explain why Jesus washed the disciples’ feet as a servant. / What does the washing of the feet mean?   (John 13:6-9, 12-15 NLT)</vt:lpstr>
      <vt:lpstr>Explain why Jesus washed the disciples’ feet as a servant. / What does the washing of the feet mean?   (John 13:6-9, 12-15 NLT)</vt:lpstr>
      <vt:lpstr>Explain why Jesus washed the disciples’ feet as a servant. / What does the washing of the feet mean?   (John 13:12-15 NLT)</vt:lpstr>
      <vt:lpstr>Ever been surprised on your birthday?</vt:lpstr>
      <vt:lpstr>The Bread &amp; Grape Juice</vt:lpstr>
      <vt:lpstr>The Bread &amp; Juice</vt:lpstr>
      <vt:lpstr>Explain what the bread and the juice represent/symbolize.  1 Corinthians 11 NLT</vt:lpstr>
      <vt:lpstr>Explain what the bread and the juice represent/symbolize.  1 Corinthians 11 NLT</vt:lpstr>
      <vt:lpstr>Explain what the bread and the juice represent/symbolize.  1 Corinthians 11 NLT</vt:lpstr>
      <vt:lpstr>Why do we still take communion today? </vt:lpstr>
      <vt:lpstr>Did you ever wonder...</vt:lpstr>
      <vt:lpstr>Did you ever wonder...</vt:lpstr>
      <vt:lpstr>What happened next?</vt:lpstr>
      <vt:lpstr>What happened at the end of the special supper? </vt:lpstr>
      <vt:lpstr>Make a craft</vt:lpstr>
      <vt:lpstr>PowerPoint Presentation</vt:lpstr>
      <vt:lpstr>PowerPoint Presentation</vt:lpstr>
      <vt:lpstr>PowerPoint Presentation</vt:lpstr>
      <vt:lpstr>Evaluate</vt:lpstr>
      <vt:lpstr>When I think of communion...  What SOUNDS do I like the best? The songs we sing The words of the pastor The water sounds of footwashing The crunch of the bread </vt:lpstr>
      <vt:lpstr>When I think of communion...  What SMELLS do I like the best? Feet ;) Bread &amp; juice Potluck afterwards  </vt:lpstr>
      <vt:lpstr>What do I think is the most meaningful part of the service? The songs The prayers The Bible words  </vt:lpstr>
      <vt:lpstr>Why do YOU think Jesus had this special service with his disciples? For the memories To train them To help them know how to lead others  </vt:lpstr>
      <vt:lpstr>How does Communion help me serve others? Watching the leaders serve us the bread and juice Attitude man! Wanna be like Jesus  </vt:lpstr>
      <vt:lpstr>Memory Game!</vt:lpstr>
      <vt:lpstr>Which happened first?</vt:lpstr>
      <vt:lpstr>Which happened first?</vt:lpstr>
      <vt:lpstr>Which happened first?</vt:lpstr>
      <vt:lpstr>Which happened first?</vt:lpstr>
      <vt:lpstr>Which happened first?</vt:lpstr>
      <vt:lpstr>Which happened first?</vt:lpstr>
      <vt:lpstr>PowerPoint Presentation</vt:lpstr>
      <vt:lpstr>Prayer thanking Jesus         for HIS love. </vt:lpstr>
      <vt:lpstr>Thank you!</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Special Supper Award Communion Service Award</dc:title>
  <cp:lastModifiedBy>Natalie Davison</cp:lastModifiedBy>
  <cp:revision>1</cp:revision>
  <dcterms:modified xsi:type="dcterms:W3CDTF">2021-06-25T09:57:59Z</dcterms:modified>
</cp:coreProperties>
</file>