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4" r:id="rId8"/>
    <p:sldId id="263" r:id="rId9"/>
    <p:sldId id="265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14C621-30D0-4252-8A99-C423F07AC3F6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E159767-2235-4278-B329-CE6D5C895C1E}">
      <dgm:prSet/>
      <dgm:spPr/>
      <dgm:t>
        <a:bodyPr/>
        <a:lstStyle/>
        <a:p>
          <a:r>
            <a:rPr lang="en-US"/>
            <a:t>Learn</a:t>
          </a:r>
        </a:p>
      </dgm:t>
    </dgm:pt>
    <dgm:pt modelId="{2D9D9B00-2607-4E2F-A461-3834CD89EA8F}" type="parTrans" cxnId="{CF27DB85-90D6-4A97-90B0-C1B7381201BB}">
      <dgm:prSet/>
      <dgm:spPr/>
      <dgm:t>
        <a:bodyPr/>
        <a:lstStyle/>
        <a:p>
          <a:endParaRPr lang="en-US"/>
        </a:p>
      </dgm:t>
    </dgm:pt>
    <dgm:pt modelId="{ED22A51B-8855-4FCE-BB9B-9B8B487E63F2}" type="sibTrans" cxnId="{CF27DB85-90D6-4A97-90B0-C1B7381201BB}">
      <dgm:prSet/>
      <dgm:spPr/>
      <dgm:t>
        <a:bodyPr/>
        <a:lstStyle/>
        <a:p>
          <a:endParaRPr lang="en-US"/>
        </a:p>
      </dgm:t>
    </dgm:pt>
    <dgm:pt modelId="{0C98AB38-9479-49A2-A94E-E9C9CE3FC46D}">
      <dgm:prSet/>
      <dgm:spPr/>
      <dgm:t>
        <a:bodyPr/>
        <a:lstStyle/>
        <a:p>
          <a:r>
            <a:rPr lang="en-US"/>
            <a:t>Learn the manual alphabet used by the deaf.</a:t>
          </a:r>
        </a:p>
      </dgm:t>
    </dgm:pt>
    <dgm:pt modelId="{F968CB48-B7DD-4181-A8E4-B670CD057E03}" type="parTrans" cxnId="{9EEFAEA3-765F-4EEE-9A8E-97C4B16D8040}">
      <dgm:prSet/>
      <dgm:spPr/>
      <dgm:t>
        <a:bodyPr/>
        <a:lstStyle/>
        <a:p>
          <a:endParaRPr lang="en-US"/>
        </a:p>
      </dgm:t>
    </dgm:pt>
    <dgm:pt modelId="{84356F46-C7EB-4446-AC7E-46F5A2E0CEC2}" type="sibTrans" cxnId="{9EEFAEA3-765F-4EEE-9A8E-97C4B16D8040}">
      <dgm:prSet/>
      <dgm:spPr/>
      <dgm:t>
        <a:bodyPr/>
        <a:lstStyle/>
        <a:p>
          <a:endParaRPr lang="en-US"/>
        </a:p>
      </dgm:t>
    </dgm:pt>
    <dgm:pt modelId="{A8609A48-FBAB-495A-B52E-5E5F6F168353}">
      <dgm:prSet/>
      <dgm:spPr/>
      <dgm:t>
        <a:bodyPr/>
        <a:lstStyle/>
        <a:p>
          <a:r>
            <a:rPr lang="en-US"/>
            <a:t>Have</a:t>
          </a:r>
        </a:p>
      </dgm:t>
    </dgm:pt>
    <dgm:pt modelId="{39E796AE-2860-4C79-85E0-3BBA86DD42EF}" type="parTrans" cxnId="{0AFE1762-EA35-427D-BE69-B7D4E4864BA3}">
      <dgm:prSet/>
      <dgm:spPr/>
      <dgm:t>
        <a:bodyPr/>
        <a:lstStyle/>
        <a:p>
          <a:endParaRPr lang="en-US"/>
        </a:p>
      </dgm:t>
    </dgm:pt>
    <dgm:pt modelId="{B302DF6B-32D9-4B61-9F72-0D653B44FAD8}" type="sibTrans" cxnId="{0AFE1762-EA35-427D-BE69-B7D4E4864BA3}">
      <dgm:prSet/>
      <dgm:spPr/>
      <dgm:t>
        <a:bodyPr/>
        <a:lstStyle/>
        <a:p>
          <a:endParaRPr lang="en-US"/>
        </a:p>
      </dgm:t>
    </dgm:pt>
    <dgm:pt modelId="{A01412CE-A9A6-4E2D-BEFB-F6E4AF986441}">
      <dgm:prSet/>
      <dgm:spPr/>
      <dgm:t>
        <a:bodyPr/>
        <a:lstStyle/>
        <a:p>
          <a:r>
            <a:rPr lang="en-US"/>
            <a:t>Have a minimum of three hours of instruction in signing. </a:t>
          </a:r>
        </a:p>
      </dgm:t>
    </dgm:pt>
    <dgm:pt modelId="{CF85F88F-A443-4027-ACE6-D800F7E80615}" type="parTrans" cxnId="{24DF9BCF-5AE4-4A91-89E8-5CC0F53E4C94}">
      <dgm:prSet/>
      <dgm:spPr/>
      <dgm:t>
        <a:bodyPr/>
        <a:lstStyle/>
        <a:p>
          <a:endParaRPr lang="en-US"/>
        </a:p>
      </dgm:t>
    </dgm:pt>
    <dgm:pt modelId="{7620B216-83F2-4FC2-A4D3-6F2271A33687}" type="sibTrans" cxnId="{24DF9BCF-5AE4-4A91-89E8-5CC0F53E4C94}">
      <dgm:prSet/>
      <dgm:spPr/>
      <dgm:t>
        <a:bodyPr/>
        <a:lstStyle/>
        <a:p>
          <a:endParaRPr lang="en-US"/>
        </a:p>
      </dgm:t>
    </dgm:pt>
    <dgm:pt modelId="{253D361B-BD75-4342-88E0-900DF793FEAE}">
      <dgm:prSet/>
      <dgm:spPr/>
      <dgm:t>
        <a:bodyPr/>
        <a:lstStyle/>
        <a:p>
          <a:r>
            <a:rPr lang="en-US"/>
            <a:t>Send and receive</a:t>
          </a:r>
        </a:p>
      </dgm:t>
    </dgm:pt>
    <dgm:pt modelId="{70F16B26-4361-425D-A7D9-3A5843B970A2}" type="parTrans" cxnId="{7BE333ED-0A45-48BA-A197-D930B8D81A53}">
      <dgm:prSet/>
      <dgm:spPr/>
      <dgm:t>
        <a:bodyPr/>
        <a:lstStyle/>
        <a:p>
          <a:endParaRPr lang="en-US"/>
        </a:p>
      </dgm:t>
    </dgm:pt>
    <dgm:pt modelId="{F7F16BD8-350E-47A8-90E5-82EC7C674FCE}" type="sibTrans" cxnId="{7BE333ED-0A45-48BA-A197-D930B8D81A53}">
      <dgm:prSet/>
      <dgm:spPr/>
      <dgm:t>
        <a:bodyPr/>
        <a:lstStyle/>
        <a:p>
          <a:endParaRPr lang="en-US"/>
        </a:p>
      </dgm:t>
    </dgm:pt>
    <dgm:pt modelId="{CF0BD383-E248-4EA8-96C5-0EED592D5810}">
      <dgm:prSet/>
      <dgm:spPr/>
      <dgm:t>
        <a:bodyPr/>
        <a:lstStyle/>
        <a:p>
          <a:r>
            <a:rPr lang="en-US"/>
            <a:t>Send and receive finger spelling at the rate of five words per minute, using a minimum of 25 letters.</a:t>
          </a:r>
        </a:p>
      </dgm:t>
    </dgm:pt>
    <dgm:pt modelId="{D0A3D2E7-2D48-4439-9BF7-F2F928A702BA}" type="parTrans" cxnId="{6AF226DD-0C98-4232-A6F6-11A0556356BD}">
      <dgm:prSet/>
      <dgm:spPr/>
      <dgm:t>
        <a:bodyPr/>
        <a:lstStyle/>
        <a:p>
          <a:endParaRPr lang="en-US"/>
        </a:p>
      </dgm:t>
    </dgm:pt>
    <dgm:pt modelId="{5FF18D43-94E3-489D-B645-8226D69FB34B}" type="sibTrans" cxnId="{6AF226DD-0C98-4232-A6F6-11A0556356BD}">
      <dgm:prSet/>
      <dgm:spPr/>
      <dgm:t>
        <a:bodyPr/>
        <a:lstStyle/>
        <a:p>
          <a:endParaRPr lang="en-US"/>
        </a:p>
      </dgm:t>
    </dgm:pt>
    <dgm:pt modelId="{7278AA9F-A2B2-4572-B148-507D12BD13D4}">
      <dgm:prSet/>
      <dgm:spPr/>
      <dgm:t>
        <a:bodyPr/>
        <a:lstStyle/>
        <a:p>
          <a:r>
            <a:rPr lang="en-US"/>
            <a:t>Learn</a:t>
          </a:r>
        </a:p>
      </dgm:t>
    </dgm:pt>
    <dgm:pt modelId="{685BC76B-8F41-4D8C-BE98-C4627E5C9ACE}" type="parTrans" cxnId="{73FEAF57-E291-47E4-892C-FD607E19C6D5}">
      <dgm:prSet/>
      <dgm:spPr/>
      <dgm:t>
        <a:bodyPr/>
        <a:lstStyle/>
        <a:p>
          <a:endParaRPr lang="en-US"/>
        </a:p>
      </dgm:t>
    </dgm:pt>
    <dgm:pt modelId="{718A7855-B353-46B6-B89D-455DF4E2C776}" type="sibTrans" cxnId="{73FEAF57-E291-47E4-892C-FD607E19C6D5}">
      <dgm:prSet/>
      <dgm:spPr/>
      <dgm:t>
        <a:bodyPr/>
        <a:lstStyle/>
        <a:p>
          <a:endParaRPr lang="en-US"/>
        </a:p>
      </dgm:t>
    </dgm:pt>
    <dgm:pt modelId="{EEEEA9AE-EE1B-456D-8167-8246A3404457}">
      <dgm:prSet/>
      <dgm:spPr/>
      <dgm:t>
        <a:bodyPr/>
        <a:lstStyle/>
        <a:p>
          <a:r>
            <a:rPr lang="en-US"/>
            <a:t>Learn at least 100 signs from one or more reference books on signing.</a:t>
          </a:r>
        </a:p>
      </dgm:t>
    </dgm:pt>
    <dgm:pt modelId="{56A8364E-DD9D-4026-AD2F-FAE57B749762}" type="parTrans" cxnId="{97C44377-E9D1-4B27-B866-6B4DB646C73A}">
      <dgm:prSet/>
      <dgm:spPr/>
      <dgm:t>
        <a:bodyPr/>
        <a:lstStyle/>
        <a:p>
          <a:endParaRPr lang="en-US"/>
        </a:p>
      </dgm:t>
    </dgm:pt>
    <dgm:pt modelId="{BBEE984A-61F0-45E8-ABFB-973BA7034312}" type="sibTrans" cxnId="{97C44377-E9D1-4B27-B866-6B4DB646C73A}">
      <dgm:prSet/>
      <dgm:spPr/>
      <dgm:t>
        <a:bodyPr/>
        <a:lstStyle/>
        <a:p>
          <a:endParaRPr lang="en-US"/>
        </a:p>
      </dgm:t>
    </dgm:pt>
    <dgm:pt modelId="{7D682D4F-0D21-4A08-A142-A855D140B562}">
      <dgm:prSet/>
      <dgm:spPr/>
      <dgm:t>
        <a:bodyPr/>
        <a:lstStyle/>
        <a:p>
          <a:r>
            <a:rPr lang="en-US"/>
            <a:t>Learn and present in</a:t>
          </a:r>
        </a:p>
      </dgm:t>
    </dgm:pt>
    <dgm:pt modelId="{636C1494-1E0A-49B0-A8E3-C1B4B87A813B}" type="parTrans" cxnId="{B9643BBA-F091-4928-ACAF-C4FC96F58937}">
      <dgm:prSet/>
      <dgm:spPr/>
      <dgm:t>
        <a:bodyPr/>
        <a:lstStyle/>
        <a:p>
          <a:endParaRPr lang="en-US"/>
        </a:p>
      </dgm:t>
    </dgm:pt>
    <dgm:pt modelId="{5303F3C3-F845-479E-B8A6-0F30EB5A2EC0}" type="sibTrans" cxnId="{B9643BBA-F091-4928-ACAF-C4FC96F58937}">
      <dgm:prSet/>
      <dgm:spPr/>
      <dgm:t>
        <a:bodyPr/>
        <a:lstStyle/>
        <a:p>
          <a:endParaRPr lang="en-US"/>
        </a:p>
      </dgm:t>
    </dgm:pt>
    <dgm:pt modelId="{E11E8334-053B-4AE0-8C04-A8F36A82412C}">
      <dgm:prSet/>
      <dgm:spPr/>
      <dgm:t>
        <a:bodyPr/>
        <a:lstStyle/>
        <a:p>
          <a:r>
            <a:rPr lang="en-US"/>
            <a:t>Learn and present in sign language (not finger spelling) at least two simple songs.</a:t>
          </a:r>
        </a:p>
      </dgm:t>
    </dgm:pt>
    <dgm:pt modelId="{CFC4A328-821D-4993-A57A-674DDBD07653}" type="parTrans" cxnId="{4E9B21A2-7EB0-4F43-B197-F86D6443338E}">
      <dgm:prSet/>
      <dgm:spPr/>
      <dgm:t>
        <a:bodyPr/>
        <a:lstStyle/>
        <a:p>
          <a:endParaRPr lang="en-US"/>
        </a:p>
      </dgm:t>
    </dgm:pt>
    <dgm:pt modelId="{ED6140D2-6EA4-4F80-BB72-95120FC5DBB4}" type="sibTrans" cxnId="{4E9B21A2-7EB0-4F43-B197-F86D6443338E}">
      <dgm:prSet/>
      <dgm:spPr/>
      <dgm:t>
        <a:bodyPr/>
        <a:lstStyle/>
        <a:p>
          <a:endParaRPr lang="en-US"/>
        </a:p>
      </dgm:t>
    </dgm:pt>
    <dgm:pt modelId="{808AE414-6092-4D32-B814-71794A52F8BA}">
      <dgm:prSet/>
      <dgm:spPr/>
      <dgm:t>
        <a:bodyPr/>
        <a:lstStyle/>
        <a:p>
          <a:r>
            <a:rPr lang="en-US"/>
            <a:t>Do</a:t>
          </a:r>
        </a:p>
      </dgm:t>
    </dgm:pt>
    <dgm:pt modelId="{622C37FF-9A2D-42E1-B788-9781334D9932}" type="parTrans" cxnId="{B0D452DC-11BA-4FDA-AC99-49CD7CC80920}">
      <dgm:prSet/>
      <dgm:spPr/>
      <dgm:t>
        <a:bodyPr/>
        <a:lstStyle/>
        <a:p>
          <a:endParaRPr lang="en-US"/>
        </a:p>
      </dgm:t>
    </dgm:pt>
    <dgm:pt modelId="{68C9F653-78FB-474A-9FC0-FC09DF6D8424}" type="sibTrans" cxnId="{B0D452DC-11BA-4FDA-AC99-49CD7CC80920}">
      <dgm:prSet/>
      <dgm:spPr/>
      <dgm:t>
        <a:bodyPr/>
        <a:lstStyle/>
        <a:p>
          <a:endParaRPr lang="en-US"/>
        </a:p>
      </dgm:t>
    </dgm:pt>
    <dgm:pt modelId="{0BC2E3F4-BF31-4C37-BD31-94524FEDF72A}">
      <dgm:prSet/>
      <dgm:spPr/>
      <dgm:t>
        <a:bodyPr/>
        <a:lstStyle/>
        <a:p>
          <a:r>
            <a:rPr lang="en-US"/>
            <a:t>Do one of the following:</a:t>
          </a:r>
        </a:p>
      </dgm:t>
    </dgm:pt>
    <dgm:pt modelId="{B47C0FA9-F88C-4F7A-8732-CA18AEBE0D3F}" type="parTrans" cxnId="{E2DEDC7C-53D5-492C-8AFA-6C9A35A3D5F0}">
      <dgm:prSet/>
      <dgm:spPr/>
      <dgm:t>
        <a:bodyPr/>
        <a:lstStyle/>
        <a:p>
          <a:endParaRPr lang="en-US"/>
        </a:p>
      </dgm:t>
    </dgm:pt>
    <dgm:pt modelId="{4FE94518-2E9C-446F-88B2-6A4D299F01A8}" type="sibTrans" cxnId="{E2DEDC7C-53D5-492C-8AFA-6C9A35A3D5F0}">
      <dgm:prSet/>
      <dgm:spPr/>
      <dgm:t>
        <a:bodyPr/>
        <a:lstStyle/>
        <a:p>
          <a:endParaRPr lang="en-US"/>
        </a:p>
      </dgm:t>
    </dgm:pt>
    <dgm:pt modelId="{182C7FAA-54E6-4055-B054-058441751FDC}">
      <dgm:prSet/>
      <dgm:spPr/>
      <dgm:t>
        <a:bodyPr/>
        <a:lstStyle/>
        <a:p>
          <a:r>
            <a:rPr lang="en-US"/>
            <a:t>Explain</a:t>
          </a:r>
        </a:p>
      </dgm:t>
    </dgm:pt>
    <dgm:pt modelId="{C48C5BC4-AC12-494C-BF2F-92AA00399226}" type="parTrans" cxnId="{2DCDF9B9-EF20-43DD-8D8E-D4DCDA39EDEF}">
      <dgm:prSet/>
      <dgm:spPr/>
      <dgm:t>
        <a:bodyPr/>
        <a:lstStyle/>
        <a:p>
          <a:endParaRPr lang="en-US"/>
        </a:p>
      </dgm:t>
    </dgm:pt>
    <dgm:pt modelId="{2A91E434-E97B-4180-9B25-708D243A37A7}" type="sibTrans" cxnId="{2DCDF9B9-EF20-43DD-8D8E-D4DCDA39EDEF}">
      <dgm:prSet/>
      <dgm:spPr/>
      <dgm:t>
        <a:bodyPr/>
        <a:lstStyle/>
        <a:p>
          <a:endParaRPr lang="en-US"/>
        </a:p>
      </dgm:t>
    </dgm:pt>
    <dgm:pt modelId="{C219356B-C458-4B5C-8F55-8A2B8C1FF73C}">
      <dgm:prSet/>
      <dgm:spPr/>
      <dgm:t>
        <a:bodyPr/>
        <a:lstStyle/>
        <a:p>
          <a:r>
            <a:rPr lang="en-US"/>
            <a:t>Explain the difference between Ameslan and signed English and demonstrate the use of both.</a:t>
          </a:r>
        </a:p>
      </dgm:t>
    </dgm:pt>
    <dgm:pt modelId="{9DF30F41-CAF8-443C-977C-B1AEB0D06B86}" type="parTrans" cxnId="{FB7AB14C-AB71-4A2F-B573-64BEA8E45D22}">
      <dgm:prSet/>
      <dgm:spPr/>
      <dgm:t>
        <a:bodyPr/>
        <a:lstStyle/>
        <a:p>
          <a:endParaRPr lang="en-US"/>
        </a:p>
      </dgm:t>
    </dgm:pt>
    <dgm:pt modelId="{A813B757-4D6F-4FAB-90EB-4BA2BDF2556C}" type="sibTrans" cxnId="{FB7AB14C-AB71-4A2F-B573-64BEA8E45D22}">
      <dgm:prSet/>
      <dgm:spPr/>
      <dgm:t>
        <a:bodyPr/>
        <a:lstStyle/>
        <a:p>
          <a:endParaRPr lang="en-US"/>
        </a:p>
      </dgm:t>
    </dgm:pt>
    <dgm:pt modelId="{64E16260-B58A-4059-90FA-97A367A31767}">
      <dgm:prSet/>
      <dgm:spPr/>
      <dgm:t>
        <a:bodyPr/>
        <a:lstStyle/>
        <a:p>
          <a:r>
            <a:rPr lang="en-US"/>
            <a:t>Read and give</a:t>
          </a:r>
        </a:p>
      </dgm:t>
    </dgm:pt>
    <dgm:pt modelId="{D2D7BBD9-5032-420C-B7D2-04D603D023B5}" type="parTrans" cxnId="{81594E98-2E2F-47BE-9190-7E384ED5DC76}">
      <dgm:prSet/>
      <dgm:spPr/>
      <dgm:t>
        <a:bodyPr/>
        <a:lstStyle/>
        <a:p>
          <a:endParaRPr lang="en-US"/>
        </a:p>
      </dgm:t>
    </dgm:pt>
    <dgm:pt modelId="{69CE580A-1D94-4225-AFBA-0347183BC435}" type="sibTrans" cxnId="{81594E98-2E2F-47BE-9190-7E384ED5DC76}">
      <dgm:prSet/>
      <dgm:spPr/>
      <dgm:t>
        <a:bodyPr/>
        <a:lstStyle/>
        <a:p>
          <a:endParaRPr lang="en-US"/>
        </a:p>
      </dgm:t>
    </dgm:pt>
    <dgm:pt modelId="{1A3F9A5E-608C-4B11-9C7D-79CAB9F0FED4}">
      <dgm:prSet/>
      <dgm:spPr/>
      <dgm:t>
        <a:bodyPr/>
        <a:lstStyle/>
        <a:p>
          <a:r>
            <a:rPr lang="en-US"/>
            <a:t>Read and give an oral or written report on a school in your country or state specializing in deaf education.</a:t>
          </a:r>
        </a:p>
      </dgm:t>
    </dgm:pt>
    <dgm:pt modelId="{10B1729E-CCBF-4D8C-AAB1-E0CE12EBC831}" type="parTrans" cxnId="{72ECEC4C-EF93-4751-B0F2-19BDEB99B6AC}">
      <dgm:prSet/>
      <dgm:spPr/>
      <dgm:t>
        <a:bodyPr/>
        <a:lstStyle/>
        <a:p>
          <a:endParaRPr lang="en-US"/>
        </a:p>
      </dgm:t>
    </dgm:pt>
    <dgm:pt modelId="{70EA544B-D5B5-471A-B3D7-2C2FA4D0F82F}" type="sibTrans" cxnId="{72ECEC4C-EF93-4751-B0F2-19BDEB99B6AC}">
      <dgm:prSet/>
      <dgm:spPr/>
      <dgm:t>
        <a:bodyPr/>
        <a:lstStyle/>
        <a:p>
          <a:endParaRPr lang="en-US"/>
        </a:p>
      </dgm:t>
    </dgm:pt>
    <dgm:pt modelId="{95D114CD-F53E-4386-9B58-8CB1BCDF88BE}" type="pres">
      <dgm:prSet presAssocID="{1214C621-30D0-4252-8A99-C423F07AC3F6}" presName="Name0" presStyleCnt="0">
        <dgm:presLayoutVars>
          <dgm:dir/>
          <dgm:animLvl val="lvl"/>
          <dgm:resizeHandles val="exact"/>
        </dgm:presLayoutVars>
      </dgm:prSet>
      <dgm:spPr/>
    </dgm:pt>
    <dgm:pt modelId="{CC9E4B05-95DA-45CA-B830-18DFB2076B31}" type="pres">
      <dgm:prSet presAssocID="{64E16260-B58A-4059-90FA-97A367A31767}" presName="boxAndChildren" presStyleCnt="0"/>
      <dgm:spPr/>
    </dgm:pt>
    <dgm:pt modelId="{EB6B7A63-DB4E-4796-A807-DF4591D83341}" type="pres">
      <dgm:prSet presAssocID="{64E16260-B58A-4059-90FA-97A367A31767}" presName="parentTextBox" presStyleLbl="alignNode1" presStyleIdx="0" presStyleCnt="8"/>
      <dgm:spPr/>
    </dgm:pt>
    <dgm:pt modelId="{AFB84E2F-E21C-4CA5-B11F-84D3C7B94BF2}" type="pres">
      <dgm:prSet presAssocID="{64E16260-B58A-4059-90FA-97A367A31767}" presName="descendantBox" presStyleLbl="bgAccFollowNode1" presStyleIdx="0" presStyleCnt="8"/>
      <dgm:spPr/>
    </dgm:pt>
    <dgm:pt modelId="{1CDDE170-5239-4556-8F64-FF92BA10F99B}" type="pres">
      <dgm:prSet presAssocID="{2A91E434-E97B-4180-9B25-708D243A37A7}" presName="sp" presStyleCnt="0"/>
      <dgm:spPr/>
    </dgm:pt>
    <dgm:pt modelId="{311137AD-AD90-44C7-804E-2652F44146ED}" type="pres">
      <dgm:prSet presAssocID="{182C7FAA-54E6-4055-B054-058441751FDC}" presName="arrowAndChildren" presStyleCnt="0"/>
      <dgm:spPr/>
    </dgm:pt>
    <dgm:pt modelId="{DAB48658-3907-4B42-A124-C49B92C4D3D8}" type="pres">
      <dgm:prSet presAssocID="{182C7FAA-54E6-4055-B054-058441751FDC}" presName="parentTextArrow" presStyleLbl="node1" presStyleIdx="0" presStyleCnt="0"/>
      <dgm:spPr/>
    </dgm:pt>
    <dgm:pt modelId="{404BADCE-AC62-452F-A61E-EAFA4F63B846}" type="pres">
      <dgm:prSet presAssocID="{182C7FAA-54E6-4055-B054-058441751FDC}" presName="arrow" presStyleLbl="alignNode1" presStyleIdx="1" presStyleCnt="8"/>
      <dgm:spPr/>
    </dgm:pt>
    <dgm:pt modelId="{C5C91258-D9A2-4EC1-A312-3B0CEF756ABD}" type="pres">
      <dgm:prSet presAssocID="{182C7FAA-54E6-4055-B054-058441751FDC}" presName="descendantArrow" presStyleLbl="bgAccFollowNode1" presStyleIdx="1" presStyleCnt="8"/>
      <dgm:spPr/>
    </dgm:pt>
    <dgm:pt modelId="{C267C08D-D964-4562-A8DE-C8A1A48C4988}" type="pres">
      <dgm:prSet presAssocID="{68C9F653-78FB-474A-9FC0-FC09DF6D8424}" presName="sp" presStyleCnt="0"/>
      <dgm:spPr/>
    </dgm:pt>
    <dgm:pt modelId="{2CDBB3E2-A5D3-49B7-8676-9BF310FD7729}" type="pres">
      <dgm:prSet presAssocID="{808AE414-6092-4D32-B814-71794A52F8BA}" presName="arrowAndChildren" presStyleCnt="0"/>
      <dgm:spPr/>
    </dgm:pt>
    <dgm:pt modelId="{D23CAB55-CAB3-4EA9-98BD-CAA8E3325C37}" type="pres">
      <dgm:prSet presAssocID="{808AE414-6092-4D32-B814-71794A52F8BA}" presName="parentTextArrow" presStyleLbl="node1" presStyleIdx="0" presStyleCnt="0"/>
      <dgm:spPr/>
    </dgm:pt>
    <dgm:pt modelId="{0B10411E-FDEF-4521-AA11-C70D71F206EB}" type="pres">
      <dgm:prSet presAssocID="{808AE414-6092-4D32-B814-71794A52F8BA}" presName="arrow" presStyleLbl="alignNode1" presStyleIdx="2" presStyleCnt="8"/>
      <dgm:spPr/>
    </dgm:pt>
    <dgm:pt modelId="{F9DC6E65-DCBA-42CB-A5B2-9705541DB452}" type="pres">
      <dgm:prSet presAssocID="{808AE414-6092-4D32-B814-71794A52F8BA}" presName="descendantArrow" presStyleLbl="bgAccFollowNode1" presStyleIdx="2" presStyleCnt="8"/>
      <dgm:spPr/>
    </dgm:pt>
    <dgm:pt modelId="{C72F2661-BB07-43FE-8BDF-ADB199D8C154}" type="pres">
      <dgm:prSet presAssocID="{5303F3C3-F845-479E-B8A6-0F30EB5A2EC0}" presName="sp" presStyleCnt="0"/>
      <dgm:spPr/>
    </dgm:pt>
    <dgm:pt modelId="{7A8C6B4C-D814-43B3-98CD-89D98B541EDC}" type="pres">
      <dgm:prSet presAssocID="{7D682D4F-0D21-4A08-A142-A855D140B562}" presName="arrowAndChildren" presStyleCnt="0"/>
      <dgm:spPr/>
    </dgm:pt>
    <dgm:pt modelId="{F1129F4D-29C6-4324-9911-DB7C0C098A95}" type="pres">
      <dgm:prSet presAssocID="{7D682D4F-0D21-4A08-A142-A855D140B562}" presName="parentTextArrow" presStyleLbl="node1" presStyleIdx="0" presStyleCnt="0"/>
      <dgm:spPr/>
    </dgm:pt>
    <dgm:pt modelId="{19BEB305-A2A6-478D-A6E7-8C6F345346D0}" type="pres">
      <dgm:prSet presAssocID="{7D682D4F-0D21-4A08-A142-A855D140B562}" presName="arrow" presStyleLbl="alignNode1" presStyleIdx="3" presStyleCnt="8"/>
      <dgm:spPr/>
    </dgm:pt>
    <dgm:pt modelId="{57A3FB5C-BEE3-4531-A2DB-D1CD3D68811B}" type="pres">
      <dgm:prSet presAssocID="{7D682D4F-0D21-4A08-A142-A855D140B562}" presName="descendantArrow" presStyleLbl="bgAccFollowNode1" presStyleIdx="3" presStyleCnt="8"/>
      <dgm:spPr/>
    </dgm:pt>
    <dgm:pt modelId="{50C3A8F8-C83E-4B8B-973F-5220A1628E0C}" type="pres">
      <dgm:prSet presAssocID="{718A7855-B353-46B6-B89D-455DF4E2C776}" presName="sp" presStyleCnt="0"/>
      <dgm:spPr/>
    </dgm:pt>
    <dgm:pt modelId="{E677EA3F-8F47-4D27-92B8-E06C5F69DAAC}" type="pres">
      <dgm:prSet presAssocID="{7278AA9F-A2B2-4572-B148-507D12BD13D4}" presName="arrowAndChildren" presStyleCnt="0"/>
      <dgm:spPr/>
    </dgm:pt>
    <dgm:pt modelId="{673D420D-F868-4E6B-86B0-C44F57399D34}" type="pres">
      <dgm:prSet presAssocID="{7278AA9F-A2B2-4572-B148-507D12BD13D4}" presName="parentTextArrow" presStyleLbl="node1" presStyleIdx="0" presStyleCnt="0"/>
      <dgm:spPr/>
    </dgm:pt>
    <dgm:pt modelId="{3BFB437F-72BC-45E2-A89E-17F2BD82C2E9}" type="pres">
      <dgm:prSet presAssocID="{7278AA9F-A2B2-4572-B148-507D12BD13D4}" presName="arrow" presStyleLbl="alignNode1" presStyleIdx="4" presStyleCnt="8"/>
      <dgm:spPr/>
    </dgm:pt>
    <dgm:pt modelId="{D9EEA380-F9C5-4014-94D3-B1AAF8E69F8A}" type="pres">
      <dgm:prSet presAssocID="{7278AA9F-A2B2-4572-B148-507D12BD13D4}" presName="descendantArrow" presStyleLbl="bgAccFollowNode1" presStyleIdx="4" presStyleCnt="8"/>
      <dgm:spPr/>
    </dgm:pt>
    <dgm:pt modelId="{945D0011-7B33-46B5-87D6-2B2842A478E1}" type="pres">
      <dgm:prSet presAssocID="{F7F16BD8-350E-47A8-90E5-82EC7C674FCE}" presName="sp" presStyleCnt="0"/>
      <dgm:spPr/>
    </dgm:pt>
    <dgm:pt modelId="{995E530F-49B4-49C7-89D1-7E0D3B2442BA}" type="pres">
      <dgm:prSet presAssocID="{253D361B-BD75-4342-88E0-900DF793FEAE}" presName="arrowAndChildren" presStyleCnt="0"/>
      <dgm:spPr/>
    </dgm:pt>
    <dgm:pt modelId="{B36CE75C-04DE-4AB0-BA61-4696B0DB9C08}" type="pres">
      <dgm:prSet presAssocID="{253D361B-BD75-4342-88E0-900DF793FEAE}" presName="parentTextArrow" presStyleLbl="node1" presStyleIdx="0" presStyleCnt="0"/>
      <dgm:spPr/>
    </dgm:pt>
    <dgm:pt modelId="{2BAEE29C-10D8-4B0D-AC15-420A47841AE5}" type="pres">
      <dgm:prSet presAssocID="{253D361B-BD75-4342-88E0-900DF793FEAE}" presName="arrow" presStyleLbl="alignNode1" presStyleIdx="5" presStyleCnt="8"/>
      <dgm:spPr/>
    </dgm:pt>
    <dgm:pt modelId="{C17DC53D-4781-4736-A65E-566FC9A0D0D5}" type="pres">
      <dgm:prSet presAssocID="{253D361B-BD75-4342-88E0-900DF793FEAE}" presName="descendantArrow" presStyleLbl="bgAccFollowNode1" presStyleIdx="5" presStyleCnt="8"/>
      <dgm:spPr/>
    </dgm:pt>
    <dgm:pt modelId="{34A1B614-463F-48F2-B221-AADBCB61E2D9}" type="pres">
      <dgm:prSet presAssocID="{B302DF6B-32D9-4B61-9F72-0D653B44FAD8}" presName="sp" presStyleCnt="0"/>
      <dgm:spPr/>
    </dgm:pt>
    <dgm:pt modelId="{DC935DBE-D3C9-482D-8C53-532E31303C81}" type="pres">
      <dgm:prSet presAssocID="{A8609A48-FBAB-495A-B52E-5E5F6F168353}" presName="arrowAndChildren" presStyleCnt="0"/>
      <dgm:spPr/>
    </dgm:pt>
    <dgm:pt modelId="{D5FAE297-3262-4EC4-8468-A08B69802525}" type="pres">
      <dgm:prSet presAssocID="{A8609A48-FBAB-495A-B52E-5E5F6F168353}" presName="parentTextArrow" presStyleLbl="node1" presStyleIdx="0" presStyleCnt="0"/>
      <dgm:spPr/>
    </dgm:pt>
    <dgm:pt modelId="{DE94338F-3E15-464E-B2B6-BEF6CC8451E8}" type="pres">
      <dgm:prSet presAssocID="{A8609A48-FBAB-495A-B52E-5E5F6F168353}" presName="arrow" presStyleLbl="alignNode1" presStyleIdx="6" presStyleCnt="8"/>
      <dgm:spPr/>
    </dgm:pt>
    <dgm:pt modelId="{3C6353F9-DD04-467C-9055-0AD4ACB3679A}" type="pres">
      <dgm:prSet presAssocID="{A8609A48-FBAB-495A-B52E-5E5F6F168353}" presName="descendantArrow" presStyleLbl="bgAccFollowNode1" presStyleIdx="6" presStyleCnt="8"/>
      <dgm:spPr/>
    </dgm:pt>
    <dgm:pt modelId="{213A52FC-92BA-437C-AB5B-535B51AE33DE}" type="pres">
      <dgm:prSet presAssocID="{ED22A51B-8855-4FCE-BB9B-9B8B487E63F2}" presName="sp" presStyleCnt="0"/>
      <dgm:spPr/>
    </dgm:pt>
    <dgm:pt modelId="{739652F9-F7C0-425A-87E0-5E2D578995C3}" type="pres">
      <dgm:prSet presAssocID="{5E159767-2235-4278-B329-CE6D5C895C1E}" presName="arrowAndChildren" presStyleCnt="0"/>
      <dgm:spPr/>
    </dgm:pt>
    <dgm:pt modelId="{321172B2-E7C3-4924-82D3-B16C5528C799}" type="pres">
      <dgm:prSet presAssocID="{5E159767-2235-4278-B329-CE6D5C895C1E}" presName="parentTextArrow" presStyleLbl="node1" presStyleIdx="0" presStyleCnt="0"/>
      <dgm:spPr/>
    </dgm:pt>
    <dgm:pt modelId="{D29FAC26-663F-419B-B773-E3B21DAF89CF}" type="pres">
      <dgm:prSet presAssocID="{5E159767-2235-4278-B329-CE6D5C895C1E}" presName="arrow" presStyleLbl="alignNode1" presStyleIdx="7" presStyleCnt="8"/>
      <dgm:spPr/>
    </dgm:pt>
    <dgm:pt modelId="{10076564-5A52-4383-8743-82B1539900CF}" type="pres">
      <dgm:prSet presAssocID="{5E159767-2235-4278-B329-CE6D5C895C1E}" presName="descendantArrow" presStyleLbl="bgAccFollowNode1" presStyleIdx="7" presStyleCnt="8"/>
      <dgm:spPr/>
    </dgm:pt>
  </dgm:ptLst>
  <dgm:cxnLst>
    <dgm:cxn modelId="{73E78604-749B-47E3-A2A2-7F5309059501}" type="presOf" srcId="{7D682D4F-0D21-4A08-A142-A855D140B562}" destId="{19BEB305-A2A6-478D-A6E7-8C6F345346D0}" srcOrd="1" destOrd="0" presId="urn:microsoft.com/office/officeart/2016/7/layout/VerticalDownArrowProcess"/>
    <dgm:cxn modelId="{CB829F0B-D6A4-4F20-9093-26D200AC0244}" type="presOf" srcId="{182C7FAA-54E6-4055-B054-058441751FDC}" destId="{DAB48658-3907-4B42-A124-C49B92C4D3D8}" srcOrd="0" destOrd="0" presId="urn:microsoft.com/office/officeart/2016/7/layout/VerticalDownArrowProcess"/>
    <dgm:cxn modelId="{3D1E3C10-62AE-4AEC-9C11-1ACEB2173165}" type="presOf" srcId="{E11E8334-053B-4AE0-8C04-A8F36A82412C}" destId="{57A3FB5C-BEE3-4531-A2DB-D1CD3D68811B}" srcOrd="0" destOrd="0" presId="urn:microsoft.com/office/officeart/2016/7/layout/VerticalDownArrowProcess"/>
    <dgm:cxn modelId="{3DC05E24-99A9-48FE-9DF1-8DE3E91A432A}" type="presOf" srcId="{64E16260-B58A-4059-90FA-97A367A31767}" destId="{EB6B7A63-DB4E-4796-A807-DF4591D83341}" srcOrd="0" destOrd="0" presId="urn:microsoft.com/office/officeart/2016/7/layout/VerticalDownArrowProcess"/>
    <dgm:cxn modelId="{B2A56325-6CAB-4322-997C-38EF14182156}" type="presOf" srcId="{1214C621-30D0-4252-8A99-C423F07AC3F6}" destId="{95D114CD-F53E-4386-9B58-8CB1BCDF88BE}" srcOrd="0" destOrd="0" presId="urn:microsoft.com/office/officeart/2016/7/layout/VerticalDownArrowProcess"/>
    <dgm:cxn modelId="{A6BC942A-10F6-49D5-BB7B-0A191524B493}" type="presOf" srcId="{CF0BD383-E248-4EA8-96C5-0EED592D5810}" destId="{C17DC53D-4781-4736-A65E-566FC9A0D0D5}" srcOrd="0" destOrd="0" presId="urn:microsoft.com/office/officeart/2016/7/layout/VerticalDownArrowProcess"/>
    <dgm:cxn modelId="{EA96D82A-ECB3-4AAA-9A5B-2CDA480A0756}" type="presOf" srcId="{1A3F9A5E-608C-4B11-9C7D-79CAB9F0FED4}" destId="{AFB84E2F-E21C-4CA5-B11F-84D3C7B94BF2}" srcOrd="0" destOrd="0" presId="urn:microsoft.com/office/officeart/2016/7/layout/VerticalDownArrowProcess"/>
    <dgm:cxn modelId="{E6FA2330-7EC9-4D4B-AE02-26666408801D}" type="presOf" srcId="{A01412CE-A9A6-4E2D-BEFB-F6E4AF986441}" destId="{3C6353F9-DD04-467C-9055-0AD4ACB3679A}" srcOrd="0" destOrd="0" presId="urn:microsoft.com/office/officeart/2016/7/layout/VerticalDownArrowProcess"/>
    <dgm:cxn modelId="{BD957033-66C1-419F-8D1F-756F2F5B4E05}" type="presOf" srcId="{5E159767-2235-4278-B329-CE6D5C895C1E}" destId="{D29FAC26-663F-419B-B773-E3B21DAF89CF}" srcOrd="1" destOrd="0" presId="urn:microsoft.com/office/officeart/2016/7/layout/VerticalDownArrowProcess"/>
    <dgm:cxn modelId="{7E33DE3E-95B4-4712-B213-DAF7208B952E}" type="presOf" srcId="{7D682D4F-0D21-4A08-A142-A855D140B562}" destId="{F1129F4D-29C6-4324-9911-DB7C0C098A95}" srcOrd="0" destOrd="0" presId="urn:microsoft.com/office/officeart/2016/7/layout/VerticalDownArrowProcess"/>
    <dgm:cxn modelId="{0AFE1762-EA35-427D-BE69-B7D4E4864BA3}" srcId="{1214C621-30D0-4252-8A99-C423F07AC3F6}" destId="{A8609A48-FBAB-495A-B52E-5E5F6F168353}" srcOrd="1" destOrd="0" parTransId="{39E796AE-2860-4C79-85E0-3BBA86DD42EF}" sibTransId="{B302DF6B-32D9-4B61-9F72-0D653B44FAD8}"/>
    <dgm:cxn modelId="{FFCB206A-590C-45F4-B756-4090DBF3A52E}" type="presOf" srcId="{0BC2E3F4-BF31-4C37-BD31-94524FEDF72A}" destId="{F9DC6E65-DCBA-42CB-A5B2-9705541DB452}" srcOrd="0" destOrd="0" presId="urn:microsoft.com/office/officeart/2016/7/layout/VerticalDownArrowProcess"/>
    <dgm:cxn modelId="{FB7AB14C-AB71-4A2F-B573-64BEA8E45D22}" srcId="{182C7FAA-54E6-4055-B054-058441751FDC}" destId="{C219356B-C458-4B5C-8F55-8A2B8C1FF73C}" srcOrd="0" destOrd="0" parTransId="{9DF30F41-CAF8-443C-977C-B1AEB0D06B86}" sibTransId="{A813B757-4D6F-4FAB-90EB-4BA2BDF2556C}"/>
    <dgm:cxn modelId="{72ECEC4C-EF93-4751-B0F2-19BDEB99B6AC}" srcId="{64E16260-B58A-4059-90FA-97A367A31767}" destId="{1A3F9A5E-608C-4B11-9C7D-79CAB9F0FED4}" srcOrd="0" destOrd="0" parTransId="{10B1729E-CCBF-4D8C-AAB1-E0CE12EBC831}" sibTransId="{70EA544B-D5B5-471A-B3D7-2C2FA4D0F82F}"/>
    <dgm:cxn modelId="{D0FE7F6F-CBEE-4585-A008-D7527112D6D2}" type="presOf" srcId="{182C7FAA-54E6-4055-B054-058441751FDC}" destId="{404BADCE-AC62-452F-A61E-EAFA4F63B846}" srcOrd="1" destOrd="0" presId="urn:microsoft.com/office/officeart/2016/7/layout/VerticalDownArrowProcess"/>
    <dgm:cxn modelId="{91CA0977-36AA-4058-BA0A-0239C980C846}" type="presOf" srcId="{253D361B-BD75-4342-88E0-900DF793FEAE}" destId="{2BAEE29C-10D8-4B0D-AC15-420A47841AE5}" srcOrd="1" destOrd="0" presId="urn:microsoft.com/office/officeart/2016/7/layout/VerticalDownArrowProcess"/>
    <dgm:cxn modelId="{97C44377-E9D1-4B27-B866-6B4DB646C73A}" srcId="{7278AA9F-A2B2-4572-B148-507D12BD13D4}" destId="{EEEEA9AE-EE1B-456D-8167-8246A3404457}" srcOrd="0" destOrd="0" parTransId="{56A8364E-DD9D-4026-AD2F-FAE57B749762}" sibTransId="{BBEE984A-61F0-45E8-ABFB-973BA7034312}"/>
    <dgm:cxn modelId="{73FEAF57-E291-47E4-892C-FD607E19C6D5}" srcId="{1214C621-30D0-4252-8A99-C423F07AC3F6}" destId="{7278AA9F-A2B2-4572-B148-507D12BD13D4}" srcOrd="3" destOrd="0" parTransId="{685BC76B-8F41-4D8C-BE98-C4627E5C9ACE}" sibTransId="{718A7855-B353-46B6-B89D-455DF4E2C776}"/>
    <dgm:cxn modelId="{F494C978-27EC-4101-A353-AE77510AE56F}" type="presOf" srcId="{A8609A48-FBAB-495A-B52E-5E5F6F168353}" destId="{DE94338F-3E15-464E-B2B6-BEF6CC8451E8}" srcOrd="1" destOrd="0" presId="urn:microsoft.com/office/officeart/2016/7/layout/VerticalDownArrowProcess"/>
    <dgm:cxn modelId="{E6066A79-64E1-4F89-B373-1CC6A407F852}" type="presOf" srcId="{7278AA9F-A2B2-4572-B148-507D12BD13D4}" destId="{3BFB437F-72BC-45E2-A89E-17F2BD82C2E9}" srcOrd="1" destOrd="0" presId="urn:microsoft.com/office/officeart/2016/7/layout/VerticalDownArrowProcess"/>
    <dgm:cxn modelId="{E2DEDC7C-53D5-492C-8AFA-6C9A35A3D5F0}" srcId="{808AE414-6092-4D32-B814-71794A52F8BA}" destId="{0BC2E3F4-BF31-4C37-BD31-94524FEDF72A}" srcOrd="0" destOrd="0" parTransId="{B47C0FA9-F88C-4F7A-8732-CA18AEBE0D3F}" sibTransId="{4FE94518-2E9C-446F-88B2-6A4D299F01A8}"/>
    <dgm:cxn modelId="{CF27DB85-90D6-4A97-90B0-C1B7381201BB}" srcId="{1214C621-30D0-4252-8A99-C423F07AC3F6}" destId="{5E159767-2235-4278-B329-CE6D5C895C1E}" srcOrd="0" destOrd="0" parTransId="{2D9D9B00-2607-4E2F-A461-3834CD89EA8F}" sibTransId="{ED22A51B-8855-4FCE-BB9B-9B8B487E63F2}"/>
    <dgm:cxn modelId="{81594E98-2E2F-47BE-9190-7E384ED5DC76}" srcId="{1214C621-30D0-4252-8A99-C423F07AC3F6}" destId="{64E16260-B58A-4059-90FA-97A367A31767}" srcOrd="7" destOrd="0" parTransId="{D2D7BBD9-5032-420C-B7D2-04D603D023B5}" sibTransId="{69CE580A-1D94-4225-AFBA-0347183BC435}"/>
    <dgm:cxn modelId="{8CAA6299-6A68-4230-8741-8D6EE0D7FA50}" type="presOf" srcId="{EEEEA9AE-EE1B-456D-8167-8246A3404457}" destId="{D9EEA380-F9C5-4014-94D3-B1AAF8E69F8A}" srcOrd="0" destOrd="0" presId="urn:microsoft.com/office/officeart/2016/7/layout/VerticalDownArrowProcess"/>
    <dgm:cxn modelId="{D7B96C9B-294B-4B85-B299-D48236BDF4E7}" type="presOf" srcId="{C219356B-C458-4B5C-8F55-8A2B8C1FF73C}" destId="{C5C91258-D9A2-4EC1-A312-3B0CEF756ABD}" srcOrd="0" destOrd="0" presId="urn:microsoft.com/office/officeart/2016/7/layout/VerticalDownArrowProcess"/>
    <dgm:cxn modelId="{4E9B21A2-7EB0-4F43-B197-F86D6443338E}" srcId="{7D682D4F-0D21-4A08-A142-A855D140B562}" destId="{E11E8334-053B-4AE0-8C04-A8F36A82412C}" srcOrd="0" destOrd="0" parTransId="{CFC4A328-821D-4993-A57A-674DDBD07653}" sibTransId="{ED6140D2-6EA4-4F80-BB72-95120FC5DBB4}"/>
    <dgm:cxn modelId="{9EEFAEA3-765F-4EEE-9A8E-97C4B16D8040}" srcId="{5E159767-2235-4278-B329-CE6D5C895C1E}" destId="{0C98AB38-9479-49A2-A94E-E9C9CE3FC46D}" srcOrd="0" destOrd="0" parTransId="{F968CB48-B7DD-4181-A8E4-B670CD057E03}" sibTransId="{84356F46-C7EB-4446-AC7E-46F5A2E0CEC2}"/>
    <dgm:cxn modelId="{A24FB5B0-4E86-43C0-9472-0C09FB2D1C5D}" type="presOf" srcId="{0C98AB38-9479-49A2-A94E-E9C9CE3FC46D}" destId="{10076564-5A52-4383-8743-82B1539900CF}" srcOrd="0" destOrd="0" presId="urn:microsoft.com/office/officeart/2016/7/layout/VerticalDownArrowProcess"/>
    <dgm:cxn modelId="{2DCDF9B9-EF20-43DD-8D8E-D4DCDA39EDEF}" srcId="{1214C621-30D0-4252-8A99-C423F07AC3F6}" destId="{182C7FAA-54E6-4055-B054-058441751FDC}" srcOrd="6" destOrd="0" parTransId="{C48C5BC4-AC12-494C-BF2F-92AA00399226}" sibTransId="{2A91E434-E97B-4180-9B25-708D243A37A7}"/>
    <dgm:cxn modelId="{B9643BBA-F091-4928-ACAF-C4FC96F58937}" srcId="{1214C621-30D0-4252-8A99-C423F07AC3F6}" destId="{7D682D4F-0D21-4A08-A142-A855D140B562}" srcOrd="4" destOrd="0" parTransId="{636C1494-1E0A-49B0-A8E3-C1B4B87A813B}" sibTransId="{5303F3C3-F845-479E-B8A6-0F30EB5A2EC0}"/>
    <dgm:cxn modelId="{BD1ECABB-9763-4C48-BFC7-7FA7F653067A}" type="presOf" srcId="{A8609A48-FBAB-495A-B52E-5E5F6F168353}" destId="{D5FAE297-3262-4EC4-8468-A08B69802525}" srcOrd="0" destOrd="0" presId="urn:microsoft.com/office/officeart/2016/7/layout/VerticalDownArrowProcess"/>
    <dgm:cxn modelId="{60EC63C4-5F74-416B-8D7A-E06AC6E01E68}" type="presOf" srcId="{253D361B-BD75-4342-88E0-900DF793FEAE}" destId="{B36CE75C-04DE-4AB0-BA61-4696B0DB9C08}" srcOrd="0" destOrd="0" presId="urn:microsoft.com/office/officeart/2016/7/layout/VerticalDownArrowProcess"/>
    <dgm:cxn modelId="{DE62A2C5-9092-401A-A527-6679D3878B09}" type="presOf" srcId="{808AE414-6092-4D32-B814-71794A52F8BA}" destId="{D23CAB55-CAB3-4EA9-98BD-CAA8E3325C37}" srcOrd="0" destOrd="0" presId="urn:microsoft.com/office/officeart/2016/7/layout/VerticalDownArrowProcess"/>
    <dgm:cxn modelId="{92758EC6-1217-44AA-BC29-CFFC3C2E8627}" type="presOf" srcId="{7278AA9F-A2B2-4572-B148-507D12BD13D4}" destId="{673D420D-F868-4E6B-86B0-C44F57399D34}" srcOrd="0" destOrd="0" presId="urn:microsoft.com/office/officeart/2016/7/layout/VerticalDownArrowProcess"/>
    <dgm:cxn modelId="{24DF9BCF-5AE4-4A91-89E8-5CC0F53E4C94}" srcId="{A8609A48-FBAB-495A-B52E-5E5F6F168353}" destId="{A01412CE-A9A6-4E2D-BEFB-F6E4AF986441}" srcOrd="0" destOrd="0" parTransId="{CF85F88F-A443-4027-ACE6-D800F7E80615}" sibTransId="{7620B216-83F2-4FC2-A4D3-6F2271A33687}"/>
    <dgm:cxn modelId="{B0D452DC-11BA-4FDA-AC99-49CD7CC80920}" srcId="{1214C621-30D0-4252-8A99-C423F07AC3F6}" destId="{808AE414-6092-4D32-B814-71794A52F8BA}" srcOrd="5" destOrd="0" parTransId="{622C37FF-9A2D-42E1-B788-9781334D9932}" sibTransId="{68C9F653-78FB-474A-9FC0-FC09DF6D8424}"/>
    <dgm:cxn modelId="{6AF226DD-0C98-4232-A6F6-11A0556356BD}" srcId="{253D361B-BD75-4342-88E0-900DF793FEAE}" destId="{CF0BD383-E248-4EA8-96C5-0EED592D5810}" srcOrd="0" destOrd="0" parTransId="{D0A3D2E7-2D48-4439-9BF7-F2F928A702BA}" sibTransId="{5FF18D43-94E3-489D-B645-8226D69FB34B}"/>
    <dgm:cxn modelId="{98C5D3DD-C394-4BDB-9315-2663CAC2FFF3}" type="presOf" srcId="{808AE414-6092-4D32-B814-71794A52F8BA}" destId="{0B10411E-FDEF-4521-AA11-C70D71F206EB}" srcOrd="1" destOrd="0" presId="urn:microsoft.com/office/officeart/2016/7/layout/VerticalDownArrowProcess"/>
    <dgm:cxn modelId="{7BE333ED-0A45-48BA-A197-D930B8D81A53}" srcId="{1214C621-30D0-4252-8A99-C423F07AC3F6}" destId="{253D361B-BD75-4342-88E0-900DF793FEAE}" srcOrd="2" destOrd="0" parTransId="{70F16B26-4361-425D-A7D9-3A5843B970A2}" sibTransId="{F7F16BD8-350E-47A8-90E5-82EC7C674FCE}"/>
    <dgm:cxn modelId="{CDC2F8EF-344A-41B5-8D2A-9801EB9848E8}" type="presOf" srcId="{5E159767-2235-4278-B329-CE6D5C895C1E}" destId="{321172B2-E7C3-4924-82D3-B16C5528C799}" srcOrd="0" destOrd="0" presId="urn:microsoft.com/office/officeart/2016/7/layout/VerticalDownArrowProcess"/>
    <dgm:cxn modelId="{EF389636-AD97-4E0D-88EC-39BCBF9BCD1E}" type="presParOf" srcId="{95D114CD-F53E-4386-9B58-8CB1BCDF88BE}" destId="{CC9E4B05-95DA-45CA-B830-18DFB2076B31}" srcOrd="0" destOrd="0" presId="urn:microsoft.com/office/officeart/2016/7/layout/VerticalDownArrowProcess"/>
    <dgm:cxn modelId="{D8A557FD-DFA7-484D-A8A3-2C853EA102F7}" type="presParOf" srcId="{CC9E4B05-95DA-45CA-B830-18DFB2076B31}" destId="{EB6B7A63-DB4E-4796-A807-DF4591D83341}" srcOrd="0" destOrd="0" presId="urn:microsoft.com/office/officeart/2016/7/layout/VerticalDownArrowProcess"/>
    <dgm:cxn modelId="{1E68BC67-61FF-4F09-A34F-DBA7831432C0}" type="presParOf" srcId="{CC9E4B05-95DA-45CA-B830-18DFB2076B31}" destId="{AFB84E2F-E21C-4CA5-B11F-84D3C7B94BF2}" srcOrd="1" destOrd="0" presId="urn:microsoft.com/office/officeart/2016/7/layout/VerticalDownArrowProcess"/>
    <dgm:cxn modelId="{4C542C2C-D84D-41E0-89D4-92EEF7EB9342}" type="presParOf" srcId="{95D114CD-F53E-4386-9B58-8CB1BCDF88BE}" destId="{1CDDE170-5239-4556-8F64-FF92BA10F99B}" srcOrd="1" destOrd="0" presId="urn:microsoft.com/office/officeart/2016/7/layout/VerticalDownArrowProcess"/>
    <dgm:cxn modelId="{2969CE22-5B2F-464B-9E20-0AB32F7A6D21}" type="presParOf" srcId="{95D114CD-F53E-4386-9B58-8CB1BCDF88BE}" destId="{311137AD-AD90-44C7-804E-2652F44146ED}" srcOrd="2" destOrd="0" presId="urn:microsoft.com/office/officeart/2016/7/layout/VerticalDownArrowProcess"/>
    <dgm:cxn modelId="{4B57A721-93DA-4B4A-978F-EDAC108D4B0E}" type="presParOf" srcId="{311137AD-AD90-44C7-804E-2652F44146ED}" destId="{DAB48658-3907-4B42-A124-C49B92C4D3D8}" srcOrd="0" destOrd="0" presId="urn:microsoft.com/office/officeart/2016/7/layout/VerticalDownArrowProcess"/>
    <dgm:cxn modelId="{F25E4ADD-55CC-4CDA-9CD2-6877E22FF41B}" type="presParOf" srcId="{311137AD-AD90-44C7-804E-2652F44146ED}" destId="{404BADCE-AC62-452F-A61E-EAFA4F63B846}" srcOrd="1" destOrd="0" presId="urn:microsoft.com/office/officeart/2016/7/layout/VerticalDownArrowProcess"/>
    <dgm:cxn modelId="{D3A1A2D6-E4F0-4D28-A4D7-1B6FA4263786}" type="presParOf" srcId="{311137AD-AD90-44C7-804E-2652F44146ED}" destId="{C5C91258-D9A2-4EC1-A312-3B0CEF756ABD}" srcOrd="2" destOrd="0" presId="urn:microsoft.com/office/officeart/2016/7/layout/VerticalDownArrowProcess"/>
    <dgm:cxn modelId="{1AA7BAA3-B732-4E76-9116-D0F13C9C56B5}" type="presParOf" srcId="{95D114CD-F53E-4386-9B58-8CB1BCDF88BE}" destId="{C267C08D-D964-4562-A8DE-C8A1A48C4988}" srcOrd="3" destOrd="0" presId="urn:microsoft.com/office/officeart/2016/7/layout/VerticalDownArrowProcess"/>
    <dgm:cxn modelId="{54EB8EC3-3C38-49BD-AD33-199A73C5A05D}" type="presParOf" srcId="{95D114CD-F53E-4386-9B58-8CB1BCDF88BE}" destId="{2CDBB3E2-A5D3-49B7-8676-9BF310FD7729}" srcOrd="4" destOrd="0" presId="urn:microsoft.com/office/officeart/2016/7/layout/VerticalDownArrowProcess"/>
    <dgm:cxn modelId="{217DB724-30BB-47B8-9526-D74B1D43A370}" type="presParOf" srcId="{2CDBB3E2-A5D3-49B7-8676-9BF310FD7729}" destId="{D23CAB55-CAB3-4EA9-98BD-CAA8E3325C37}" srcOrd="0" destOrd="0" presId="urn:microsoft.com/office/officeart/2016/7/layout/VerticalDownArrowProcess"/>
    <dgm:cxn modelId="{1D92CD6B-91D3-46E2-98D3-744C3C914FBB}" type="presParOf" srcId="{2CDBB3E2-A5D3-49B7-8676-9BF310FD7729}" destId="{0B10411E-FDEF-4521-AA11-C70D71F206EB}" srcOrd="1" destOrd="0" presId="urn:microsoft.com/office/officeart/2016/7/layout/VerticalDownArrowProcess"/>
    <dgm:cxn modelId="{92B5F9BF-6FA3-4848-97F6-6975B4B60BD1}" type="presParOf" srcId="{2CDBB3E2-A5D3-49B7-8676-9BF310FD7729}" destId="{F9DC6E65-DCBA-42CB-A5B2-9705541DB452}" srcOrd="2" destOrd="0" presId="urn:microsoft.com/office/officeart/2016/7/layout/VerticalDownArrowProcess"/>
    <dgm:cxn modelId="{29BBB508-C579-42CE-8FC3-F641EA7ECBFA}" type="presParOf" srcId="{95D114CD-F53E-4386-9B58-8CB1BCDF88BE}" destId="{C72F2661-BB07-43FE-8BDF-ADB199D8C154}" srcOrd="5" destOrd="0" presId="urn:microsoft.com/office/officeart/2016/7/layout/VerticalDownArrowProcess"/>
    <dgm:cxn modelId="{7535ECCA-AFF4-4311-9A43-04AAFF0AE8FC}" type="presParOf" srcId="{95D114CD-F53E-4386-9B58-8CB1BCDF88BE}" destId="{7A8C6B4C-D814-43B3-98CD-89D98B541EDC}" srcOrd="6" destOrd="0" presId="urn:microsoft.com/office/officeart/2016/7/layout/VerticalDownArrowProcess"/>
    <dgm:cxn modelId="{15D6C6B9-63A2-45EE-8217-3F60596C5EAF}" type="presParOf" srcId="{7A8C6B4C-D814-43B3-98CD-89D98B541EDC}" destId="{F1129F4D-29C6-4324-9911-DB7C0C098A95}" srcOrd="0" destOrd="0" presId="urn:microsoft.com/office/officeart/2016/7/layout/VerticalDownArrowProcess"/>
    <dgm:cxn modelId="{FB5A9834-DA11-4E0C-A92A-E57662F61655}" type="presParOf" srcId="{7A8C6B4C-D814-43B3-98CD-89D98B541EDC}" destId="{19BEB305-A2A6-478D-A6E7-8C6F345346D0}" srcOrd="1" destOrd="0" presId="urn:microsoft.com/office/officeart/2016/7/layout/VerticalDownArrowProcess"/>
    <dgm:cxn modelId="{804E5DAE-4CDA-4049-85E7-E9B6474E865B}" type="presParOf" srcId="{7A8C6B4C-D814-43B3-98CD-89D98B541EDC}" destId="{57A3FB5C-BEE3-4531-A2DB-D1CD3D68811B}" srcOrd="2" destOrd="0" presId="urn:microsoft.com/office/officeart/2016/7/layout/VerticalDownArrowProcess"/>
    <dgm:cxn modelId="{82161A58-EE5D-4591-BE44-AF66364D2DD9}" type="presParOf" srcId="{95D114CD-F53E-4386-9B58-8CB1BCDF88BE}" destId="{50C3A8F8-C83E-4B8B-973F-5220A1628E0C}" srcOrd="7" destOrd="0" presId="urn:microsoft.com/office/officeart/2016/7/layout/VerticalDownArrowProcess"/>
    <dgm:cxn modelId="{9E2C8E54-9FAB-4163-B74F-9EB4E766FD85}" type="presParOf" srcId="{95D114CD-F53E-4386-9B58-8CB1BCDF88BE}" destId="{E677EA3F-8F47-4D27-92B8-E06C5F69DAAC}" srcOrd="8" destOrd="0" presId="urn:microsoft.com/office/officeart/2016/7/layout/VerticalDownArrowProcess"/>
    <dgm:cxn modelId="{A73250B4-E719-426F-9B7B-D4B62B76D988}" type="presParOf" srcId="{E677EA3F-8F47-4D27-92B8-E06C5F69DAAC}" destId="{673D420D-F868-4E6B-86B0-C44F57399D34}" srcOrd="0" destOrd="0" presId="urn:microsoft.com/office/officeart/2016/7/layout/VerticalDownArrowProcess"/>
    <dgm:cxn modelId="{7D257FC9-FA25-4732-BC67-50F251D11D3C}" type="presParOf" srcId="{E677EA3F-8F47-4D27-92B8-E06C5F69DAAC}" destId="{3BFB437F-72BC-45E2-A89E-17F2BD82C2E9}" srcOrd="1" destOrd="0" presId="urn:microsoft.com/office/officeart/2016/7/layout/VerticalDownArrowProcess"/>
    <dgm:cxn modelId="{19946609-8074-47A1-BBAF-A2B50C5034D0}" type="presParOf" srcId="{E677EA3F-8F47-4D27-92B8-E06C5F69DAAC}" destId="{D9EEA380-F9C5-4014-94D3-B1AAF8E69F8A}" srcOrd="2" destOrd="0" presId="urn:microsoft.com/office/officeart/2016/7/layout/VerticalDownArrowProcess"/>
    <dgm:cxn modelId="{E8F604D0-F726-482E-9CBC-A30F611C6C11}" type="presParOf" srcId="{95D114CD-F53E-4386-9B58-8CB1BCDF88BE}" destId="{945D0011-7B33-46B5-87D6-2B2842A478E1}" srcOrd="9" destOrd="0" presId="urn:microsoft.com/office/officeart/2016/7/layout/VerticalDownArrowProcess"/>
    <dgm:cxn modelId="{92C66FFB-76BA-44D6-9557-C62CC1211B07}" type="presParOf" srcId="{95D114CD-F53E-4386-9B58-8CB1BCDF88BE}" destId="{995E530F-49B4-49C7-89D1-7E0D3B2442BA}" srcOrd="10" destOrd="0" presId="urn:microsoft.com/office/officeart/2016/7/layout/VerticalDownArrowProcess"/>
    <dgm:cxn modelId="{45034547-5FF9-4CA7-8CAF-47C8948B1F34}" type="presParOf" srcId="{995E530F-49B4-49C7-89D1-7E0D3B2442BA}" destId="{B36CE75C-04DE-4AB0-BA61-4696B0DB9C08}" srcOrd="0" destOrd="0" presId="urn:microsoft.com/office/officeart/2016/7/layout/VerticalDownArrowProcess"/>
    <dgm:cxn modelId="{79A89C5D-8610-4B8F-B83C-DB380E5B3E60}" type="presParOf" srcId="{995E530F-49B4-49C7-89D1-7E0D3B2442BA}" destId="{2BAEE29C-10D8-4B0D-AC15-420A47841AE5}" srcOrd="1" destOrd="0" presId="urn:microsoft.com/office/officeart/2016/7/layout/VerticalDownArrowProcess"/>
    <dgm:cxn modelId="{6CE60456-AA82-4B75-9AA2-E69DE41D9C80}" type="presParOf" srcId="{995E530F-49B4-49C7-89D1-7E0D3B2442BA}" destId="{C17DC53D-4781-4736-A65E-566FC9A0D0D5}" srcOrd="2" destOrd="0" presId="urn:microsoft.com/office/officeart/2016/7/layout/VerticalDownArrowProcess"/>
    <dgm:cxn modelId="{774112D0-9BBF-414D-96A9-229EA3E97768}" type="presParOf" srcId="{95D114CD-F53E-4386-9B58-8CB1BCDF88BE}" destId="{34A1B614-463F-48F2-B221-AADBCB61E2D9}" srcOrd="11" destOrd="0" presId="urn:microsoft.com/office/officeart/2016/7/layout/VerticalDownArrowProcess"/>
    <dgm:cxn modelId="{AB85E9F0-0E09-401F-8D97-3DC69E26D8A6}" type="presParOf" srcId="{95D114CD-F53E-4386-9B58-8CB1BCDF88BE}" destId="{DC935DBE-D3C9-482D-8C53-532E31303C81}" srcOrd="12" destOrd="0" presId="urn:microsoft.com/office/officeart/2016/7/layout/VerticalDownArrowProcess"/>
    <dgm:cxn modelId="{14F75BF4-26F4-4D2A-AB5D-82123352D264}" type="presParOf" srcId="{DC935DBE-D3C9-482D-8C53-532E31303C81}" destId="{D5FAE297-3262-4EC4-8468-A08B69802525}" srcOrd="0" destOrd="0" presId="urn:microsoft.com/office/officeart/2016/7/layout/VerticalDownArrowProcess"/>
    <dgm:cxn modelId="{A551D1C8-1C98-4133-A04F-F2D5DBF8DC7E}" type="presParOf" srcId="{DC935DBE-D3C9-482D-8C53-532E31303C81}" destId="{DE94338F-3E15-464E-B2B6-BEF6CC8451E8}" srcOrd="1" destOrd="0" presId="urn:microsoft.com/office/officeart/2016/7/layout/VerticalDownArrowProcess"/>
    <dgm:cxn modelId="{3711EFE9-8C81-418C-BEE7-F13C9FF038F7}" type="presParOf" srcId="{DC935DBE-D3C9-482D-8C53-532E31303C81}" destId="{3C6353F9-DD04-467C-9055-0AD4ACB3679A}" srcOrd="2" destOrd="0" presId="urn:microsoft.com/office/officeart/2016/7/layout/VerticalDownArrowProcess"/>
    <dgm:cxn modelId="{CC544B26-0BA8-4121-8E27-7A5701E1484B}" type="presParOf" srcId="{95D114CD-F53E-4386-9B58-8CB1BCDF88BE}" destId="{213A52FC-92BA-437C-AB5B-535B51AE33DE}" srcOrd="13" destOrd="0" presId="urn:microsoft.com/office/officeart/2016/7/layout/VerticalDownArrowProcess"/>
    <dgm:cxn modelId="{6669D820-BF80-409A-A2DB-C61BFC080D0B}" type="presParOf" srcId="{95D114CD-F53E-4386-9B58-8CB1BCDF88BE}" destId="{739652F9-F7C0-425A-87E0-5E2D578995C3}" srcOrd="14" destOrd="0" presId="urn:microsoft.com/office/officeart/2016/7/layout/VerticalDownArrowProcess"/>
    <dgm:cxn modelId="{80216B93-FE8C-4982-AA1C-A82342951737}" type="presParOf" srcId="{739652F9-F7C0-425A-87E0-5E2D578995C3}" destId="{321172B2-E7C3-4924-82D3-B16C5528C799}" srcOrd="0" destOrd="0" presId="urn:microsoft.com/office/officeart/2016/7/layout/VerticalDownArrowProcess"/>
    <dgm:cxn modelId="{F2F651C6-6F94-458B-B929-30876AEFFD8A}" type="presParOf" srcId="{739652F9-F7C0-425A-87E0-5E2D578995C3}" destId="{D29FAC26-663F-419B-B773-E3B21DAF89CF}" srcOrd="1" destOrd="0" presId="urn:microsoft.com/office/officeart/2016/7/layout/VerticalDownArrowProcess"/>
    <dgm:cxn modelId="{BB2C5790-36BF-49AD-8C28-4A9F0609C2C4}" type="presParOf" srcId="{739652F9-F7C0-425A-87E0-5E2D578995C3}" destId="{10076564-5A52-4383-8743-82B1539900CF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6B7A63-DB4E-4796-A807-DF4591D83341}">
      <dsp:nvSpPr>
        <dsp:cNvPr id="0" name=""/>
        <dsp:cNvSpPr/>
      </dsp:nvSpPr>
      <dsp:spPr>
        <a:xfrm>
          <a:off x="0" y="5944705"/>
          <a:ext cx="1970297" cy="5573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Read and give</a:t>
          </a:r>
        </a:p>
      </dsp:txBody>
      <dsp:txXfrm>
        <a:off x="0" y="5944705"/>
        <a:ext cx="1970297" cy="557389"/>
      </dsp:txXfrm>
    </dsp:sp>
    <dsp:sp modelId="{AFB84E2F-E21C-4CA5-B11F-84D3C7B94BF2}">
      <dsp:nvSpPr>
        <dsp:cNvPr id="0" name=""/>
        <dsp:cNvSpPr/>
      </dsp:nvSpPr>
      <dsp:spPr>
        <a:xfrm>
          <a:off x="1970297" y="5944705"/>
          <a:ext cx="5910892" cy="55738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Read and give an oral or written report on a school in your country or state specializing in deaf education.</a:t>
          </a:r>
        </a:p>
      </dsp:txBody>
      <dsp:txXfrm>
        <a:off x="1970297" y="5944705"/>
        <a:ext cx="5910892" cy="557389"/>
      </dsp:txXfrm>
    </dsp:sp>
    <dsp:sp modelId="{404BADCE-AC62-452F-A61E-EAFA4F63B846}">
      <dsp:nvSpPr>
        <dsp:cNvPr id="0" name=""/>
        <dsp:cNvSpPr/>
      </dsp:nvSpPr>
      <dsp:spPr>
        <a:xfrm rot="10800000">
          <a:off x="0" y="5095801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Explain</a:t>
          </a:r>
        </a:p>
      </dsp:txBody>
      <dsp:txXfrm rot="-10800000">
        <a:off x="0" y="5095801"/>
        <a:ext cx="1970297" cy="557222"/>
      </dsp:txXfrm>
    </dsp:sp>
    <dsp:sp modelId="{C5C91258-D9A2-4EC1-A312-3B0CEF756ABD}">
      <dsp:nvSpPr>
        <dsp:cNvPr id="0" name=""/>
        <dsp:cNvSpPr/>
      </dsp:nvSpPr>
      <dsp:spPr>
        <a:xfrm>
          <a:off x="1970297" y="5095801"/>
          <a:ext cx="5910892" cy="55722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Explain the difference between Ameslan and signed English and demonstrate the use of both.</a:t>
          </a:r>
        </a:p>
      </dsp:txBody>
      <dsp:txXfrm>
        <a:off x="1970297" y="5095801"/>
        <a:ext cx="5910892" cy="557222"/>
      </dsp:txXfrm>
    </dsp:sp>
    <dsp:sp modelId="{0B10411E-FDEF-4521-AA11-C70D71F206EB}">
      <dsp:nvSpPr>
        <dsp:cNvPr id="0" name=""/>
        <dsp:cNvSpPr/>
      </dsp:nvSpPr>
      <dsp:spPr>
        <a:xfrm rot="10800000">
          <a:off x="0" y="4246896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Do</a:t>
          </a:r>
        </a:p>
      </dsp:txBody>
      <dsp:txXfrm rot="-10800000">
        <a:off x="0" y="4246896"/>
        <a:ext cx="1970297" cy="557222"/>
      </dsp:txXfrm>
    </dsp:sp>
    <dsp:sp modelId="{F9DC6E65-DCBA-42CB-A5B2-9705541DB452}">
      <dsp:nvSpPr>
        <dsp:cNvPr id="0" name=""/>
        <dsp:cNvSpPr/>
      </dsp:nvSpPr>
      <dsp:spPr>
        <a:xfrm>
          <a:off x="1970297" y="4246896"/>
          <a:ext cx="5910892" cy="55722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Do one of the following:</a:t>
          </a:r>
        </a:p>
      </dsp:txBody>
      <dsp:txXfrm>
        <a:off x="1970297" y="4246896"/>
        <a:ext cx="5910892" cy="557222"/>
      </dsp:txXfrm>
    </dsp:sp>
    <dsp:sp modelId="{19BEB305-A2A6-478D-A6E7-8C6F345346D0}">
      <dsp:nvSpPr>
        <dsp:cNvPr id="0" name=""/>
        <dsp:cNvSpPr/>
      </dsp:nvSpPr>
      <dsp:spPr>
        <a:xfrm rot="10800000">
          <a:off x="0" y="3397991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Learn and present in</a:t>
          </a:r>
        </a:p>
      </dsp:txBody>
      <dsp:txXfrm rot="-10800000">
        <a:off x="0" y="3397991"/>
        <a:ext cx="1970297" cy="557222"/>
      </dsp:txXfrm>
    </dsp:sp>
    <dsp:sp modelId="{57A3FB5C-BEE3-4531-A2DB-D1CD3D68811B}">
      <dsp:nvSpPr>
        <dsp:cNvPr id="0" name=""/>
        <dsp:cNvSpPr/>
      </dsp:nvSpPr>
      <dsp:spPr>
        <a:xfrm>
          <a:off x="1970297" y="3397991"/>
          <a:ext cx="5910892" cy="55722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Learn and present in sign language (not finger spelling) at least two simple songs.</a:t>
          </a:r>
        </a:p>
      </dsp:txBody>
      <dsp:txXfrm>
        <a:off x="1970297" y="3397991"/>
        <a:ext cx="5910892" cy="557222"/>
      </dsp:txXfrm>
    </dsp:sp>
    <dsp:sp modelId="{3BFB437F-72BC-45E2-A89E-17F2BD82C2E9}">
      <dsp:nvSpPr>
        <dsp:cNvPr id="0" name=""/>
        <dsp:cNvSpPr/>
      </dsp:nvSpPr>
      <dsp:spPr>
        <a:xfrm rot="10800000">
          <a:off x="0" y="2549087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Learn</a:t>
          </a:r>
        </a:p>
      </dsp:txBody>
      <dsp:txXfrm rot="-10800000">
        <a:off x="0" y="2549087"/>
        <a:ext cx="1970297" cy="557222"/>
      </dsp:txXfrm>
    </dsp:sp>
    <dsp:sp modelId="{D9EEA380-F9C5-4014-94D3-B1AAF8E69F8A}">
      <dsp:nvSpPr>
        <dsp:cNvPr id="0" name=""/>
        <dsp:cNvSpPr/>
      </dsp:nvSpPr>
      <dsp:spPr>
        <a:xfrm>
          <a:off x="1970297" y="2549087"/>
          <a:ext cx="5910892" cy="557222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Learn at least 100 signs from one or more reference books on signing.</a:t>
          </a:r>
        </a:p>
      </dsp:txBody>
      <dsp:txXfrm>
        <a:off x="1970297" y="2549087"/>
        <a:ext cx="5910892" cy="557222"/>
      </dsp:txXfrm>
    </dsp:sp>
    <dsp:sp modelId="{2BAEE29C-10D8-4B0D-AC15-420A47841AE5}">
      <dsp:nvSpPr>
        <dsp:cNvPr id="0" name=""/>
        <dsp:cNvSpPr/>
      </dsp:nvSpPr>
      <dsp:spPr>
        <a:xfrm rot="10800000">
          <a:off x="0" y="1700182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Send and receive</a:t>
          </a:r>
        </a:p>
      </dsp:txBody>
      <dsp:txXfrm rot="-10800000">
        <a:off x="0" y="1700182"/>
        <a:ext cx="1970297" cy="557222"/>
      </dsp:txXfrm>
    </dsp:sp>
    <dsp:sp modelId="{C17DC53D-4781-4736-A65E-566FC9A0D0D5}">
      <dsp:nvSpPr>
        <dsp:cNvPr id="0" name=""/>
        <dsp:cNvSpPr/>
      </dsp:nvSpPr>
      <dsp:spPr>
        <a:xfrm>
          <a:off x="1970297" y="1700182"/>
          <a:ext cx="5910892" cy="55722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Send and receive finger spelling at the rate of five words per minute, using a minimum of 25 letters.</a:t>
          </a:r>
        </a:p>
      </dsp:txBody>
      <dsp:txXfrm>
        <a:off x="1970297" y="1700182"/>
        <a:ext cx="5910892" cy="557222"/>
      </dsp:txXfrm>
    </dsp:sp>
    <dsp:sp modelId="{DE94338F-3E15-464E-B2B6-BEF6CC8451E8}">
      <dsp:nvSpPr>
        <dsp:cNvPr id="0" name=""/>
        <dsp:cNvSpPr/>
      </dsp:nvSpPr>
      <dsp:spPr>
        <a:xfrm rot="10800000">
          <a:off x="0" y="851277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Have</a:t>
          </a:r>
        </a:p>
      </dsp:txBody>
      <dsp:txXfrm rot="-10800000">
        <a:off x="0" y="851277"/>
        <a:ext cx="1970297" cy="557222"/>
      </dsp:txXfrm>
    </dsp:sp>
    <dsp:sp modelId="{3C6353F9-DD04-467C-9055-0AD4ACB3679A}">
      <dsp:nvSpPr>
        <dsp:cNvPr id="0" name=""/>
        <dsp:cNvSpPr/>
      </dsp:nvSpPr>
      <dsp:spPr>
        <a:xfrm>
          <a:off x="1970297" y="851277"/>
          <a:ext cx="5910892" cy="55722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Have a minimum of three hours of instruction in signing. </a:t>
          </a:r>
        </a:p>
      </dsp:txBody>
      <dsp:txXfrm>
        <a:off x="1970297" y="851277"/>
        <a:ext cx="5910892" cy="557222"/>
      </dsp:txXfrm>
    </dsp:sp>
    <dsp:sp modelId="{D29FAC26-663F-419B-B773-E3B21DAF89CF}">
      <dsp:nvSpPr>
        <dsp:cNvPr id="0" name=""/>
        <dsp:cNvSpPr/>
      </dsp:nvSpPr>
      <dsp:spPr>
        <a:xfrm rot="10800000">
          <a:off x="0" y="2373"/>
          <a:ext cx="1970297" cy="85726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28" tIns="106680" rIns="140128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Learn</a:t>
          </a:r>
        </a:p>
      </dsp:txBody>
      <dsp:txXfrm rot="-10800000">
        <a:off x="0" y="2373"/>
        <a:ext cx="1970297" cy="557222"/>
      </dsp:txXfrm>
    </dsp:sp>
    <dsp:sp modelId="{10076564-5A52-4383-8743-82B1539900CF}">
      <dsp:nvSpPr>
        <dsp:cNvPr id="0" name=""/>
        <dsp:cNvSpPr/>
      </dsp:nvSpPr>
      <dsp:spPr>
        <a:xfrm>
          <a:off x="1970297" y="2373"/>
          <a:ext cx="5910892" cy="55722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01" tIns="139700" rIns="119901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Learn the manual alphabet used by the deaf.</a:t>
          </a:r>
        </a:p>
      </dsp:txBody>
      <dsp:txXfrm>
        <a:off x="1970297" y="2373"/>
        <a:ext cx="5910892" cy="557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E5024-79FB-41F4-94C6-15CDD89B93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9D83C-2254-4218-AA9F-69285ADBCF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42AA6-3AE9-4E0D-9767-34F0BCD27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34316-1085-4787-84DB-6D2D98BE2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04D91-ED15-4822-AB21-9DA3B1642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39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02352-3D97-4993-BFE4-7AE43CBAA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23997-1C88-48E7-B5E6-276A06F7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93779-9129-471F-B01F-62730D83E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5F045-0345-4240-8E0B-25E892200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BE20A-6828-4DEB-B0B1-A8B1E6290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8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82A27-EF4D-4D78-8D44-84DD94CFB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6BBDC-D665-4AAE-8461-907EC8C34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F0A7E-06D6-4E6C-A754-27E9A91EA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E0B0B-F67B-4A89-8F34-5F55F9A04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1BD1C-1619-43B1-8275-ABDFA6A17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596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C8C0B-2764-4012-ABE0-A5CD0215A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69747-B728-42D7-8DE9-8509B29B4A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CF8707-D460-477F-AA8A-13D1555A5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C59773-8FE9-4109-A50F-D70E5B4E6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42BE8-AB40-417D-8D7C-D40E61548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B370B1-A20F-4397-AAAC-EE3A23810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894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6647B-FCB4-469A-A307-7ED149DD8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67B8CC-5DBF-4C60-8D13-ACF771B4E2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4BB31-0ACF-494F-B2F4-C82F65D76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ED1B93-7D75-4211-9382-B127E69726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694C17-BD4D-4B9E-A26F-69388A42B3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E550B1-74BF-40F1-9985-7BAEDB81D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945E90-ACA4-415D-86EB-EB1171DB2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0F03C7-D6D6-480F-AF43-C01C62051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3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DB3CD-5B63-438E-A121-0B37D743E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62532E-DF36-4A53-B247-EF2186AE2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56A1CF-6A35-4E1A-AF72-6A332AB80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2A30D1-7FF3-4E08-B7E4-38045CF3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456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963D67-4F90-4054-B01F-84BAEED99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62E5FE-091B-47B8-87F1-CB7067F20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5ED3A-35DE-46FC-8CCC-4A3D012DE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22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A152C-7E2F-40D0-9378-9AD26265B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328-E0C4-466C-805F-834AB2C0B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C082AF-F636-4FD4-8679-292CC04E6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E54D72-4097-472D-9121-330E8AA72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BA46C1-5D6E-4C41-A24E-2FF869550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EF334F-CB0D-4A81-A2D5-99B6BD475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923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803B5-CB3C-453C-B05A-34B7647EC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316664-DCF4-4A3C-9339-DCFEC1DEA8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F323AF-003F-4D45-8579-804EA6D423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F93476-1B2B-43E4-9F17-0B98AD271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243B93-0DA3-443D-B048-FD1035100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22D93-1576-4C89-B59B-1F4A34614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45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C890B-DACF-4413-B25A-21E449BEB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836AF2-D911-4DB1-8721-4F97D21605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E8AC8-F955-45A6-83DC-12886D00A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BA7A3-213F-4570-88E7-49E104AE3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6A00D-C523-46CF-BF85-08678786F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020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A51979-5CBB-4D83-BFB7-0936BDA942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CE3791-68E3-439F-B8B1-B7FC57493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6D747-2E5B-4EF7-9EA4-AE89614A7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2697D-318F-4928-9B14-2C0A6B8C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C6F819-C586-4523-BC3B-AAD15B57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2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49BB29-835E-4536-92EE-6A0917F97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C7771-E417-4A18-AD87-01D0486738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D406DB-95BE-41EA-8919-03BC5DCF6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BF80-ABD8-444A-A2E9-A951BB3957D8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30B41-7CE8-4905-AC51-79B444807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0CC19-C3B3-4314-A558-25DEE44B78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97789-E2EB-40D8-BBB4-1A2E38C24A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49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pTbgFXZ0kb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slzone.co.uk/" TargetMode="External"/><Relationship Id="rId2" Type="http://schemas.openxmlformats.org/officeDocument/2006/relationships/hyperlink" Target="https://www.youtube.com/watch?v=2Euof4PnjDk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Checkmark_green.sv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8D04AA-2567-4234-8AFE-03F03FDF37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5882" y="4267832"/>
            <a:ext cx="4805996" cy="1401448"/>
          </a:xfrm>
        </p:spPr>
        <p:txBody>
          <a:bodyPr anchor="t">
            <a:normAutofit/>
          </a:bodyPr>
          <a:lstStyle/>
          <a:p>
            <a:pPr algn="l"/>
            <a:r>
              <a:rPr lang="en-GB" sz="4400" dirty="0">
                <a:solidFill>
                  <a:srgbClr val="000000"/>
                </a:solidFill>
              </a:rPr>
              <a:t>Sign Language Pathfinder Honour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76EA3-82E2-44B3-B43A-09E73C149C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618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GB" sz="1800" dirty="0">
                <a:solidFill>
                  <a:srgbClr val="000000"/>
                </a:solidFill>
              </a:rPr>
              <a:t>British Sign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67DD8-9849-496F-9E49-75D951DD7D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6879" r="6223" b="3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648984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A297797-5C89-4791-8204-AB071FA1F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1BDBA-4DD9-467D-A6B0-F2C7A0CB5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804064" cy="5571065"/>
          </a:xfrm>
        </p:spPr>
        <p:txBody>
          <a:bodyPr>
            <a:normAutofit/>
          </a:bodyPr>
          <a:lstStyle/>
          <a:p>
            <a:r>
              <a:rPr lang="en-US" sz="3600" b="1"/>
              <a:t>Requirements</a:t>
            </a:r>
            <a:br>
              <a:rPr lang="en-US" sz="3600" b="1"/>
            </a:br>
            <a:endParaRPr lang="en-GB" sz="36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091B5BAF-C819-43CE-8C8A-061346B360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0837282"/>
              </p:ext>
            </p:extLst>
          </p:nvPr>
        </p:nvGraphicFramePr>
        <p:xfrm>
          <a:off x="3667874" y="308225"/>
          <a:ext cx="7881190" cy="6504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9079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B6957-C6A1-429F-9B12-E46F97702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6783" y="615943"/>
            <a:ext cx="4522304" cy="1325563"/>
          </a:xfrm>
        </p:spPr>
        <p:txBody>
          <a:bodyPr/>
          <a:lstStyle/>
          <a:p>
            <a:r>
              <a:rPr lang="en-GB" dirty="0"/>
              <a:t>Signed English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3EBA0-A383-4F74-9E03-56C18C079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829339" cy="38794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Ameslan, stands for "American Sign Language," is an old term used in the 1960s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151BDA-BACF-4300-A0D6-F6327F4FCFD9}"/>
              </a:ext>
            </a:extLst>
          </p:cNvPr>
          <p:cNvSpPr/>
          <p:nvPr/>
        </p:nvSpPr>
        <p:spPr>
          <a:xfrm>
            <a:off x="6770207" y="1825625"/>
            <a:ext cx="4522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In </a:t>
            </a:r>
            <a:r>
              <a:rPr lang="en-US" i="1" dirty="0"/>
              <a:t>Signed English</a:t>
            </a:r>
            <a:r>
              <a:rPr lang="en-US" dirty="0"/>
              <a:t> every word of a spoken sentence is </a:t>
            </a:r>
            <a:r>
              <a:rPr lang="en-US" i="1" dirty="0"/>
              <a:t>signed</a:t>
            </a:r>
            <a:r>
              <a:rPr lang="en-US" dirty="0"/>
              <a:t>. It uses </a:t>
            </a:r>
            <a:r>
              <a:rPr lang="en-US" i="1" dirty="0"/>
              <a:t>English</a:t>
            </a:r>
            <a:r>
              <a:rPr lang="en-US" dirty="0"/>
              <a:t> language grammar and not the grammar of deaf </a:t>
            </a:r>
            <a:r>
              <a:rPr lang="en-US" i="1" dirty="0"/>
              <a:t>sign</a:t>
            </a:r>
            <a:r>
              <a:rPr lang="en-US" dirty="0"/>
              <a:t> languages. </a:t>
            </a:r>
          </a:p>
          <a:p>
            <a:endParaRPr lang="en-US" dirty="0"/>
          </a:p>
          <a:p>
            <a:r>
              <a:rPr lang="en-US" dirty="0"/>
              <a:t>The order of the </a:t>
            </a:r>
            <a:r>
              <a:rPr lang="en-US" i="1" dirty="0"/>
              <a:t>signs</a:t>
            </a:r>
            <a:r>
              <a:rPr lang="en-US" dirty="0"/>
              <a:t> match spoken word order.</a:t>
            </a:r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DCD858-F31B-4B7F-A31C-4D665F3DF47C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Ameslan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C111FAE-4A28-430C-9F9C-1B780E7EEB3D}"/>
              </a:ext>
            </a:extLst>
          </p:cNvPr>
          <p:cNvSpPr txBox="1">
            <a:spLocks/>
          </p:cNvSpPr>
          <p:nvPr/>
        </p:nvSpPr>
        <p:spPr>
          <a:xfrm>
            <a:off x="4647370" y="2197176"/>
            <a:ext cx="111732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Vs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81A8647-3291-485C-8537-5063B1ED87D0}"/>
              </a:ext>
            </a:extLst>
          </p:cNvPr>
          <p:cNvSpPr txBox="1">
            <a:spLocks/>
          </p:cNvSpPr>
          <p:nvPr/>
        </p:nvSpPr>
        <p:spPr>
          <a:xfrm>
            <a:off x="3389243" y="4860373"/>
            <a:ext cx="4721087" cy="725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linkClick r:id="rId2"/>
              </a:rPr>
              <a:t>https://youtu.be/pTbgFXZ0kbI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5834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B75FE-0A17-4AB2-B1FC-D80531F3C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8D89FD4-187D-4C39-A1DE-1546A90C0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82" y="-6596"/>
            <a:ext cx="9709041" cy="6864596"/>
          </a:xfrm>
        </p:spPr>
      </p:pic>
    </p:spTree>
    <p:extLst>
      <p:ext uri="{BB962C8B-B14F-4D97-AF65-F5344CB8AC3E}">
        <p14:creationId xmlns:p14="http://schemas.microsoft.com/office/powerpoint/2010/main" val="2730045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66AFE-3704-4399-83FD-E7D15B04B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4945EE1-8545-4A80-83F7-8F0E62720E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7443" y="-13624"/>
            <a:ext cx="9809922" cy="693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0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ED623C-9BB0-4801-A553-4657045E5052}"/>
              </a:ext>
            </a:extLst>
          </p:cNvPr>
          <p:cNvSpPr/>
          <p:nvPr/>
        </p:nvSpPr>
        <p:spPr>
          <a:xfrm>
            <a:off x="947277" y="409694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100 signs</a:t>
            </a:r>
            <a:r>
              <a:rPr lang="en-US" sz="2400" dirty="0"/>
              <a:t> </a:t>
            </a:r>
            <a:endParaRPr lang="en-GB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E62E53-920A-4CC5-B0CF-43DF19527876}"/>
              </a:ext>
            </a:extLst>
          </p:cNvPr>
          <p:cNvSpPr txBox="1"/>
          <p:nvPr/>
        </p:nvSpPr>
        <p:spPr>
          <a:xfrm>
            <a:off x="1280160" y="2011680"/>
            <a:ext cx="7439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https://www.signlanguageforum.com/bsl/fingerspelling/fingerspelling-game/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F20896-F4CA-4EB3-B6E0-A214AC19A4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8" t="4896" r="4009" b="6008"/>
          <a:stretch/>
        </p:blipFill>
        <p:spPr>
          <a:xfrm>
            <a:off x="808636" y="1582697"/>
            <a:ext cx="10436087" cy="54840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1EDAFD5-EA17-4B9F-9095-889BC70B81F6}"/>
              </a:ext>
            </a:extLst>
          </p:cNvPr>
          <p:cNvSpPr/>
          <p:nvPr/>
        </p:nvSpPr>
        <p:spPr>
          <a:xfrm>
            <a:off x="808636" y="998874"/>
            <a:ext cx="382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Dictionary  - https://www.signbsl.com/</a:t>
            </a:r>
          </a:p>
        </p:txBody>
      </p:sp>
    </p:spTree>
    <p:extLst>
      <p:ext uri="{BB962C8B-B14F-4D97-AF65-F5344CB8AC3E}">
        <p14:creationId xmlns:p14="http://schemas.microsoft.com/office/powerpoint/2010/main" val="109967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B33CD00-6FEF-4B5B-8E47-BBADE56EB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162" y="-228771"/>
            <a:ext cx="5450078" cy="7315542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323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CAC5C9-E27E-46BC-B2CB-9DD74E58065E}"/>
              </a:ext>
            </a:extLst>
          </p:cNvPr>
          <p:cNvSpPr/>
          <p:nvPr/>
        </p:nvSpPr>
        <p:spPr>
          <a:xfrm>
            <a:off x="3483933" y="2322653"/>
            <a:ext cx="647817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/>
              <a:t>BSL</a:t>
            </a:r>
            <a:r>
              <a:rPr lang="en-GB" sz="4000" dirty="0"/>
              <a:t> Songs on YouTube</a:t>
            </a:r>
          </a:p>
          <a:p>
            <a:pPr>
              <a:spcAft>
                <a:spcPts val="600"/>
              </a:spcAft>
            </a:pPr>
            <a:endParaRPr lang="en-GB" sz="4000" dirty="0"/>
          </a:p>
          <a:p>
            <a:pPr>
              <a:spcAft>
                <a:spcPts val="600"/>
              </a:spcAft>
            </a:pPr>
            <a:r>
              <a:rPr lang="en-GB" sz="4000" dirty="0"/>
              <a:t>Rainbow Colours Song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1ACA29A-B6B7-4078-8F3E-3216B3A29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825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E39B15-B4CA-444A-8F12-65EF563EC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290" y="3131856"/>
            <a:ext cx="5782716" cy="2150719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kern="1200" dirty="0">
                <a:solidFill>
                  <a:srgbClr val="080808"/>
                </a:solidFill>
                <a:latin typeface="+mj-lt"/>
                <a:ea typeface="+mj-ea"/>
                <a:cs typeface="+mj-cs"/>
                <a:hlinkClick r:id="rId2"/>
              </a:rPr>
              <a:t>INSPIRING</a:t>
            </a:r>
            <a:r>
              <a:rPr lang="en-US" sz="2000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 - https://www.youtube.com/watch?v=2Euof4PnjDk </a:t>
            </a:r>
            <a:br>
              <a:rPr lang="en-US" sz="2000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</a:br>
            <a:endParaRPr lang="en-US" sz="2000" kern="1200" dirty="0">
              <a:solidFill>
                <a:srgbClr val="080808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2E6731-2222-4E4D-B160-2B568772E041}"/>
              </a:ext>
            </a:extLst>
          </p:cNvPr>
          <p:cNvSpPr/>
          <p:nvPr/>
        </p:nvSpPr>
        <p:spPr>
          <a:xfrm>
            <a:off x="3677589" y="2291874"/>
            <a:ext cx="64781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dirty="0">
                <a:hlinkClick r:id="rId3"/>
              </a:rPr>
              <a:t>https://www.bslzone.co.uk/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45004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1BDBA-4DD9-467D-A6B0-F2C7A0CB5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847" y="397068"/>
            <a:ext cx="4624342" cy="1325563"/>
          </a:xfrm>
        </p:spPr>
        <p:txBody>
          <a:bodyPr>
            <a:normAutofit/>
          </a:bodyPr>
          <a:lstStyle/>
          <a:p>
            <a:r>
              <a:rPr lang="en-US" b="1"/>
              <a:t>Requirements</a:t>
            </a:r>
            <a:br>
              <a:rPr lang="en-US" b="1"/>
            </a:br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umbrella, drawing&#10;&#10;Description automatically generated">
            <a:extLst>
              <a:ext uri="{FF2B5EF4-FFF2-40B4-BE49-F238E27FC236}">
                <a16:creationId xmlns:a16="http://schemas.microsoft.com/office/drawing/2014/main" id="{32C8159E-0E6B-4ABB-89C1-C560746C6D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236" r="6013" b="-1"/>
          <a:stretch/>
        </p:blipFill>
        <p:spPr>
          <a:xfrm>
            <a:off x="568008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D712C8-BC25-43F5-90BA-212870874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485" y="1253448"/>
            <a:ext cx="5190684" cy="533228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Send and receive finger spelling at the rate of </a:t>
            </a:r>
            <a:r>
              <a:rPr lang="en-US" sz="1800" b="1" dirty="0"/>
              <a:t>five words per minute</a:t>
            </a:r>
            <a:r>
              <a:rPr lang="en-US" sz="1800" dirty="0"/>
              <a:t>, using a </a:t>
            </a:r>
            <a:r>
              <a:rPr lang="en-US" sz="1800" b="1" dirty="0"/>
              <a:t>minimum of 25 </a:t>
            </a:r>
            <a:r>
              <a:rPr lang="en-US" sz="2000" b="1" dirty="0"/>
              <a:t>letters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Learn at least </a:t>
            </a:r>
            <a:r>
              <a:rPr lang="en-US" sz="1800" b="1" dirty="0"/>
              <a:t>100 signs</a:t>
            </a:r>
            <a:r>
              <a:rPr lang="en-US" sz="1800" dirty="0"/>
              <a:t> from </a:t>
            </a:r>
            <a:r>
              <a:rPr lang="en-US" sz="1800"/>
              <a:t>online dictionary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Learn and present in sign language (not finger spelling) one more </a:t>
            </a:r>
            <a:r>
              <a:rPr lang="en-US" sz="1800" b="1" dirty="0"/>
              <a:t>song. 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Read and give an oral or written report on a school in your country or state specializing in deaf education.</a:t>
            </a:r>
            <a:endParaRPr lang="en-GB" sz="105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picture containing umbrella, drawing&#10;&#10;Description automatically generated">
            <a:extLst>
              <a:ext uri="{FF2B5EF4-FFF2-40B4-BE49-F238E27FC236}">
                <a16:creationId xmlns:a16="http://schemas.microsoft.com/office/drawing/2014/main" id="{C69408F5-DFD2-4CCF-94DC-93CD843113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236" r="6009" b="-6"/>
          <a:stretch/>
        </p:blipFill>
        <p:spPr>
          <a:xfrm>
            <a:off x="5838252" y="272216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0" name="Picture 9" descr="A picture containing umbrella, drawing&#10;&#10;Description automatically generated">
            <a:extLst>
              <a:ext uri="{FF2B5EF4-FFF2-40B4-BE49-F238E27FC236}">
                <a16:creationId xmlns:a16="http://schemas.microsoft.com/office/drawing/2014/main" id="{81A67C26-3124-4F9C-96FF-4B945C75C0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4" b="3333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picture containing umbrella, drawing&#10;&#10;Description automatically generated">
            <a:extLst>
              <a:ext uri="{FF2B5EF4-FFF2-40B4-BE49-F238E27FC236}">
                <a16:creationId xmlns:a16="http://schemas.microsoft.com/office/drawing/2014/main" id="{0C32316F-BF89-4E55-88CA-A51FF4150D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4" b="1130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4544DE-8090-42ED-ACA1-D840FB4E1D2B}"/>
              </a:ext>
            </a:extLst>
          </p:cNvPr>
          <p:cNvSpPr txBox="1"/>
          <p:nvPr/>
        </p:nvSpPr>
        <p:spPr>
          <a:xfrm>
            <a:off x="9884957" y="6870700"/>
            <a:ext cx="230704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File:Checkmark_green.sv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270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337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Sign Language Pathfinder Honour</vt:lpstr>
      <vt:lpstr>Requirements </vt:lpstr>
      <vt:lpstr>Signed English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INSPIRING - https://www.youtube.com/watch?v=2Euof4PnjDk  </vt:lpstr>
      <vt:lpstr>Requirements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 Language Pathfinder Honour</dc:title>
  <dc:creator>Paula Yunuen Carrillo</dc:creator>
  <cp:lastModifiedBy>Natalie Davison</cp:lastModifiedBy>
  <cp:revision>4</cp:revision>
  <dcterms:created xsi:type="dcterms:W3CDTF">2020-03-27T11:38:39Z</dcterms:created>
  <dcterms:modified xsi:type="dcterms:W3CDTF">2020-03-31T14:02:33Z</dcterms:modified>
</cp:coreProperties>
</file>