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3" ContentType="image/png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77" r:id="rId5"/>
    <p:sldId id="276" r:id="rId6"/>
    <p:sldId id="278" r:id="rId7"/>
    <p:sldId id="259" r:id="rId8"/>
    <p:sldId id="260" r:id="rId9"/>
    <p:sldId id="279" r:id="rId10"/>
    <p:sldId id="261" r:id="rId11"/>
    <p:sldId id="268" r:id="rId12"/>
    <p:sldId id="269" r:id="rId13"/>
    <p:sldId id="270" r:id="rId14"/>
    <p:sldId id="271" r:id="rId15"/>
    <p:sldId id="272" r:id="rId16"/>
    <p:sldId id="273" r:id="rId17"/>
    <p:sldId id="267" r:id="rId18"/>
    <p:sldId id="280" r:id="rId19"/>
    <p:sldId id="274" r:id="rId20"/>
    <p:sldId id="262" r:id="rId21"/>
    <p:sldId id="263" r:id="rId22"/>
    <p:sldId id="275" r:id="rId23"/>
    <p:sldId id="264" r:id="rId24"/>
    <p:sldId id="265" r:id="rId25"/>
    <p:sldId id="282" r:id="rId26"/>
    <p:sldId id="266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C3445D-206A-4913-BB6B-7AFAE359AEC3}" type="doc">
      <dgm:prSet loTypeId="urn:microsoft.com/office/officeart/2005/8/layout/hChevron3" loCatId="process" qsTypeId="urn:microsoft.com/office/officeart/2005/8/quickstyle/simple2" qsCatId="simple" csTypeId="urn:microsoft.com/office/officeart/2005/8/colors/colorful4" csCatId="colorful" phldr="1"/>
      <dgm:spPr/>
    </dgm:pt>
    <dgm:pt modelId="{A56B4242-8849-43C8-8232-E0A43F4201EE}">
      <dgm:prSet phldrT="[Text]"/>
      <dgm:spPr/>
      <dgm:t>
        <a:bodyPr/>
        <a:lstStyle/>
        <a:p>
          <a:r>
            <a:rPr lang="en-GB" dirty="0"/>
            <a:t>You as Temple</a:t>
          </a:r>
        </a:p>
      </dgm:t>
    </dgm:pt>
    <dgm:pt modelId="{EB90D699-674A-479E-A97F-1A74CB9BE129}" type="parTrans" cxnId="{1792CD4E-4151-40D2-9D6E-2D12909FAF97}">
      <dgm:prSet/>
      <dgm:spPr/>
      <dgm:t>
        <a:bodyPr/>
        <a:lstStyle/>
        <a:p>
          <a:endParaRPr lang="en-GB"/>
        </a:p>
      </dgm:t>
    </dgm:pt>
    <dgm:pt modelId="{C0AB1006-FFD2-4448-92B2-7EC753A0D1B4}" type="sibTrans" cxnId="{1792CD4E-4151-40D2-9D6E-2D12909FAF97}">
      <dgm:prSet/>
      <dgm:spPr/>
      <dgm:t>
        <a:bodyPr/>
        <a:lstStyle/>
        <a:p>
          <a:endParaRPr lang="en-GB"/>
        </a:p>
      </dgm:t>
    </dgm:pt>
    <dgm:pt modelId="{A97258AF-27C5-450D-ADEE-EAF52A1344FC}">
      <dgm:prSet phldrT="[Text]"/>
      <dgm:spPr/>
      <dgm:t>
        <a:bodyPr/>
        <a:lstStyle/>
        <a:p>
          <a:r>
            <a:rPr lang="en-GB" dirty="0"/>
            <a:t>Pastor</a:t>
          </a:r>
        </a:p>
      </dgm:t>
    </dgm:pt>
    <dgm:pt modelId="{984DEC6F-772C-41E9-A48A-A1A829EAD4BB}" type="parTrans" cxnId="{E0E50FE1-3F34-43CF-A698-3076FD1739A7}">
      <dgm:prSet/>
      <dgm:spPr/>
      <dgm:t>
        <a:bodyPr/>
        <a:lstStyle/>
        <a:p>
          <a:endParaRPr lang="en-GB"/>
        </a:p>
      </dgm:t>
    </dgm:pt>
    <dgm:pt modelId="{F2405938-3AE1-4430-984F-D188852D316A}" type="sibTrans" cxnId="{E0E50FE1-3F34-43CF-A698-3076FD1739A7}">
      <dgm:prSet/>
      <dgm:spPr/>
      <dgm:t>
        <a:bodyPr/>
        <a:lstStyle/>
        <a:p>
          <a:endParaRPr lang="en-GB"/>
        </a:p>
      </dgm:t>
    </dgm:pt>
    <dgm:pt modelId="{1D815A4B-C93C-4B93-82BE-37496AA1E1EB}">
      <dgm:prSet phldrT="[Text]"/>
      <dgm:spPr/>
      <dgm:t>
        <a:bodyPr/>
        <a:lstStyle/>
        <a:p>
          <a:r>
            <a:rPr lang="en-GB" dirty="0"/>
            <a:t>Church Building</a:t>
          </a:r>
        </a:p>
      </dgm:t>
    </dgm:pt>
    <dgm:pt modelId="{3B6D11ED-6B07-419E-A433-645FFDFED292}" type="parTrans" cxnId="{2F59D0E4-0464-47E0-9F04-78BA0A8A0A93}">
      <dgm:prSet/>
      <dgm:spPr/>
      <dgm:t>
        <a:bodyPr/>
        <a:lstStyle/>
        <a:p>
          <a:endParaRPr lang="en-GB"/>
        </a:p>
      </dgm:t>
    </dgm:pt>
    <dgm:pt modelId="{CE9F0D6B-ECEF-481B-ABDF-91168B090BC8}" type="sibTrans" cxnId="{2F59D0E4-0464-47E0-9F04-78BA0A8A0A93}">
      <dgm:prSet/>
      <dgm:spPr/>
      <dgm:t>
        <a:bodyPr/>
        <a:lstStyle/>
        <a:p>
          <a:endParaRPr lang="en-GB"/>
        </a:p>
      </dgm:t>
    </dgm:pt>
    <dgm:pt modelId="{386D580E-AC15-40AE-8D4F-FB15DF469A58}" type="pres">
      <dgm:prSet presAssocID="{49C3445D-206A-4913-BB6B-7AFAE359AEC3}" presName="Name0" presStyleCnt="0">
        <dgm:presLayoutVars>
          <dgm:dir/>
          <dgm:resizeHandles val="exact"/>
        </dgm:presLayoutVars>
      </dgm:prSet>
      <dgm:spPr/>
    </dgm:pt>
    <dgm:pt modelId="{2FAE11AB-09F0-436F-A947-579D840BB4BC}" type="pres">
      <dgm:prSet presAssocID="{A56B4242-8849-43C8-8232-E0A43F4201EE}" presName="parTxOnly" presStyleLbl="node1" presStyleIdx="0" presStyleCnt="3">
        <dgm:presLayoutVars>
          <dgm:bulletEnabled val="1"/>
        </dgm:presLayoutVars>
      </dgm:prSet>
      <dgm:spPr/>
    </dgm:pt>
    <dgm:pt modelId="{C47AF050-5857-40D7-ACE2-97BC6B3CDE47}" type="pres">
      <dgm:prSet presAssocID="{C0AB1006-FFD2-4448-92B2-7EC753A0D1B4}" presName="parSpace" presStyleCnt="0"/>
      <dgm:spPr/>
    </dgm:pt>
    <dgm:pt modelId="{9EDC65DD-2AEB-4942-B7DB-EAC773DA7243}" type="pres">
      <dgm:prSet presAssocID="{A97258AF-27C5-450D-ADEE-EAF52A1344FC}" presName="parTxOnly" presStyleLbl="node1" presStyleIdx="1" presStyleCnt="3">
        <dgm:presLayoutVars>
          <dgm:bulletEnabled val="1"/>
        </dgm:presLayoutVars>
      </dgm:prSet>
      <dgm:spPr/>
    </dgm:pt>
    <dgm:pt modelId="{BBB7A735-8838-4ACA-A052-B7674026192F}" type="pres">
      <dgm:prSet presAssocID="{F2405938-3AE1-4430-984F-D188852D316A}" presName="parSpace" presStyleCnt="0"/>
      <dgm:spPr/>
    </dgm:pt>
    <dgm:pt modelId="{CE450C1A-DA96-4EA2-8068-3BF5C82F66DB}" type="pres">
      <dgm:prSet presAssocID="{1D815A4B-C93C-4B93-82BE-37496AA1E1EB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1792CD4E-4151-40D2-9D6E-2D12909FAF97}" srcId="{49C3445D-206A-4913-BB6B-7AFAE359AEC3}" destId="{A56B4242-8849-43C8-8232-E0A43F4201EE}" srcOrd="0" destOrd="0" parTransId="{EB90D699-674A-479E-A97F-1A74CB9BE129}" sibTransId="{C0AB1006-FFD2-4448-92B2-7EC753A0D1B4}"/>
    <dgm:cxn modelId="{99B8DB76-6C06-4FE1-AD2B-3BC72B6625CB}" type="presOf" srcId="{1D815A4B-C93C-4B93-82BE-37496AA1E1EB}" destId="{CE450C1A-DA96-4EA2-8068-3BF5C82F66DB}" srcOrd="0" destOrd="0" presId="urn:microsoft.com/office/officeart/2005/8/layout/hChevron3"/>
    <dgm:cxn modelId="{49357057-AED4-4361-9C48-BE423DF1DA8F}" type="presOf" srcId="{49C3445D-206A-4913-BB6B-7AFAE359AEC3}" destId="{386D580E-AC15-40AE-8D4F-FB15DF469A58}" srcOrd="0" destOrd="0" presId="urn:microsoft.com/office/officeart/2005/8/layout/hChevron3"/>
    <dgm:cxn modelId="{EC16E184-6A1B-438A-B555-B7BAA9B165DF}" type="presOf" srcId="{A97258AF-27C5-450D-ADEE-EAF52A1344FC}" destId="{9EDC65DD-2AEB-4942-B7DB-EAC773DA7243}" srcOrd="0" destOrd="0" presId="urn:microsoft.com/office/officeart/2005/8/layout/hChevron3"/>
    <dgm:cxn modelId="{E0E50FE1-3F34-43CF-A698-3076FD1739A7}" srcId="{49C3445D-206A-4913-BB6B-7AFAE359AEC3}" destId="{A97258AF-27C5-450D-ADEE-EAF52A1344FC}" srcOrd="1" destOrd="0" parTransId="{984DEC6F-772C-41E9-A48A-A1A829EAD4BB}" sibTransId="{F2405938-3AE1-4430-984F-D188852D316A}"/>
    <dgm:cxn modelId="{2F59D0E4-0464-47E0-9F04-78BA0A8A0A93}" srcId="{49C3445D-206A-4913-BB6B-7AFAE359AEC3}" destId="{1D815A4B-C93C-4B93-82BE-37496AA1E1EB}" srcOrd="2" destOrd="0" parTransId="{3B6D11ED-6B07-419E-A433-645FFDFED292}" sibTransId="{CE9F0D6B-ECEF-481B-ABDF-91168B090BC8}"/>
    <dgm:cxn modelId="{09985DF3-DDEC-44B9-A170-F8C3C833F65B}" type="presOf" srcId="{A56B4242-8849-43C8-8232-E0A43F4201EE}" destId="{2FAE11AB-09F0-436F-A947-579D840BB4BC}" srcOrd="0" destOrd="0" presId="urn:microsoft.com/office/officeart/2005/8/layout/hChevron3"/>
    <dgm:cxn modelId="{A7B0732C-3B24-485F-B1C1-975BBA1ECD11}" type="presParOf" srcId="{386D580E-AC15-40AE-8D4F-FB15DF469A58}" destId="{2FAE11AB-09F0-436F-A947-579D840BB4BC}" srcOrd="0" destOrd="0" presId="urn:microsoft.com/office/officeart/2005/8/layout/hChevron3"/>
    <dgm:cxn modelId="{A326A800-EDDA-49B8-B69F-66B7E399F641}" type="presParOf" srcId="{386D580E-AC15-40AE-8D4F-FB15DF469A58}" destId="{C47AF050-5857-40D7-ACE2-97BC6B3CDE47}" srcOrd="1" destOrd="0" presId="urn:microsoft.com/office/officeart/2005/8/layout/hChevron3"/>
    <dgm:cxn modelId="{00528E95-338E-410E-888C-C3EAE27FF2D5}" type="presParOf" srcId="{386D580E-AC15-40AE-8D4F-FB15DF469A58}" destId="{9EDC65DD-2AEB-4942-B7DB-EAC773DA7243}" srcOrd="2" destOrd="0" presId="urn:microsoft.com/office/officeart/2005/8/layout/hChevron3"/>
    <dgm:cxn modelId="{B1F1D4BF-2627-4DEF-A197-35F61B66A883}" type="presParOf" srcId="{386D580E-AC15-40AE-8D4F-FB15DF469A58}" destId="{BBB7A735-8838-4ACA-A052-B7674026192F}" srcOrd="3" destOrd="0" presId="urn:microsoft.com/office/officeart/2005/8/layout/hChevron3"/>
    <dgm:cxn modelId="{B20C9F2F-7CFC-45BB-86A8-2F4FEAB548CD}" type="presParOf" srcId="{386D580E-AC15-40AE-8D4F-FB15DF469A58}" destId="{CE450C1A-DA96-4EA2-8068-3BF5C82F66DB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C3445D-206A-4913-BB6B-7AFAE359AEC3}" type="doc">
      <dgm:prSet loTypeId="urn:microsoft.com/office/officeart/2005/8/layout/hChevron3" loCatId="process" qsTypeId="urn:microsoft.com/office/officeart/2005/8/quickstyle/simple2" qsCatId="simple" csTypeId="urn:microsoft.com/office/officeart/2005/8/colors/colorful4" csCatId="colorful" phldr="1"/>
      <dgm:spPr/>
    </dgm:pt>
    <dgm:pt modelId="{A56B4242-8849-43C8-8232-E0A43F4201EE}">
      <dgm:prSet phldrT="[Text]"/>
      <dgm:spPr/>
      <dgm:t>
        <a:bodyPr/>
        <a:lstStyle/>
        <a:p>
          <a:r>
            <a:rPr lang="en-GB" dirty="0"/>
            <a:t>You as Temple</a:t>
          </a:r>
        </a:p>
      </dgm:t>
    </dgm:pt>
    <dgm:pt modelId="{EB90D699-674A-479E-A97F-1A74CB9BE129}" type="parTrans" cxnId="{1792CD4E-4151-40D2-9D6E-2D12909FAF97}">
      <dgm:prSet/>
      <dgm:spPr/>
      <dgm:t>
        <a:bodyPr/>
        <a:lstStyle/>
        <a:p>
          <a:endParaRPr lang="en-GB"/>
        </a:p>
      </dgm:t>
    </dgm:pt>
    <dgm:pt modelId="{C0AB1006-FFD2-4448-92B2-7EC753A0D1B4}" type="sibTrans" cxnId="{1792CD4E-4151-40D2-9D6E-2D12909FAF97}">
      <dgm:prSet/>
      <dgm:spPr/>
      <dgm:t>
        <a:bodyPr/>
        <a:lstStyle/>
        <a:p>
          <a:endParaRPr lang="en-GB"/>
        </a:p>
      </dgm:t>
    </dgm:pt>
    <dgm:pt modelId="{A97258AF-27C5-450D-ADEE-EAF52A1344FC}">
      <dgm:prSet phldrT="[Text]"/>
      <dgm:spPr/>
      <dgm:t>
        <a:bodyPr/>
        <a:lstStyle/>
        <a:p>
          <a:r>
            <a:rPr lang="en-GB" dirty="0"/>
            <a:t>Pastor</a:t>
          </a:r>
        </a:p>
      </dgm:t>
    </dgm:pt>
    <dgm:pt modelId="{984DEC6F-772C-41E9-A48A-A1A829EAD4BB}" type="parTrans" cxnId="{E0E50FE1-3F34-43CF-A698-3076FD1739A7}">
      <dgm:prSet/>
      <dgm:spPr/>
      <dgm:t>
        <a:bodyPr/>
        <a:lstStyle/>
        <a:p>
          <a:endParaRPr lang="en-GB"/>
        </a:p>
      </dgm:t>
    </dgm:pt>
    <dgm:pt modelId="{F2405938-3AE1-4430-984F-D188852D316A}" type="sibTrans" cxnId="{E0E50FE1-3F34-43CF-A698-3076FD1739A7}">
      <dgm:prSet/>
      <dgm:spPr/>
      <dgm:t>
        <a:bodyPr/>
        <a:lstStyle/>
        <a:p>
          <a:endParaRPr lang="en-GB"/>
        </a:p>
      </dgm:t>
    </dgm:pt>
    <dgm:pt modelId="{1D815A4B-C93C-4B93-82BE-37496AA1E1EB}">
      <dgm:prSet phldrT="[Text]"/>
      <dgm:spPr/>
      <dgm:t>
        <a:bodyPr/>
        <a:lstStyle/>
        <a:p>
          <a:r>
            <a:rPr lang="en-GB" dirty="0"/>
            <a:t>Church Building</a:t>
          </a:r>
        </a:p>
      </dgm:t>
    </dgm:pt>
    <dgm:pt modelId="{3B6D11ED-6B07-419E-A433-645FFDFED292}" type="parTrans" cxnId="{2F59D0E4-0464-47E0-9F04-78BA0A8A0A93}">
      <dgm:prSet/>
      <dgm:spPr/>
      <dgm:t>
        <a:bodyPr/>
        <a:lstStyle/>
        <a:p>
          <a:endParaRPr lang="en-GB"/>
        </a:p>
      </dgm:t>
    </dgm:pt>
    <dgm:pt modelId="{CE9F0D6B-ECEF-481B-ABDF-91168B090BC8}" type="sibTrans" cxnId="{2F59D0E4-0464-47E0-9F04-78BA0A8A0A93}">
      <dgm:prSet/>
      <dgm:spPr/>
      <dgm:t>
        <a:bodyPr/>
        <a:lstStyle/>
        <a:p>
          <a:endParaRPr lang="en-GB"/>
        </a:p>
      </dgm:t>
    </dgm:pt>
    <dgm:pt modelId="{30BAF62C-5AF0-495D-9D71-5E61AC010C5F}">
      <dgm:prSet phldrT="[Text]"/>
      <dgm:spPr/>
      <dgm:t>
        <a:bodyPr/>
        <a:lstStyle/>
        <a:p>
          <a:r>
            <a:rPr lang="en-GB" dirty="0"/>
            <a:t>Church Board</a:t>
          </a:r>
        </a:p>
      </dgm:t>
    </dgm:pt>
    <dgm:pt modelId="{0C1FC376-0037-4E2F-A676-D6013BF0BA97}" type="parTrans" cxnId="{80397AFB-4F8F-4B0C-8E83-3754E52773C7}">
      <dgm:prSet/>
      <dgm:spPr/>
      <dgm:t>
        <a:bodyPr/>
        <a:lstStyle/>
        <a:p>
          <a:endParaRPr lang="en-GB"/>
        </a:p>
      </dgm:t>
    </dgm:pt>
    <dgm:pt modelId="{27D381BC-FEF4-4AE6-8B24-F80758B4547D}" type="sibTrans" cxnId="{80397AFB-4F8F-4B0C-8E83-3754E52773C7}">
      <dgm:prSet/>
      <dgm:spPr/>
      <dgm:t>
        <a:bodyPr/>
        <a:lstStyle/>
        <a:p>
          <a:endParaRPr lang="en-GB"/>
        </a:p>
      </dgm:t>
    </dgm:pt>
    <dgm:pt modelId="{B4B5C5A8-0E70-4872-A1D4-A37E55446F93}">
      <dgm:prSet phldrT="[Text]"/>
      <dgm:spPr/>
      <dgm:t>
        <a:bodyPr/>
        <a:lstStyle/>
        <a:p>
          <a:r>
            <a:rPr lang="en-GB" dirty="0"/>
            <a:t>Your Help</a:t>
          </a:r>
        </a:p>
      </dgm:t>
    </dgm:pt>
    <dgm:pt modelId="{B0F9D23E-91D1-4B78-A6E9-6B6657199801}" type="parTrans" cxnId="{15F1668C-59B0-49E5-9C8A-D51FE9C67EC5}">
      <dgm:prSet/>
      <dgm:spPr/>
      <dgm:t>
        <a:bodyPr/>
        <a:lstStyle/>
        <a:p>
          <a:endParaRPr lang="en-GB"/>
        </a:p>
      </dgm:t>
    </dgm:pt>
    <dgm:pt modelId="{A2FC6A23-784B-4D40-AB29-0710A305871E}" type="sibTrans" cxnId="{15F1668C-59B0-49E5-9C8A-D51FE9C67EC5}">
      <dgm:prSet/>
      <dgm:spPr/>
      <dgm:t>
        <a:bodyPr/>
        <a:lstStyle/>
        <a:p>
          <a:endParaRPr lang="en-GB"/>
        </a:p>
      </dgm:t>
    </dgm:pt>
    <dgm:pt modelId="{AA9E1F86-0841-4C3B-A6D8-57B08DD84288}">
      <dgm:prSet phldrT="[Text]"/>
      <dgm:spPr/>
      <dgm:t>
        <a:bodyPr/>
        <a:lstStyle/>
        <a:p>
          <a:r>
            <a:rPr lang="en-GB" dirty="0"/>
            <a:t>Love one Another</a:t>
          </a:r>
        </a:p>
      </dgm:t>
    </dgm:pt>
    <dgm:pt modelId="{B2B4E7BB-FAB5-49C9-9F54-E321F3E267E9}" type="parTrans" cxnId="{811ECD60-F994-4858-96DE-824C329E353F}">
      <dgm:prSet/>
      <dgm:spPr/>
      <dgm:t>
        <a:bodyPr/>
        <a:lstStyle/>
        <a:p>
          <a:endParaRPr lang="en-GB"/>
        </a:p>
      </dgm:t>
    </dgm:pt>
    <dgm:pt modelId="{F34E8E15-F553-4C39-A695-405007237B06}" type="sibTrans" cxnId="{811ECD60-F994-4858-96DE-824C329E353F}">
      <dgm:prSet/>
      <dgm:spPr/>
      <dgm:t>
        <a:bodyPr/>
        <a:lstStyle/>
        <a:p>
          <a:endParaRPr lang="en-GB"/>
        </a:p>
      </dgm:t>
    </dgm:pt>
    <dgm:pt modelId="{386D580E-AC15-40AE-8D4F-FB15DF469A58}" type="pres">
      <dgm:prSet presAssocID="{49C3445D-206A-4913-BB6B-7AFAE359AEC3}" presName="Name0" presStyleCnt="0">
        <dgm:presLayoutVars>
          <dgm:dir/>
          <dgm:resizeHandles val="exact"/>
        </dgm:presLayoutVars>
      </dgm:prSet>
      <dgm:spPr/>
    </dgm:pt>
    <dgm:pt modelId="{2FAE11AB-09F0-436F-A947-579D840BB4BC}" type="pres">
      <dgm:prSet presAssocID="{A56B4242-8849-43C8-8232-E0A43F4201EE}" presName="parTxOnly" presStyleLbl="node1" presStyleIdx="0" presStyleCnt="6">
        <dgm:presLayoutVars>
          <dgm:bulletEnabled val="1"/>
        </dgm:presLayoutVars>
      </dgm:prSet>
      <dgm:spPr/>
    </dgm:pt>
    <dgm:pt modelId="{C47AF050-5857-40D7-ACE2-97BC6B3CDE47}" type="pres">
      <dgm:prSet presAssocID="{C0AB1006-FFD2-4448-92B2-7EC753A0D1B4}" presName="parSpace" presStyleCnt="0"/>
      <dgm:spPr/>
    </dgm:pt>
    <dgm:pt modelId="{9EDC65DD-2AEB-4942-B7DB-EAC773DA7243}" type="pres">
      <dgm:prSet presAssocID="{A97258AF-27C5-450D-ADEE-EAF52A1344FC}" presName="parTxOnly" presStyleLbl="node1" presStyleIdx="1" presStyleCnt="6">
        <dgm:presLayoutVars>
          <dgm:bulletEnabled val="1"/>
        </dgm:presLayoutVars>
      </dgm:prSet>
      <dgm:spPr/>
    </dgm:pt>
    <dgm:pt modelId="{BBB7A735-8838-4ACA-A052-B7674026192F}" type="pres">
      <dgm:prSet presAssocID="{F2405938-3AE1-4430-984F-D188852D316A}" presName="parSpace" presStyleCnt="0"/>
      <dgm:spPr/>
    </dgm:pt>
    <dgm:pt modelId="{CE450C1A-DA96-4EA2-8068-3BF5C82F66DB}" type="pres">
      <dgm:prSet presAssocID="{1D815A4B-C93C-4B93-82BE-37496AA1E1EB}" presName="parTxOnly" presStyleLbl="node1" presStyleIdx="2" presStyleCnt="6">
        <dgm:presLayoutVars>
          <dgm:bulletEnabled val="1"/>
        </dgm:presLayoutVars>
      </dgm:prSet>
      <dgm:spPr/>
    </dgm:pt>
    <dgm:pt modelId="{5B511275-808A-4F49-AAAB-FCBBE79BCDF7}" type="pres">
      <dgm:prSet presAssocID="{CE9F0D6B-ECEF-481B-ABDF-91168B090BC8}" presName="parSpace" presStyleCnt="0"/>
      <dgm:spPr/>
    </dgm:pt>
    <dgm:pt modelId="{3E5764F5-F4C7-48C2-8FC3-1268DFC03E57}" type="pres">
      <dgm:prSet presAssocID="{30BAF62C-5AF0-495D-9D71-5E61AC010C5F}" presName="parTxOnly" presStyleLbl="node1" presStyleIdx="3" presStyleCnt="6">
        <dgm:presLayoutVars>
          <dgm:bulletEnabled val="1"/>
        </dgm:presLayoutVars>
      </dgm:prSet>
      <dgm:spPr/>
    </dgm:pt>
    <dgm:pt modelId="{63DB05A1-5FB8-4EF7-B6BB-4A2D23A7438B}" type="pres">
      <dgm:prSet presAssocID="{27D381BC-FEF4-4AE6-8B24-F80758B4547D}" presName="parSpace" presStyleCnt="0"/>
      <dgm:spPr/>
    </dgm:pt>
    <dgm:pt modelId="{3611EB1B-BF31-45B8-942B-BDC6A09D56D5}" type="pres">
      <dgm:prSet presAssocID="{B4B5C5A8-0E70-4872-A1D4-A37E55446F93}" presName="parTxOnly" presStyleLbl="node1" presStyleIdx="4" presStyleCnt="6">
        <dgm:presLayoutVars>
          <dgm:bulletEnabled val="1"/>
        </dgm:presLayoutVars>
      </dgm:prSet>
      <dgm:spPr/>
    </dgm:pt>
    <dgm:pt modelId="{7B3F582F-A994-48C4-918F-4A1755F152A9}" type="pres">
      <dgm:prSet presAssocID="{A2FC6A23-784B-4D40-AB29-0710A305871E}" presName="parSpace" presStyleCnt="0"/>
      <dgm:spPr/>
    </dgm:pt>
    <dgm:pt modelId="{7DC3F8DB-F2F7-4BF9-879A-EEB87ED5867C}" type="pres">
      <dgm:prSet presAssocID="{AA9E1F86-0841-4C3B-A6D8-57B08DD84288}" presName="parTxOnly" presStyleLbl="node1" presStyleIdx="5" presStyleCnt="6">
        <dgm:presLayoutVars>
          <dgm:bulletEnabled val="1"/>
        </dgm:presLayoutVars>
      </dgm:prSet>
      <dgm:spPr/>
    </dgm:pt>
  </dgm:ptLst>
  <dgm:cxnLst>
    <dgm:cxn modelId="{3C872527-E037-488C-8255-A0C1D96F9FDB}" type="presOf" srcId="{AA9E1F86-0841-4C3B-A6D8-57B08DD84288}" destId="{7DC3F8DB-F2F7-4BF9-879A-EEB87ED5867C}" srcOrd="0" destOrd="0" presId="urn:microsoft.com/office/officeart/2005/8/layout/hChevron3"/>
    <dgm:cxn modelId="{811ECD60-F994-4858-96DE-824C329E353F}" srcId="{49C3445D-206A-4913-BB6B-7AFAE359AEC3}" destId="{AA9E1F86-0841-4C3B-A6D8-57B08DD84288}" srcOrd="5" destOrd="0" parTransId="{B2B4E7BB-FAB5-49C9-9F54-E321F3E267E9}" sibTransId="{F34E8E15-F553-4C39-A695-405007237B06}"/>
    <dgm:cxn modelId="{015E7E4D-22ED-4D03-A8C2-8DBB137A9761}" type="presOf" srcId="{30BAF62C-5AF0-495D-9D71-5E61AC010C5F}" destId="{3E5764F5-F4C7-48C2-8FC3-1268DFC03E57}" srcOrd="0" destOrd="0" presId="urn:microsoft.com/office/officeart/2005/8/layout/hChevron3"/>
    <dgm:cxn modelId="{1792CD4E-4151-40D2-9D6E-2D12909FAF97}" srcId="{49C3445D-206A-4913-BB6B-7AFAE359AEC3}" destId="{A56B4242-8849-43C8-8232-E0A43F4201EE}" srcOrd="0" destOrd="0" parTransId="{EB90D699-674A-479E-A97F-1A74CB9BE129}" sibTransId="{C0AB1006-FFD2-4448-92B2-7EC753A0D1B4}"/>
    <dgm:cxn modelId="{0781F655-F3F1-4125-B804-F83F669206E6}" type="presOf" srcId="{B4B5C5A8-0E70-4872-A1D4-A37E55446F93}" destId="{3611EB1B-BF31-45B8-942B-BDC6A09D56D5}" srcOrd="0" destOrd="0" presId="urn:microsoft.com/office/officeart/2005/8/layout/hChevron3"/>
    <dgm:cxn modelId="{99B8DB76-6C06-4FE1-AD2B-3BC72B6625CB}" type="presOf" srcId="{1D815A4B-C93C-4B93-82BE-37496AA1E1EB}" destId="{CE450C1A-DA96-4EA2-8068-3BF5C82F66DB}" srcOrd="0" destOrd="0" presId="urn:microsoft.com/office/officeart/2005/8/layout/hChevron3"/>
    <dgm:cxn modelId="{49357057-AED4-4361-9C48-BE423DF1DA8F}" type="presOf" srcId="{49C3445D-206A-4913-BB6B-7AFAE359AEC3}" destId="{386D580E-AC15-40AE-8D4F-FB15DF469A58}" srcOrd="0" destOrd="0" presId="urn:microsoft.com/office/officeart/2005/8/layout/hChevron3"/>
    <dgm:cxn modelId="{EC16E184-6A1B-438A-B555-B7BAA9B165DF}" type="presOf" srcId="{A97258AF-27C5-450D-ADEE-EAF52A1344FC}" destId="{9EDC65DD-2AEB-4942-B7DB-EAC773DA7243}" srcOrd="0" destOrd="0" presId="urn:microsoft.com/office/officeart/2005/8/layout/hChevron3"/>
    <dgm:cxn modelId="{15F1668C-59B0-49E5-9C8A-D51FE9C67EC5}" srcId="{49C3445D-206A-4913-BB6B-7AFAE359AEC3}" destId="{B4B5C5A8-0E70-4872-A1D4-A37E55446F93}" srcOrd="4" destOrd="0" parTransId="{B0F9D23E-91D1-4B78-A6E9-6B6657199801}" sibTransId="{A2FC6A23-784B-4D40-AB29-0710A305871E}"/>
    <dgm:cxn modelId="{E0E50FE1-3F34-43CF-A698-3076FD1739A7}" srcId="{49C3445D-206A-4913-BB6B-7AFAE359AEC3}" destId="{A97258AF-27C5-450D-ADEE-EAF52A1344FC}" srcOrd="1" destOrd="0" parTransId="{984DEC6F-772C-41E9-A48A-A1A829EAD4BB}" sibTransId="{F2405938-3AE1-4430-984F-D188852D316A}"/>
    <dgm:cxn modelId="{2F59D0E4-0464-47E0-9F04-78BA0A8A0A93}" srcId="{49C3445D-206A-4913-BB6B-7AFAE359AEC3}" destId="{1D815A4B-C93C-4B93-82BE-37496AA1E1EB}" srcOrd="2" destOrd="0" parTransId="{3B6D11ED-6B07-419E-A433-645FFDFED292}" sibTransId="{CE9F0D6B-ECEF-481B-ABDF-91168B090BC8}"/>
    <dgm:cxn modelId="{09985DF3-DDEC-44B9-A170-F8C3C833F65B}" type="presOf" srcId="{A56B4242-8849-43C8-8232-E0A43F4201EE}" destId="{2FAE11AB-09F0-436F-A947-579D840BB4BC}" srcOrd="0" destOrd="0" presId="urn:microsoft.com/office/officeart/2005/8/layout/hChevron3"/>
    <dgm:cxn modelId="{80397AFB-4F8F-4B0C-8E83-3754E52773C7}" srcId="{49C3445D-206A-4913-BB6B-7AFAE359AEC3}" destId="{30BAF62C-5AF0-495D-9D71-5E61AC010C5F}" srcOrd="3" destOrd="0" parTransId="{0C1FC376-0037-4E2F-A676-D6013BF0BA97}" sibTransId="{27D381BC-FEF4-4AE6-8B24-F80758B4547D}"/>
    <dgm:cxn modelId="{A7B0732C-3B24-485F-B1C1-975BBA1ECD11}" type="presParOf" srcId="{386D580E-AC15-40AE-8D4F-FB15DF469A58}" destId="{2FAE11AB-09F0-436F-A947-579D840BB4BC}" srcOrd="0" destOrd="0" presId="urn:microsoft.com/office/officeart/2005/8/layout/hChevron3"/>
    <dgm:cxn modelId="{A326A800-EDDA-49B8-B69F-66B7E399F641}" type="presParOf" srcId="{386D580E-AC15-40AE-8D4F-FB15DF469A58}" destId="{C47AF050-5857-40D7-ACE2-97BC6B3CDE47}" srcOrd="1" destOrd="0" presId="urn:microsoft.com/office/officeart/2005/8/layout/hChevron3"/>
    <dgm:cxn modelId="{00528E95-338E-410E-888C-C3EAE27FF2D5}" type="presParOf" srcId="{386D580E-AC15-40AE-8D4F-FB15DF469A58}" destId="{9EDC65DD-2AEB-4942-B7DB-EAC773DA7243}" srcOrd="2" destOrd="0" presId="urn:microsoft.com/office/officeart/2005/8/layout/hChevron3"/>
    <dgm:cxn modelId="{B1F1D4BF-2627-4DEF-A197-35F61B66A883}" type="presParOf" srcId="{386D580E-AC15-40AE-8D4F-FB15DF469A58}" destId="{BBB7A735-8838-4ACA-A052-B7674026192F}" srcOrd="3" destOrd="0" presId="urn:microsoft.com/office/officeart/2005/8/layout/hChevron3"/>
    <dgm:cxn modelId="{B20C9F2F-7CFC-45BB-86A8-2F4FEAB548CD}" type="presParOf" srcId="{386D580E-AC15-40AE-8D4F-FB15DF469A58}" destId="{CE450C1A-DA96-4EA2-8068-3BF5C82F66DB}" srcOrd="4" destOrd="0" presId="urn:microsoft.com/office/officeart/2005/8/layout/hChevron3"/>
    <dgm:cxn modelId="{29FD30AC-F2A4-4BE4-8F32-A400EE3D70CF}" type="presParOf" srcId="{386D580E-AC15-40AE-8D4F-FB15DF469A58}" destId="{5B511275-808A-4F49-AAAB-FCBBE79BCDF7}" srcOrd="5" destOrd="0" presId="urn:microsoft.com/office/officeart/2005/8/layout/hChevron3"/>
    <dgm:cxn modelId="{D2916A35-07A2-4996-86D9-09C7923CDFA8}" type="presParOf" srcId="{386D580E-AC15-40AE-8D4F-FB15DF469A58}" destId="{3E5764F5-F4C7-48C2-8FC3-1268DFC03E57}" srcOrd="6" destOrd="0" presId="urn:microsoft.com/office/officeart/2005/8/layout/hChevron3"/>
    <dgm:cxn modelId="{0E618B43-EA61-49B9-8922-C3FA0F254D61}" type="presParOf" srcId="{386D580E-AC15-40AE-8D4F-FB15DF469A58}" destId="{63DB05A1-5FB8-4EF7-B6BB-4A2D23A7438B}" srcOrd="7" destOrd="0" presId="urn:microsoft.com/office/officeart/2005/8/layout/hChevron3"/>
    <dgm:cxn modelId="{5D5DF7E6-2CBD-4937-B648-52B96B64C723}" type="presParOf" srcId="{386D580E-AC15-40AE-8D4F-FB15DF469A58}" destId="{3611EB1B-BF31-45B8-942B-BDC6A09D56D5}" srcOrd="8" destOrd="0" presId="urn:microsoft.com/office/officeart/2005/8/layout/hChevron3"/>
    <dgm:cxn modelId="{3B1C8A21-93D7-4C61-B5BD-F45C25D1401B}" type="presParOf" srcId="{386D580E-AC15-40AE-8D4F-FB15DF469A58}" destId="{7B3F582F-A994-48C4-918F-4A1755F152A9}" srcOrd="9" destOrd="0" presId="urn:microsoft.com/office/officeart/2005/8/layout/hChevron3"/>
    <dgm:cxn modelId="{CCBC9AD0-F286-4491-BB89-D523CA61F991}" type="presParOf" srcId="{386D580E-AC15-40AE-8D4F-FB15DF469A58}" destId="{7DC3F8DB-F2F7-4BF9-879A-EEB87ED5867C}" srcOrd="1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567E3F9-3A75-42A0-ACCA-60F24B6D81D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2EDE829-EF64-48B2-A1A5-162801D7313C}">
      <dgm:prSet/>
      <dgm:spPr/>
      <dgm:t>
        <a:bodyPr/>
        <a:lstStyle/>
        <a:p>
          <a:r>
            <a:rPr lang="en-US" dirty="0"/>
            <a:t>1.      Understand the meaning and memorize  I Corinthians 3:16 and learn the song “Lord, Prepare Me to Be a Sanctuary.”</a:t>
          </a:r>
        </a:p>
      </dgm:t>
    </dgm:pt>
    <dgm:pt modelId="{65D9B99C-14FB-465C-984A-51F55122A1D7}" type="parTrans" cxnId="{86363E40-EDFC-4782-95C2-6386BDC7DC6D}">
      <dgm:prSet/>
      <dgm:spPr/>
      <dgm:t>
        <a:bodyPr/>
        <a:lstStyle/>
        <a:p>
          <a:endParaRPr lang="en-US"/>
        </a:p>
      </dgm:t>
    </dgm:pt>
    <dgm:pt modelId="{B57D1C25-71C3-40A2-9FB4-1A75A11795C7}" type="sibTrans" cxnId="{86363E40-EDFC-4782-95C2-6386BDC7DC6D}">
      <dgm:prSet/>
      <dgm:spPr/>
      <dgm:t>
        <a:bodyPr/>
        <a:lstStyle/>
        <a:p>
          <a:endParaRPr lang="en-US"/>
        </a:p>
      </dgm:t>
    </dgm:pt>
    <dgm:pt modelId="{38AC0FD4-4677-42A4-A8DE-DC41F8022623}">
      <dgm:prSet/>
      <dgm:spPr/>
      <dgm:t>
        <a:bodyPr/>
        <a:lstStyle/>
        <a:p>
          <a:r>
            <a:rPr lang="en-US"/>
            <a:t>2.      Know the name of your church, and write the address.  As a club</a:t>
          </a:r>
          <a:r>
            <a:rPr lang="en-US" b="1"/>
            <a:t>, draw a mural with the church in the center and include each Adventurer’s house in relation to your  church, naming all roads and streets as a map to the church.</a:t>
          </a:r>
          <a:endParaRPr lang="en-US"/>
        </a:p>
      </dgm:t>
    </dgm:pt>
    <dgm:pt modelId="{3D3A599E-9D7E-4FB4-AAB8-49F44BBA7493}" type="parTrans" cxnId="{1FA6AE44-1773-420D-BC15-47C3F123973C}">
      <dgm:prSet/>
      <dgm:spPr/>
      <dgm:t>
        <a:bodyPr/>
        <a:lstStyle/>
        <a:p>
          <a:endParaRPr lang="en-US"/>
        </a:p>
      </dgm:t>
    </dgm:pt>
    <dgm:pt modelId="{EE565C75-C678-4738-9169-0F148CF9D6B2}" type="sibTrans" cxnId="{1FA6AE44-1773-420D-BC15-47C3F123973C}">
      <dgm:prSet/>
      <dgm:spPr/>
      <dgm:t>
        <a:bodyPr/>
        <a:lstStyle/>
        <a:p>
          <a:endParaRPr lang="en-US"/>
        </a:p>
      </dgm:t>
    </dgm:pt>
    <dgm:pt modelId="{4F0CD1B4-51E8-4734-8EBB-1399115E977E}">
      <dgm:prSet/>
      <dgm:spPr/>
      <dgm:t>
        <a:bodyPr/>
        <a:lstStyle/>
        <a:p>
          <a:r>
            <a:rPr lang="en-US"/>
            <a:t>3.      Interview a Pastor</a:t>
          </a:r>
        </a:p>
      </dgm:t>
    </dgm:pt>
    <dgm:pt modelId="{E4A9148E-5D67-48CE-A196-5FBE63B99B9A}" type="parTrans" cxnId="{548A374B-6798-4258-A8B9-0C6FC84680DF}">
      <dgm:prSet/>
      <dgm:spPr/>
      <dgm:t>
        <a:bodyPr/>
        <a:lstStyle/>
        <a:p>
          <a:endParaRPr lang="en-US"/>
        </a:p>
      </dgm:t>
    </dgm:pt>
    <dgm:pt modelId="{6874B014-D852-4849-B039-5E69607A5E6B}" type="sibTrans" cxnId="{548A374B-6798-4258-A8B9-0C6FC84680DF}">
      <dgm:prSet/>
      <dgm:spPr/>
      <dgm:t>
        <a:bodyPr/>
        <a:lstStyle/>
        <a:p>
          <a:endParaRPr lang="en-US"/>
        </a:p>
      </dgm:t>
    </dgm:pt>
    <dgm:pt modelId="{97866FC9-884B-410D-BB5B-A4D2A78DBE1D}">
      <dgm:prSet/>
      <dgm:spPr/>
      <dgm:t>
        <a:bodyPr/>
        <a:lstStyle/>
        <a:p>
          <a:r>
            <a:rPr lang="en-US" dirty="0"/>
            <a:t>4.      </a:t>
          </a:r>
          <a:r>
            <a:rPr lang="en-US" b="1" dirty="0"/>
            <a:t>Draw the floor plan of your church.</a:t>
          </a:r>
          <a:r>
            <a:rPr lang="en-US" dirty="0"/>
            <a:t> If your church has the following, label them on your map.  </a:t>
          </a:r>
          <a:br>
            <a:rPr lang="en-US" dirty="0"/>
          </a:br>
          <a:r>
            <a:rPr lang="en-US" dirty="0"/>
            <a:t>a.      Sanctuary</a:t>
          </a:r>
          <a:br>
            <a:rPr lang="en-US" dirty="0"/>
          </a:br>
          <a:r>
            <a:rPr lang="en-US" dirty="0"/>
            <a:t>b.      Church Office </a:t>
          </a:r>
          <a:br>
            <a:rPr lang="en-US" dirty="0"/>
          </a:br>
          <a:r>
            <a:rPr lang="en-US" dirty="0"/>
            <a:t>c.      Your Sabbath School Room</a:t>
          </a:r>
          <a:br>
            <a:rPr lang="en-US" dirty="0"/>
          </a:br>
          <a:r>
            <a:rPr lang="en-US" dirty="0"/>
            <a:t>d.      Fellowship Hall</a:t>
          </a:r>
          <a:br>
            <a:rPr lang="en-US" dirty="0"/>
          </a:br>
          <a:r>
            <a:rPr lang="en-US" dirty="0"/>
            <a:t>e.      Restrooms</a:t>
          </a:r>
          <a:br>
            <a:rPr lang="en-US" dirty="0"/>
          </a:br>
          <a:r>
            <a:rPr lang="en-US" dirty="0"/>
            <a:t>f.       Adventurer Room</a:t>
          </a:r>
          <a:br>
            <a:rPr lang="en-US" dirty="0"/>
          </a:br>
          <a:r>
            <a:rPr lang="en-US" dirty="0"/>
            <a:t>g.      Community Service Room</a:t>
          </a:r>
        </a:p>
      </dgm:t>
    </dgm:pt>
    <dgm:pt modelId="{F89D6101-DB09-480E-B9AB-46C4B30EE60E}" type="parTrans" cxnId="{3A0EB190-E010-4B79-B821-40AD1EAA18CE}">
      <dgm:prSet/>
      <dgm:spPr/>
      <dgm:t>
        <a:bodyPr/>
        <a:lstStyle/>
        <a:p>
          <a:endParaRPr lang="en-US"/>
        </a:p>
      </dgm:t>
    </dgm:pt>
    <dgm:pt modelId="{D989FDDC-649B-41BC-9993-B5828DF7002C}" type="sibTrans" cxnId="{3A0EB190-E010-4B79-B821-40AD1EAA18CE}">
      <dgm:prSet/>
      <dgm:spPr/>
      <dgm:t>
        <a:bodyPr/>
        <a:lstStyle/>
        <a:p>
          <a:endParaRPr lang="en-US"/>
        </a:p>
      </dgm:t>
    </dgm:pt>
    <dgm:pt modelId="{54C253F2-82A3-435F-A2FE-1C316C6AE28B}">
      <dgm:prSet/>
      <dgm:spPr/>
      <dgm:t>
        <a:bodyPr/>
        <a:lstStyle/>
        <a:p>
          <a:r>
            <a:rPr lang="en-US"/>
            <a:t>5.      What is a church board and what is its function?</a:t>
          </a:r>
        </a:p>
      </dgm:t>
    </dgm:pt>
    <dgm:pt modelId="{F78813CE-33B4-4FFC-B6DE-CE5CFE5E5A08}" type="parTrans" cxnId="{E7BD2654-B431-43CA-B24D-5FC70EE52696}">
      <dgm:prSet/>
      <dgm:spPr/>
      <dgm:t>
        <a:bodyPr/>
        <a:lstStyle/>
        <a:p>
          <a:endParaRPr lang="en-US"/>
        </a:p>
      </dgm:t>
    </dgm:pt>
    <dgm:pt modelId="{88A4AC43-775C-4D72-BCE5-1B678FF3A61D}" type="sibTrans" cxnId="{E7BD2654-B431-43CA-B24D-5FC70EE52696}">
      <dgm:prSet/>
      <dgm:spPr/>
      <dgm:t>
        <a:bodyPr/>
        <a:lstStyle/>
        <a:p>
          <a:endParaRPr lang="en-US"/>
        </a:p>
      </dgm:t>
    </dgm:pt>
    <dgm:pt modelId="{C26242AB-24F2-4483-BB60-5E27EF3D4306}">
      <dgm:prSet/>
      <dgm:spPr/>
      <dgm:t>
        <a:bodyPr/>
        <a:lstStyle/>
        <a:p>
          <a:r>
            <a:rPr lang="en-US"/>
            <a:t>6.      </a:t>
          </a:r>
          <a:r>
            <a:rPr lang="en-US" b="1"/>
            <a:t>Name 10 members on the church board. What position(s) do they hold?</a:t>
          </a:r>
          <a:endParaRPr lang="en-US"/>
        </a:p>
      </dgm:t>
    </dgm:pt>
    <dgm:pt modelId="{696019A5-81F6-46C0-A7F9-3FB381AE9264}" type="parTrans" cxnId="{539A55DE-C57E-4747-A75C-06D1D9FD70B5}">
      <dgm:prSet/>
      <dgm:spPr/>
      <dgm:t>
        <a:bodyPr/>
        <a:lstStyle/>
        <a:p>
          <a:endParaRPr lang="en-US"/>
        </a:p>
      </dgm:t>
    </dgm:pt>
    <dgm:pt modelId="{64EEA350-FE2F-45AE-8694-23FD27A4CEB5}" type="sibTrans" cxnId="{539A55DE-C57E-4747-A75C-06D1D9FD70B5}">
      <dgm:prSet/>
      <dgm:spPr/>
      <dgm:t>
        <a:bodyPr/>
        <a:lstStyle/>
        <a:p>
          <a:endParaRPr lang="en-US"/>
        </a:p>
      </dgm:t>
    </dgm:pt>
    <dgm:pt modelId="{3EA1F633-583E-43FC-9985-FC1B99D0A21D}">
      <dgm:prSet/>
      <dgm:spPr/>
      <dgm:t>
        <a:bodyPr/>
        <a:lstStyle/>
        <a:p>
          <a:r>
            <a:rPr lang="en-US"/>
            <a:t>7.      Explain how you can help God in your church every week starting this week?</a:t>
          </a:r>
        </a:p>
      </dgm:t>
    </dgm:pt>
    <dgm:pt modelId="{60135D01-AF0F-4DF0-8E86-009A2DBAFDE2}" type="parTrans" cxnId="{21F5B3BE-52A9-4DDF-B266-161590FC29E9}">
      <dgm:prSet/>
      <dgm:spPr/>
      <dgm:t>
        <a:bodyPr/>
        <a:lstStyle/>
        <a:p>
          <a:endParaRPr lang="en-US"/>
        </a:p>
      </dgm:t>
    </dgm:pt>
    <dgm:pt modelId="{AFC2C257-9C3D-43ED-A967-6BAE23A88C27}" type="sibTrans" cxnId="{21F5B3BE-52A9-4DDF-B266-161590FC29E9}">
      <dgm:prSet/>
      <dgm:spPr/>
      <dgm:t>
        <a:bodyPr/>
        <a:lstStyle/>
        <a:p>
          <a:endParaRPr lang="en-US"/>
        </a:p>
      </dgm:t>
    </dgm:pt>
    <dgm:pt modelId="{0E6C91D9-66EA-4C76-AD5B-1D0D6033FD52}" type="pres">
      <dgm:prSet presAssocID="{5567E3F9-3A75-42A0-ACCA-60F24B6D81DE}" presName="root" presStyleCnt="0">
        <dgm:presLayoutVars>
          <dgm:dir/>
          <dgm:resizeHandles val="exact"/>
        </dgm:presLayoutVars>
      </dgm:prSet>
      <dgm:spPr/>
    </dgm:pt>
    <dgm:pt modelId="{95F9E61A-0EC2-4B6B-9F18-6110BDB758F3}" type="pres">
      <dgm:prSet presAssocID="{5567E3F9-3A75-42A0-ACCA-60F24B6D81DE}" presName="container" presStyleCnt="0">
        <dgm:presLayoutVars>
          <dgm:dir/>
          <dgm:resizeHandles val="exact"/>
        </dgm:presLayoutVars>
      </dgm:prSet>
      <dgm:spPr/>
    </dgm:pt>
    <dgm:pt modelId="{7DA10920-C623-4ED6-AE59-4D944FCEB10E}" type="pres">
      <dgm:prSet presAssocID="{62EDE829-EF64-48B2-A1A5-162801D7313C}" presName="compNode" presStyleCnt="0"/>
      <dgm:spPr/>
    </dgm:pt>
    <dgm:pt modelId="{7B85466F-1B04-4C25-BE77-AE7BC29FC12D}" type="pres">
      <dgm:prSet presAssocID="{62EDE829-EF64-48B2-A1A5-162801D7313C}" presName="iconBgRect" presStyleLbl="bgShp" presStyleIdx="0" presStyleCnt="7"/>
      <dgm:spPr/>
    </dgm:pt>
    <dgm:pt modelId="{7982F2B8-CB2E-43CF-BD1A-95DF766E1656}" type="pres">
      <dgm:prSet presAssocID="{62EDE829-EF64-48B2-A1A5-162801D7313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sic"/>
        </a:ext>
      </dgm:extLst>
    </dgm:pt>
    <dgm:pt modelId="{CCABCFCD-8A98-48C9-B306-F2FC69E9C75B}" type="pres">
      <dgm:prSet presAssocID="{62EDE829-EF64-48B2-A1A5-162801D7313C}" presName="spaceRect" presStyleCnt="0"/>
      <dgm:spPr/>
    </dgm:pt>
    <dgm:pt modelId="{71DB30CA-0002-4025-8E7C-0E5462CC8E61}" type="pres">
      <dgm:prSet presAssocID="{62EDE829-EF64-48B2-A1A5-162801D7313C}" presName="textRect" presStyleLbl="revTx" presStyleIdx="0" presStyleCnt="7">
        <dgm:presLayoutVars>
          <dgm:chMax val="1"/>
          <dgm:chPref val="1"/>
        </dgm:presLayoutVars>
      </dgm:prSet>
      <dgm:spPr/>
    </dgm:pt>
    <dgm:pt modelId="{395F473E-CF38-4008-A2A8-9C9679D22970}" type="pres">
      <dgm:prSet presAssocID="{B57D1C25-71C3-40A2-9FB4-1A75A11795C7}" presName="sibTrans" presStyleLbl="sibTrans2D1" presStyleIdx="0" presStyleCnt="0"/>
      <dgm:spPr/>
    </dgm:pt>
    <dgm:pt modelId="{BC233167-5953-4DD3-941D-28EF4169BD93}" type="pres">
      <dgm:prSet presAssocID="{38AC0FD4-4677-42A4-A8DE-DC41F8022623}" presName="compNode" presStyleCnt="0"/>
      <dgm:spPr/>
    </dgm:pt>
    <dgm:pt modelId="{E3B3CD74-3CFA-41CC-9A95-C6B8C18C8950}" type="pres">
      <dgm:prSet presAssocID="{38AC0FD4-4677-42A4-A8DE-DC41F8022623}" presName="iconBgRect" presStyleLbl="bgShp" presStyleIdx="1" presStyleCnt="7"/>
      <dgm:spPr/>
    </dgm:pt>
    <dgm:pt modelId="{2014A41D-78B9-4E28-8A44-4C1AE7483D1C}" type="pres">
      <dgm:prSet presAssocID="{38AC0FD4-4677-42A4-A8DE-DC41F8022623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eekTemple"/>
        </a:ext>
      </dgm:extLst>
    </dgm:pt>
    <dgm:pt modelId="{E90E3FA4-47F9-447E-A3E2-0D61B52A7964}" type="pres">
      <dgm:prSet presAssocID="{38AC0FD4-4677-42A4-A8DE-DC41F8022623}" presName="spaceRect" presStyleCnt="0"/>
      <dgm:spPr/>
    </dgm:pt>
    <dgm:pt modelId="{7B196D75-7B27-4824-AB37-7453B7D73A0F}" type="pres">
      <dgm:prSet presAssocID="{38AC0FD4-4677-42A4-A8DE-DC41F8022623}" presName="textRect" presStyleLbl="revTx" presStyleIdx="1" presStyleCnt="7">
        <dgm:presLayoutVars>
          <dgm:chMax val="1"/>
          <dgm:chPref val="1"/>
        </dgm:presLayoutVars>
      </dgm:prSet>
      <dgm:spPr/>
    </dgm:pt>
    <dgm:pt modelId="{B3D75F52-3793-42DB-9DBA-C06938A7E025}" type="pres">
      <dgm:prSet presAssocID="{EE565C75-C678-4738-9169-0F148CF9D6B2}" presName="sibTrans" presStyleLbl="sibTrans2D1" presStyleIdx="0" presStyleCnt="0"/>
      <dgm:spPr/>
    </dgm:pt>
    <dgm:pt modelId="{5DCB6FA9-9C58-45B9-9CDA-B540B1A89D36}" type="pres">
      <dgm:prSet presAssocID="{4F0CD1B4-51E8-4734-8EBB-1399115E977E}" presName="compNode" presStyleCnt="0"/>
      <dgm:spPr/>
    </dgm:pt>
    <dgm:pt modelId="{368870CF-96EE-43AD-9D71-36FEFB077F11}" type="pres">
      <dgm:prSet presAssocID="{4F0CD1B4-51E8-4734-8EBB-1399115E977E}" presName="iconBgRect" presStyleLbl="bgShp" presStyleIdx="2" presStyleCnt="7"/>
      <dgm:spPr/>
    </dgm:pt>
    <dgm:pt modelId="{BE3277E4-F8E7-429A-9820-0796F39F9E2F}" type="pres">
      <dgm:prSet presAssocID="{4F0CD1B4-51E8-4734-8EBB-1399115E977E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85248AF4-E08D-47BB-A771-1B6FA156FF02}" type="pres">
      <dgm:prSet presAssocID="{4F0CD1B4-51E8-4734-8EBB-1399115E977E}" presName="spaceRect" presStyleCnt="0"/>
      <dgm:spPr/>
    </dgm:pt>
    <dgm:pt modelId="{C8D1B210-3305-40FA-8DFD-6A34882DA7A4}" type="pres">
      <dgm:prSet presAssocID="{4F0CD1B4-51E8-4734-8EBB-1399115E977E}" presName="textRect" presStyleLbl="revTx" presStyleIdx="2" presStyleCnt="7">
        <dgm:presLayoutVars>
          <dgm:chMax val="1"/>
          <dgm:chPref val="1"/>
        </dgm:presLayoutVars>
      </dgm:prSet>
      <dgm:spPr/>
    </dgm:pt>
    <dgm:pt modelId="{D409BCEE-4753-433E-B761-E3E239A8A1D6}" type="pres">
      <dgm:prSet presAssocID="{6874B014-D852-4849-B039-5E69607A5E6B}" presName="sibTrans" presStyleLbl="sibTrans2D1" presStyleIdx="0" presStyleCnt="0"/>
      <dgm:spPr/>
    </dgm:pt>
    <dgm:pt modelId="{E8DDB6EE-DB14-4C1F-8185-17BB6910C699}" type="pres">
      <dgm:prSet presAssocID="{97866FC9-884B-410D-BB5B-A4D2A78DBE1D}" presName="compNode" presStyleCnt="0"/>
      <dgm:spPr/>
    </dgm:pt>
    <dgm:pt modelId="{E65C6E7B-6976-472A-A4DF-E9527E72A74C}" type="pres">
      <dgm:prSet presAssocID="{97866FC9-884B-410D-BB5B-A4D2A78DBE1D}" presName="iconBgRect" presStyleLbl="bgShp" presStyleIdx="3" presStyleCnt="7"/>
      <dgm:spPr/>
    </dgm:pt>
    <dgm:pt modelId="{675CCE54-80F3-4847-B70C-66F316A7C4EF}" type="pres">
      <dgm:prSet presAssocID="{97866FC9-884B-410D-BB5B-A4D2A78DBE1D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p with pin"/>
        </a:ext>
      </dgm:extLst>
    </dgm:pt>
    <dgm:pt modelId="{BECFF670-54BF-4B6D-A3FD-3EDDB89783DD}" type="pres">
      <dgm:prSet presAssocID="{97866FC9-884B-410D-BB5B-A4D2A78DBE1D}" presName="spaceRect" presStyleCnt="0"/>
      <dgm:spPr/>
    </dgm:pt>
    <dgm:pt modelId="{841F016D-B92C-4B00-B211-0AD0EB9CFA0F}" type="pres">
      <dgm:prSet presAssocID="{97866FC9-884B-410D-BB5B-A4D2A78DBE1D}" presName="textRect" presStyleLbl="revTx" presStyleIdx="3" presStyleCnt="7">
        <dgm:presLayoutVars>
          <dgm:chMax val="1"/>
          <dgm:chPref val="1"/>
        </dgm:presLayoutVars>
      </dgm:prSet>
      <dgm:spPr/>
    </dgm:pt>
    <dgm:pt modelId="{3FD20D9D-C44C-42B4-914E-2A5A581C990F}" type="pres">
      <dgm:prSet presAssocID="{D989FDDC-649B-41BC-9993-B5828DF7002C}" presName="sibTrans" presStyleLbl="sibTrans2D1" presStyleIdx="0" presStyleCnt="0"/>
      <dgm:spPr/>
    </dgm:pt>
    <dgm:pt modelId="{D89E6BCB-C6B1-41AA-9783-347A63173581}" type="pres">
      <dgm:prSet presAssocID="{54C253F2-82A3-435F-A2FE-1C316C6AE28B}" presName="compNode" presStyleCnt="0"/>
      <dgm:spPr/>
    </dgm:pt>
    <dgm:pt modelId="{44B21F3F-B275-412B-89BF-354356B1238A}" type="pres">
      <dgm:prSet presAssocID="{54C253F2-82A3-435F-A2FE-1C316C6AE28B}" presName="iconBgRect" presStyleLbl="bgShp" presStyleIdx="4" presStyleCnt="7"/>
      <dgm:spPr/>
    </dgm:pt>
    <dgm:pt modelId="{118F0566-E455-4F58-9F40-14D32EB6B8FF}" type="pres">
      <dgm:prSet presAssocID="{54C253F2-82A3-435F-A2FE-1C316C6AE28B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9F28488B-01C0-4C11-892E-2F0E3D0A4233}" type="pres">
      <dgm:prSet presAssocID="{54C253F2-82A3-435F-A2FE-1C316C6AE28B}" presName="spaceRect" presStyleCnt="0"/>
      <dgm:spPr/>
    </dgm:pt>
    <dgm:pt modelId="{D8CE8276-7A05-4EF2-80BE-6FE2730631E8}" type="pres">
      <dgm:prSet presAssocID="{54C253F2-82A3-435F-A2FE-1C316C6AE28B}" presName="textRect" presStyleLbl="revTx" presStyleIdx="4" presStyleCnt="7">
        <dgm:presLayoutVars>
          <dgm:chMax val="1"/>
          <dgm:chPref val="1"/>
        </dgm:presLayoutVars>
      </dgm:prSet>
      <dgm:spPr/>
    </dgm:pt>
    <dgm:pt modelId="{614D24CC-E808-4AF9-A94A-27D600E3BA9C}" type="pres">
      <dgm:prSet presAssocID="{88A4AC43-775C-4D72-BCE5-1B678FF3A61D}" presName="sibTrans" presStyleLbl="sibTrans2D1" presStyleIdx="0" presStyleCnt="0"/>
      <dgm:spPr/>
    </dgm:pt>
    <dgm:pt modelId="{13BE860F-A4AA-4CCE-A0B0-B33E45C9E50F}" type="pres">
      <dgm:prSet presAssocID="{C26242AB-24F2-4483-BB60-5E27EF3D4306}" presName="compNode" presStyleCnt="0"/>
      <dgm:spPr/>
    </dgm:pt>
    <dgm:pt modelId="{761E03FD-89A2-4820-8BD9-8387D9F80A3D}" type="pres">
      <dgm:prSet presAssocID="{C26242AB-24F2-4483-BB60-5E27EF3D4306}" presName="iconBgRect" presStyleLbl="bgShp" presStyleIdx="5" presStyleCnt="7"/>
      <dgm:spPr/>
    </dgm:pt>
    <dgm:pt modelId="{7B5BAAC7-0FD9-4085-84EC-7DD3D7CE6FF0}" type="pres">
      <dgm:prSet presAssocID="{C26242AB-24F2-4483-BB60-5E27EF3D4306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277E288B-F02D-431A-880F-03959B64B790}" type="pres">
      <dgm:prSet presAssocID="{C26242AB-24F2-4483-BB60-5E27EF3D4306}" presName="spaceRect" presStyleCnt="0"/>
      <dgm:spPr/>
    </dgm:pt>
    <dgm:pt modelId="{EA6D516F-3DF3-44CA-A4E3-D4658934DAE9}" type="pres">
      <dgm:prSet presAssocID="{C26242AB-24F2-4483-BB60-5E27EF3D4306}" presName="textRect" presStyleLbl="revTx" presStyleIdx="5" presStyleCnt="7">
        <dgm:presLayoutVars>
          <dgm:chMax val="1"/>
          <dgm:chPref val="1"/>
        </dgm:presLayoutVars>
      </dgm:prSet>
      <dgm:spPr/>
    </dgm:pt>
    <dgm:pt modelId="{D1FB51D1-8745-40D9-A3C0-545533FED762}" type="pres">
      <dgm:prSet presAssocID="{64EEA350-FE2F-45AE-8694-23FD27A4CEB5}" presName="sibTrans" presStyleLbl="sibTrans2D1" presStyleIdx="0" presStyleCnt="0"/>
      <dgm:spPr/>
    </dgm:pt>
    <dgm:pt modelId="{EBD57ED9-2569-4FFB-8AB9-6C5D7C7615A3}" type="pres">
      <dgm:prSet presAssocID="{3EA1F633-583E-43FC-9985-FC1B99D0A21D}" presName="compNode" presStyleCnt="0"/>
      <dgm:spPr/>
    </dgm:pt>
    <dgm:pt modelId="{86517D28-AE9A-47D8-A95D-9A6ABF9B296D}" type="pres">
      <dgm:prSet presAssocID="{3EA1F633-583E-43FC-9985-FC1B99D0A21D}" presName="iconBgRect" presStyleLbl="bgShp" presStyleIdx="6" presStyleCnt="7"/>
      <dgm:spPr/>
    </dgm:pt>
    <dgm:pt modelId="{A3081BC6-1FB0-4B66-A05E-096147947E74}" type="pres">
      <dgm:prSet presAssocID="{3EA1F633-583E-43FC-9985-FC1B99D0A21D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D31551BF-BB53-47CF-B0A1-CECDFB016E06}" type="pres">
      <dgm:prSet presAssocID="{3EA1F633-583E-43FC-9985-FC1B99D0A21D}" presName="spaceRect" presStyleCnt="0"/>
      <dgm:spPr/>
    </dgm:pt>
    <dgm:pt modelId="{65CE33B5-35C4-4789-9858-2DA283E4393B}" type="pres">
      <dgm:prSet presAssocID="{3EA1F633-583E-43FC-9985-FC1B99D0A21D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68FC2016-881C-4E6B-A587-19561732B87D}" type="presOf" srcId="{EE565C75-C678-4738-9169-0F148CF9D6B2}" destId="{B3D75F52-3793-42DB-9DBA-C06938A7E025}" srcOrd="0" destOrd="0" presId="urn:microsoft.com/office/officeart/2018/2/layout/IconCircleList"/>
    <dgm:cxn modelId="{2CA7F61B-DC79-40CA-BB96-746EECFFD848}" type="presOf" srcId="{62EDE829-EF64-48B2-A1A5-162801D7313C}" destId="{71DB30CA-0002-4025-8E7C-0E5462CC8E61}" srcOrd="0" destOrd="0" presId="urn:microsoft.com/office/officeart/2018/2/layout/IconCircleList"/>
    <dgm:cxn modelId="{86363E40-EDFC-4782-95C2-6386BDC7DC6D}" srcId="{5567E3F9-3A75-42A0-ACCA-60F24B6D81DE}" destId="{62EDE829-EF64-48B2-A1A5-162801D7313C}" srcOrd="0" destOrd="0" parTransId="{65D9B99C-14FB-465C-984A-51F55122A1D7}" sibTransId="{B57D1C25-71C3-40A2-9FB4-1A75A11795C7}"/>
    <dgm:cxn modelId="{1FA6AE44-1773-420D-BC15-47C3F123973C}" srcId="{5567E3F9-3A75-42A0-ACCA-60F24B6D81DE}" destId="{38AC0FD4-4677-42A4-A8DE-DC41F8022623}" srcOrd="1" destOrd="0" parTransId="{3D3A599E-9D7E-4FB4-AAB8-49F44BBA7493}" sibTransId="{EE565C75-C678-4738-9169-0F148CF9D6B2}"/>
    <dgm:cxn modelId="{9454AD66-5251-4DA3-9EB7-99DFA3CCE9EF}" type="presOf" srcId="{B57D1C25-71C3-40A2-9FB4-1A75A11795C7}" destId="{395F473E-CF38-4008-A2A8-9C9679D22970}" srcOrd="0" destOrd="0" presId="urn:microsoft.com/office/officeart/2018/2/layout/IconCircleList"/>
    <dgm:cxn modelId="{84FBDC67-BF9C-4B4C-A023-495CE43D3556}" type="presOf" srcId="{6874B014-D852-4849-B039-5E69607A5E6B}" destId="{D409BCEE-4753-433E-B761-E3E239A8A1D6}" srcOrd="0" destOrd="0" presId="urn:microsoft.com/office/officeart/2018/2/layout/IconCircleList"/>
    <dgm:cxn modelId="{548A374B-6798-4258-A8B9-0C6FC84680DF}" srcId="{5567E3F9-3A75-42A0-ACCA-60F24B6D81DE}" destId="{4F0CD1B4-51E8-4734-8EBB-1399115E977E}" srcOrd="2" destOrd="0" parTransId="{E4A9148E-5D67-48CE-A196-5FBE63B99B9A}" sibTransId="{6874B014-D852-4849-B039-5E69607A5E6B}"/>
    <dgm:cxn modelId="{E7BD2654-B431-43CA-B24D-5FC70EE52696}" srcId="{5567E3F9-3A75-42A0-ACCA-60F24B6D81DE}" destId="{54C253F2-82A3-435F-A2FE-1C316C6AE28B}" srcOrd="4" destOrd="0" parTransId="{F78813CE-33B4-4FFC-B6DE-CE5CFE5E5A08}" sibTransId="{88A4AC43-775C-4D72-BCE5-1B678FF3A61D}"/>
    <dgm:cxn modelId="{E080177B-5A99-4182-A680-8D1D1EF6BD04}" type="presOf" srcId="{4F0CD1B4-51E8-4734-8EBB-1399115E977E}" destId="{C8D1B210-3305-40FA-8DFD-6A34882DA7A4}" srcOrd="0" destOrd="0" presId="urn:microsoft.com/office/officeart/2018/2/layout/IconCircleList"/>
    <dgm:cxn modelId="{0B47387C-C606-4EAC-9C0D-5CAE86EA0FC3}" type="presOf" srcId="{D989FDDC-649B-41BC-9993-B5828DF7002C}" destId="{3FD20D9D-C44C-42B4-914E-2A5A581C990F}" srcOrd="0" destOrd="0" presId="urn:microsoft.com/office/officeart/2018/2/layout/IconCircleList"/>
    <dgm:cxn modelId="{21C90489-5A09-4ACF-9942-FFC6360C43C3}" type="presOf" srcId="{C26242AB-24F2-4483-BB60-5E27EF3D4306}" destId="{EA6D516F-3DF3-44CA-A4E3-D4658934DAE9}" srcOrd="0" destOrd="0" presId="urn:microsoft.com/office/officeart/2018/2/layout/IconCircleList"/>
    <dgm:cxn modelId="{3A0EB190-E010-4B79-B821-40AD1EAA18CE}" srcId="{5567E3F9-3A75-42A0-ACCA-60F24B6D81DE}" destId="{97866FC9-884B-410D-BB5B-A4D2A78DBE1D}" srcOrd="3" destOrd="0" parTransId="{F89D6101-DB09-480E-B9AB-46C4B30EE60E}" sibTransId="{D989FDDC-649B-41BC-9993-B5828DF7002C}"/>
    <dgm:cxn modelId="{1B9BCE9B-E99F-45A1-A921-8025D88097A2}" type="presOf" srcId="{64EEA350-FE2F-45AE-8694-23FD27A4CEB5}" destId="{D1FB51D1-8745-40D9-A3C0-545533FED762}" srcOrd="0" destOrd="0" presId="urn:microsoft.com/office/officeart/2018/2/layout/IconCircleList"/>
    <dgm:cxn modelId="{21F5B3BE-52A9-4DDF-B266-161590FC29E9}" srcId="{5567E3F9-3A75-42A0-ACCA-60F24B6D81DE}" destId="{3EA1F633-583E-43FC-9985-FC1B99D0A21D}" srcOrd="6" destOrd="0" parTransId="{60135D01-AF0F-4DF0-8E86-009A2DBAFDE2}" sibTransId="{AFC2C257-9C3D-43ED-A967-6BAE23A88C27}"/>
    <dgm:cxn modelId="{E9781AC3-C5D5-456A-B8BE-C95B37E1BB22}" type="presOf" srcId="{5567E3F9-3A75-42A0-ACCA-60F24B6D81DE}" destId="{0E6C91D9-66EA-4C76-AD5B-1D0D6033FD52}" srcOrd="0" destOrd="0" presId="urn:microsoft.com/office/officeart/2018/2/layout/IconCircleList"/>
    <dgm:cxn modelId="{93D8E2D3-4617-4986-9AAB-3C6D87FFAE7B}" type="presOf" srcId="{88A4AC43-775C-4D72-BCE5-1B678FF3A61D}" destId="{614D24CC-E808-4AF9-A94A-27D600E3BA9C}" srcOrd="0" destOrd="0" presId="urn:microsoft.com/office/officeart/2018/2/layout/IconCircleList"/>
    <dgm:cxn modelId="{8CE2DAD9-6453-4E7D-A02F-81AF7467FCFB}" type="presOf" srcId="{38AC0FD4-4677-42A4-A8DE-DC41F8022623}" destId="{7B196D75-7B27-4824-AB37-7453B7D73A0F}" srcOrd="0" destOrd="0" presId="urn:microsoft.com/office/officeart/2018/2/layout/IconCircleList"/>
    <dgm:cxn modelId="{539A55DE-C57E-4747-A75C-06D1D9FD70B5}" srcId="{5567E3F9-3A75-42A0-ACCA-60F24B6D81DE}" destId="{C26242AB-24F2-4483-BB60-5E27EF3D4306}" srcOrd="5" destOrd="0" parTransId="{696019A5-81F6-46C0-A7F9-3FB381AE9264}" sibTransId="{64EEA350-FE2F-45AE-8694-23FD27A4CEB5}"/>
    <dgm:cxn modelId="{5B06CADE-1BEE-499B-BA1C-5544D1EACDE8}" type="presOf" srcId="{3EA1F633-583E-43FC-9985-FC1B99D0A21D}" destId="{65CE33B5-35C4-4789-9858-2DA283E4393B}" srcOrd="0" destOrd="0" presId="urn:microsoft.com/office/officeart/2018/2/layout/IconCircleList"/>
    <dgm:cxn modelId="{4FDCB0E0-5B6E-4E2F-887D-A969D2B56E18}" type="presOf" srcId="{97866FC9-884B-410D-BB5B-A4D2A78DBE1D}" destId="{841F016D-B92C-4B00-B211-0AD0EB9CFA0F}" srcOrd="0" destOrd="0" presId="urn:microsoft.com/office/officeart/2018/2/layout/IconCircleList"/>
    <dgm:cxn modelId="{90BC1BFE-5864-41C9-875A-0F4EEA0B2A7C}" type="presOf" srcId="{54C253F2-82A3-435F-A2FE-1C316C6AE28B}" destId="{D8CE8276-7A05-4EF2-80BE-6FE2730631E8}" srcOrd="0" destOrd="0" presId="urn:microsoft.com/office/officeart/2018/2/layout/IconCircleList"/>
    <dgm:cxn modelId="{E7BC1226-BE40-4CF9-87A6-5AF20A4A6534}" type="presParOf" srcId="{0E6C91D9-66EA-4C76-AD5B-1D0D6033FD52}" destId="{95F9E61A-0EC2-4B6B-9F18-6110BDB758F3}" srcOrd="0" destOrd="0" presId="urn:microsoft.com/office/officeart/2018/2/layout/IconCircleList"/>
    <dgm:cxn modelId="{EF117F64-CD74-4A8E-AD0B-586AFAB6D5CF}" type="presParOf" srcId="{95F9E61A-0EC2-4B6B-9F18-6110BDB758F3}" destId="{7DA10920-C623-4ED6-AE59-4D944FCEB10E}" srcOrd="0" destOrd="0" presId="urn:microsoft.com/office/officeart/2018/2/layout/IconCircleList"/>
    <dgm:cxn modelId="{F21C1E61-58AC-489B-BFB6-0F1B02E48216}" type="presParOf" srcId="{7DA10920-C623-4ED6-AE59-4D944FCEB10E}" destId="{7B85466F-1B04-4C25-BE77-AE7BC29FC12D}" srcOrd="0" destOrd="0" presId="urn:microsoft.com/office/officeart/2018/2/layout/IconCircleList"/>
    <dgm:cxn modelId="{EB9CA8B2-253C-4218-BB51-2BC1B82749AE}" type="presParOf" srcId="{7DA10920-C623-4ED6-AE59-4D944FCEB10E}" destId="{7982F2B8-CB2E-43CF-BD1A-95DF766E1656}" srcOrd="1" destOrd="0" presId="urn:microsoft.com/office/officeart/2018/2/layout/IconCircleList"/>
    <dgm:cxn modelId="{81DDDC24-AAD7-4052-B0B6-2A07DECE8913}" type="presParOf" srcId="{7DA10920-C623-4ED6-AE59-4D944FCEB10E}" destId="{CCABCFCD-8A98-48C9-B306-F2FC69E9C75B}" srcOrd="2" destOrd="0" presId="urn:microsoft.com/office/officeart/2018/2/layout/IconCircleList"/>
    <dgm:cxn modelId="{8C849D95-C6EF-4709-B043-222EBB5D196F}" type="presParOf" srcId="{7DA10920-C623-4ED6-AE59-4D944FCEB10E}" destId="{71DB30CA-0002-4025-8E7C-0E5462CC8E61}" srcOrd="3" destOrd="0" presId="urn:microsoft.com/office/officeart/2018/2/layout/IconCircleList"/>
    <dgm:cxn modelId="{F5DEF3DB-AFC0-4BCC-B985-4C01173B6124}" type="presParOf" srcId="{95F9E61A-0EC2-4B6B-9F18-6110BDB758F3}" destId="{395F473E-CF38-4008-A2A8-9C9679D22970}" srcOrd="1" destOrd="0" presId="urn:microsoft.com/office/officeart/2018/2/layout/IconCircleList"/>
    <dgm:cxn modelId="{537EB6AF-96D4-4406-9C50-5CAA903F4497}" type="presParOf" srcId="{95F9E61A-0EC2-4B6B-9F18-6110BDB758F3}" destId="{BC233167-5953-4DD3-941D-28EF4169BD93}" srcOrd="2" destOrd="0" presId="urn:microsoft.com/office/officeart/2018/2/layout/IconCircleList"/>
    <dgm:cxn modelId="{A8BEEDBA-F174-4BD5-9182-5810713CF5C1}" type="presParOf" srcId="{BC233167-5953-4DD3-941D-28EF4169BD93}" destId="{E3B3CD74-3CFA-41CC-9A95-C6B8C18C8950}" srcOrd="0" destOrd="0" presId="urn:microsoft.com/office/officeart/2018/2/layout/IconCircleList"/>
    <dgm:cxn modelId="{487B1D1A-FD73-4614-9068-FF615595B9CC}" type="presParOf" srcId="{BC233167-5953-4DD3-941D-28EF4169BD93}" destId="{2014A41D-78B9-4E28-8A44-4C1AE7483D1C}" srcOrd="1" destOrd="0" presId="urn:microsoft.com/office/officeart/2018/2/layout/IconCircleList"/>
    <dgm:cxn modelId="{086B28AD-941D-40A6-83FD-21E6374D21CF}" type="presParOf" srcId="{BC233167-5953-4DD3-941D-28EF4169BD93}" destId="{E90E3FA4-47F9-447E-A3E2-0D61B52A7964}" srcOrd="2" destOrd="0" presId="urn:microsoft.com/office/officeart/2018/2/layout/IconCircleList"/>
    <dgm:cxn modelId="{412BF153-8E29-4778-8FA6-74A143F3B87F}" type="presParOf" srcId="{BC233167-5953-4DD3-941D-28EF4169BD93}" destId="{7B196D75-7B27-4824-AB37-7453B7D73A0F}" srcOrd="3" destOrd="0" presId="urn:microsoft.com/office/officeart/2018/2/layout/IconCircleList"/>
    <dgm:cxn modelId="{2A188FF6-BC1C-44D0-B4AC-30D2364E5EAE}" type="presParOf" srcId="{95F9E61A-0EC2-4B6B-9F18-6110BDB758F3}" destId="{B3D75F52-3793-42DB-9DBA-C06938A7E025}" srcOrd="3" destOrd="0" presId="urn:microsoft.com/office/officeart/2018/2/layout/IconCircleList"/>
    <dgm:cxn modelId="{B38279F9-5D42-4066-BD1B-9144D8438192}" type="presParOf" srcId="{95F9E61A-0EC2-4B6B-9F18-6110BDB758F3}" destId="{5DCB6FA9-9C58-45B9-9CDA-B540B1A89D36}" srcOrd="4" destOrd="0" presId="urn:microsoft.com/office/officeart/2018/2/layout/IconCircleList"/>
    <dgm:cxn modelId="{E5DBC768-D568-4207-A72D-C19272214443}" type="presParOf" srcId="{5DCB6FA9-9C58-45B9-9CDA-B540B1A89D36}" destId="{368870CF-96EE-43AD-9D71-36FEFB077F11}" srcOrd="0" destOrd="0" presId="urn:microsoft.com/office/officeart/2018/2/layout/IconCircleList"/>
    <dgm:cxn modelId="{5E49543D-107A-4A0E-BDB8-9B8554EC75FD}" type="presParOf" srcId="{5DCB6FA9-9C58-45B9-9CDA-B540B1A89D36}" destId="{BE3277E4-F8E7-429A-9820-0796F39F9E2F}" srcOrd="1" destOrd="0" presId="urn:microsoft.com/office/officeart/2018/2/layout/IconCircleList"/>
    <dgm:cxn modelId="{E8C4E37F-78B0-4C40-809B-686E9A74AC57}" type="presParOf" srcId="{5DCB6FA9-9C58-45B9-9CDA-B540B1A89D36}" destId="{85248AF4-E08D-47BB-A771-1B6FA156FF02}" srcOrd="2" destOrd="0" presId="urn:microsoft.com/office/officeart/2018/2/layout/IconCircleList"/>
    <dgm:cxn modelId="{4F62B3F3-4AFE-477F-8CF1-13C5DAA74DC1}" type="presParOf" srcId="{5DCB6FA9-9C58-45B9-9CDA-B540B1A89D36}" destId="{C8D1B210-3305-40FA-8DFD-6A34882DA7A4}" srcOrd="3" destOrd="0" presId="urn:microsoft.com/office/officeart/2018/2/layout/IconCircleList"/>
    <dgm:cxn modelId="{5493F859-1887-4337-9A13-6225ACE955B1}" type="presParOf" srcId="{95F9E61A-0EC2-4B6B-9F18-6110BDB758F3}" destId="{D409BCEE-4753-433E-B761-E3E239A8A1D6}" srcOrd="5" destOrd="0" presId="urn:microsoft.com/office/officeart/2018/2/layout/IconCircleList"/>
    <dgm:cxn modelId="{D1BD355F-38E2-4AFA-95F8-2673B12538DB}" type="presParOf" srcId="{95F9E61A-0EC2-4B6B-9F18-6110BDB758F3}" destId="{E8DDB6EE-DB14-4C1F-8185-17BB6910C699}" srcOrd="6" destOrd="0" presId="urn:microsoft.com/office/officeart/2018/2/layout/IconCircleList"/>
    <dgm:cxn modelId="{E8210664-7ABD-4F68-96C1-728FAFCD71A9}" type="presParOf" srcId="{E8DDB6EE-DB14-4C1F-8185-17BB6910C699}" destId="{E65C6E7B-6976-472A-A4DF-E9527E72A74C}" srcOrd="0" destOrd="0" presId="urn:microsoft.com/office/officeart/2018/2/layout/IconCircleList"/>
    <dgm:cxn modelId="{796E808A-4271-407F-BF51-2291712DD6C1}" type="presParOf" srcId="{E8DDB6EE-DB14-4C1F-8185-17BB6910C699}" destId="{675CCE54-80F3-4847-B70C-66F316A7C4EF}" srcOrd="1" destOrd="0" presId="urn:microsoft.com/office/officeart/2018/2/layout/IconCircleList"/>
    <dgm:cxn modelId="{C35C460C-7168-418C-AD97-1A9F0BC83C72}" type="presParOf" srcId="{E8DDB6EE-DB14-4C1F-8185-17BB6910C699}" destId="{BECFF670-54BF-4B6D-A3FD-3EDDB89783DD}" srcOrd="2" destOrd="0" presId="urn:microsoft.com/office/officeart/2018/2/layout/IconCircleList"/>
    <dgm:cxn modelId="{2F59D5EC-1B4D-47D0-A7C5-AEA9F6CF23A5}" type="presParOf" srcId="{E8DDB6EE-DB14-4C1F-8185-17BB6910C699}" destId="{841F016D-B92C-4B00-B211-0AD0EB9CFA0F}" srcOrd="3" destOrd="0" presId="urn:microsoft.com/office/officeart/2018/2/layout/IconCircleList"/>
    <dgm:cxn modelId="{447F313E-0BE5-45D2-8495-1949A563943D}" type="presParOf" srcId="{95F9E61A-0EC2-4B6B-9F18-6110BDB758F3}" destId="{3FD20D9D-C44C-42B4-914E-2A5A581C990F}" srcOrd="7" destOrd="0" presId="urn:microsoft.com/office/officeart/2018/2/layout/IconCircleList"/>
    <dgm:cxn modelId="{2333C683-0D53-4557-8B44-B2C17FB683DC}" type="presParOf" srcId="{95F9E61A-0EC2-4B6B-9F18-6110BDB758F3}" destId="{D89E6BCB-C6B1-41AA-9783-347A63173581}" srcOrd="8" destOrd="0" presId="urn:microsoft.com/office/officeart/2018/2/layout/IconCircleList"/>
    <dgm:cxn modelId="{869CDDCA-0424-4C5B-9E51-245EA216937E}" type="presParOf" srcId="{D89E6BCB-C6B1-41AA-9783-347A63173581}" destId="{44B21F3F-B275-412B-89BF-354356B1238A}" srcOrd="0" destOrd="0" presId="urn:microsoft.com/office/officeart/2018/2/layout/IconCircleList"/>
    <dgm:cxn modelId="{FCA21797-6189-4C04-9420-D760D5C94679}" type="presParOf" srcId="{D89E6BCB-C6B1-41AA-9783-347A63173581}" destId="{118F0566-E455-4F58-9F40-14D32EB6B8FF}" srcOrd="1" destOrd="0" presId="urn:microsoft.com/office/officeart/2018/2/layout/IconCircleList"/>
    <dgm:cxn modelId="{09C04FA3-83A2-4474-B8E1-4F67260AB99A}" type="presParOf" srcId="{D89E6BCB-C6B1-41AA-9783-347A63173581}" destId="{9F28488B-01C0-4C11-892E-2F0E3D0A4233}" srcOrd="2" destOrd="0" presId="urn:microsoft.com/office/officeart/2018/2/layout/IconCircleList"/>
    <dgm:cxn modelId="{7EEF1789-C68E-44D4-8602-5B35B3404135}" type="presParOf" srcId="{D89E6BCB-C6B1-41AA-9783-347A63173581}" destId="{D8CE8276-7A05-4EF2-80BE-6FE2730631E8}" srcOrd="3" destOrd="0" presId="urn:microsoft.com/office/officeart/2018/2/layout/IconCircleList"/>
    <dgm:cxn modelId="{A1C58EAA-46C5-4546-8609-F2EFA4D3844F}" type="presParOf" srcId="{95F9E61A-0EC2-4B6B-9F18-6110BDB758F3}" destId="{614D24CC-E808-4AF9-A94A-27D600E3BA9C}" srcOrd="9" destOrd="0" presId="urn:microsoft.com/office/officeart/2018/2/layout/IconCircleList"/>
    <dgm:cxn modelId="{ABF05B00-5236-42D9-BDEC-2E7C35818AFF}" type="presParOf" srcId="{95F9E61A-0EC2-4B6B-9F18-6110BDB758F3}" destId="{13BE860F-A4AA-4CCE-A0B0-B33E45C9E50F}" srcOrd="10" destOrd="0" presId="urn:microsoft.com/office/officeart/2018/2/layout/IconCircleList"/>
    <dgm:cxn modelId="{F91F5A09-7682-4485-8AC3-DB8F8AABB1F1}" type="presParOf" srcId="{13BE860F-A4AA-4CCE-A0B0-B33E45C9E50F}" destId="{761E03FD-89A2-4820-8BD9-8387D9F80A3D}" srcOrd="0" destOrd="0" presId="urn:microsoft.com/office/officeart/2018/2/layout/IconCircleList"/>
    <dgm:cxn modelId="{B13849CC-3B46-4158-9F9C-FD3637143408}" type="presParOf" srcId="{13BE860F-A4AA-4CCE-A0B0-B33E45C9E50F}" destId="{7B5BAAC7-0FD9-4085-84EC-7DD3D7CE6FF0}" srcOrd="1" destOrd="0" presId="urn:microsoft.com/office/officeart/2018/2/layout/IconCircleList"/>
    <dgm:cxn modelId="{7E22752D-CB7F-4FD6-B4A4-8DF6B04677E2}" type="presParOf" srcId="{13BE860F-A4AA-4CCE-A0B0-B33E45C9E50F}" destId="{277E288B-F02D-431A-880F-03959B64B790}" srcOrd="2" destOrd="0" presId="urn:microsoft.com/office/officeart/2018/2/layout/IconCircleList"/>
    <dgm:cxn modelId="{318A5577-5331-45EA-8A6A-139588365751}" type="presParOf" srcId="{13BE860F-A4AA-4CCE-A0B0-B33E45C9E50F}" destId="{EA6D516F-3DF3-44CA-A4E3-D4658934DAE9}" srcOrd="3" destOrd="0" presId="urn:microsoft.com/office/officeart/2018/2/layout/IconCircleList"/>
    <dgm:cxn modelId="{3458E96F-8613-4B49-A164-0386BABDD478}" type="presParOf" srcId="{95F9E61A-0EC2-4B6B-9F18-6110BDB758F3}" destId="{D1FB51D1-8745-40D9-A3C0-545533FED762}" srcOrd="11" destOrd="0" presId="urn:microsoft.com/office/officeart/2018/2/layout/IconCircleList"/>
    <dgm:cxn modelId="{8B5594B8-EAD7-4E4D-A59A-B067D762306A}" type="presParOf" srcId="{95F9E61A-0EC2-4B6B-9F18-6110BDB758F3}" destId="{EBD57ED9-2569-4FFB-8AB9-6C5D7C7615A3}" srcOrd="12" destOrd="0" presId="urn:microsoft.com/office/officeart/2018/2/layout/IconCircleList"/>
    <dgm:cxn modelId="{338F52C7-106A-4471-9CDE-042BAACCA5E2}" type="presParOf" srcId="{EBD57ED9-2569-4FFB-8AB9-6C5D7C7615A3}" destId="{86517D28-AE9A-47D8-A95D-9A6ABF9B296D}" srcOrd="0" destOrd="0" presId="urn:microsoft.com/office/officeart/2018/2/layout/IconCircleList"/>
    <dgm:cxn modelId="{17CB1615-F326-43BC-83C4-C4A6D8581877}" type="presParOf" srcId="{EBD57ED9-2569-4FFB-8AB9-6C5D7C7615A3}" destId="{A3081BC6-1FB0-4B66-A05E-096147947E74}" srcOrd="1" destOrd="0" presId="urn:microsoft.com/office/officeart/2018/2/layout/IconCircleList"/>
    <dgm:cxn modelId="{897E54F7-4B6A-4E6D-932C-A850576B01F5}" type="presParOf" srcId="{EBD57ED9-2569-4FFB-8AB9-6C5D7C7615A3}" destId="{D31551BF-BB53-47CF-B0A1-CECDFB016E06}" srcOrd="2" destOrd="0" presId="urn:microsoft.com/office/officeart/2018/2/layout/IconCircleList"/>
    <dgm:cxn modelId="{BE962E7D-C42E-45F5-9AE0-24F8C3B5C8F2}" type="presParOf" srcId="{EBD57ED9-2569-4FFB-8AB9-6C5D7C7615A3}" destId="{65CE33B5-35C4-4789-9858-2DA283E4393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AE11AB-09F0-436F-A947-579D840BB4BC}">
      <dsp:nvSpPr>
        <dsp:cNvPr id="0" name=""/>
        <dsp:cNvSpPr/>
      </dsp:nvSpPr>
      <dsp:spPr>
        <a:xfrm>
          <a:off x="4621" y="1367487"/>
          <a:ext cx="4040906" cy="1616362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28016" rIns="64008" bIns="128016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You as Temple</a:t>
          </a:r>
        </a:p>
      </dsp:txBody>
      <dsp:txXfrm>
        <a:off x="4621" y="1367487"/>
        <a:ext cx="3636816" cy="1616362"/>
      </dsp:txXfrm>
    </dsp:sp>
    <dsp:sp modelId="{9EDC65DD-2AEB-4942-B7DB-EAC773DA7243}">
      <dsp:nvSpPr>
        <dsp:cNvPr id="0" name=""/>
        <dsp:cNvSpPr/>
      </dsp:nvSpPr>
      <dsp:spPr>
        <a:xfrm>
          <a:off x="3237346" y="1367487"/>
          <a:ext cx="4040906" cy="1616362"/>
        </a:xfrm>
        <a:prstGeom prst="chevron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28016" rIns="64008" bIns="128016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Pastor</a:t>
          </a:r>
        </a:p>
      </dsp:txBody>
      <dsp:txXfrm>
        <a:off x="4045527" y="1367487"/>
        <a:ext cx="2424544" cy="1616362"/>
      </dsp:txXfrm>
    </dsp:sp>
    <dsp:sp modelId="{CE450C1A-DA96-4EA2-8068-3BF5C82F66DB}">
      <dsp:nvSpPr>
        <dsp:cNvPr id="0" name=""/>
        <dsp:cNvSpPr/>
      </dsp:nvSpPr>
      <dsp:spPr>
        <a:xfrm>
          <a:off x="6470072" y="1367487"/>
          <a:ext cx="4040906" cy="1616362"/>
        </a:xfrm>
        <a:prstGeom prst="chevr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28016" rIns="64008" bIns="128016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Church Building</a:t>
          </a:r>
        </a:p>
      </dsp:txBody>
      <dsp:txXfrm>
        <a:off x="7278253" y="1367487"/>
        <a:ext cx="2424544" cy="16163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AE11AB-09F0-436F-A947-579D840BB4BC}">
      <dsp:nvSpPr>
        <dsp:cNvPr id="0" name=""/>
        <dsp:cNvSpPr/>
      </dsp:nvSpPr>
      <dsp:spPr>
        <a:xfrm>
          <a:off x="1361" y="1911863"/>
          <a:ext cx="2230458" cy="892183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as Temple</a:t>
          </a:r>
        </a:p>
      </dsp:txBody>
      <dsp:txXfrm>
        <a:off x="1361" y="1911863"/>
        <a:ext cx="2007412" cy="892183"/>
      </dsp:txXfrm>
    </dsp:sp>
    <dsp:sp modelId="{9EDC65DD-2AEB-4942-B7DB-EAC773DA7243}">
      <dsp:nvSpPr>
        <dsp:cNvPr id="0" name=""/>
        <dsp:cNvSpPr/>
      </dsp:nvSpPr>
      <dsp:spPr>
        <a:xfrm>
          <a:off x="1785728" y="1911863"/>
          <a:ext cx="2230458" cy="892183"/>
        </a:xfrm>
        <a:prstGeom prst="chevron">
          <a:avLst/>
        </a:prstGeom>
        <a:solidFill>
          <a:schemeClr val="accent4">
            <a:hueOff val="1960178"/>
            <a:satOff val="-8155"/>
            <a:lumOff val="1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Pastor</a:t>
          </a:r>
        </a:p>
      </dsp:txBody>
      <dsp:txXfrm>
        <a:off x="2231820" y="1911863"/>
        <a:ext cx="1338275" cy="892183"/>
      </dsp:txXfrm>
    </dsp:sp>
    <dsp:sp modelId="{CE450C1A-DA96-4EA2-8068-3BF5C82F66DB}">
      <dsp:nvSpPr>
        <dsp:cNvPr id="0" name=""/>
        <dsp:cNvSpPr/>
      </dsp:nvSpPr>
      <dsp:spPr>
        <a:xfrm>
          <a:off x="3570095" y="1911863"/>
          <a:ext cx="2230458" cy="892183"/>
        </a:xfrm>
        <a:prstGeom prst="chevron">
          <a:avLst/>
        </a:prstGeom>
        <a:solidFill>
          <a:schemeClr val="accent4">
            <a:hueOff val="3920356"/>
            <a:satOff val="-16311"/>
            <a:lumOff val="384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Church Building</a:t>
          </a:r>
        </a:p>
      </dsp:txBody>
      <dsp:txXfrm>
        <a:off x="4016187" y="1911863"/>
        <a:ext cx="1338275" cy="892183"/>
      </dsp:txXfrm>
    </dsp:sp>
    <dsp:sp modelId="{3E5764F5-F4C7-48C2-8FC3-1268DFC03E57}">
      <dsp:nvSpPr>
        <dsp:cNvPr id="0" name=""/>
        <dsp:cNvSpPr/>
      </dsp:nvSpPr>
      <dsp:spPr>
        <a:xfrm>
          <a:off x="5354462" y="1911863"/>
          <a:ext cx="2230458" cy="892183"/>
        </a:xfrm>
        <a:prstGeom prst="chevron">
          <a:avLst/>
        </a:prstGeom>
        <a:solidFill>
          <a:schemeClr val="accent4">
            <a:hueOff val="5880535"/>
            <a:satOff val="-24466"/>
            <a:lumOff val="5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Church Board</a:t>
          </a:r>
        </a:p>
      </dsp:txBody>
      <dsp:txXfrm>
        <a:off x="5800554" y="1911863"/>
        <a:ext cx="1338275" cy="892183"/>
      </dsp:txXfrm>
    </dsp:sp>
    <dsp:sp modelId="{3611EB1B-BF31-45B8-942B-BDC6A09D56D5}">
      <dsp:nvSpPr>
        <dsp:cNvPr id="0" name=""/>
        <dsp:cNvSpPr/>
      </dsp:nvSpPr>
      <dsp:spPr>
        <a:xfrm>
          <a:off x="7138829" y="1911863"/>
          <a:ext cx="2230458" cy="892183"/>
        </a:xfrm>
        <a:prstGeom prst="chevron">
          <a:avLst/>
        </a:prstGeom>
        <a:solidFill>
          <a:schemeClr val="accent4">
            <a:hueOff val="7840713"/>
            <a:satOff val="-32622"/>
            <a:lumOff val="768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Your Help</a:t>
          </a:r>
        </a:p>
      </dsp:txBody>
      <dsp:txXfrm>
        <a:off x="7584921" y="1911863"/>
        <a:ext cx="1338275" cy="892183"/>
      </dsp:txXfrm>
    </dsp:sp>
    <dsp:sp modelId="{7DC3F8DB-F2F7-4BF9-879A-EEB87ED5867C}">
      <dsp:nvSpPr>
        <dsp:cNvPr id="0" name=""/>
        <dsp:cNvSpPr/>
      </dsp:nvSpPr>
      <dsp:spPr>
        <a:xfrm>
          <a:off x="8923196" y="1911863"/>
          <a:ext cx="2230458" cy="892183"/>
        </a:xfrm>
        <a:prstGeom prst="chevr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Love one Another</a:t>
          </a:r>
        </a:p>
      </dsp:txBody>
      <dsp:txXfrm>
        <a:off x="9369288" y="1911863"/>
        <a:ext cx="1338275" cy="8921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85466F-1B04-4C25-BE77-AE7BC29FC12D}">
      <dsp:nvSpPr>
        <dsp:cNvPr id="0" name=""/>
        <dsp:cNvSpPr/>
      </dsp:nvSpPr>
      <dsp:spPr>
        <a:xfrm>
          <a:off x="82613" y="90470"/>
          <a:ext cx="897246" cy="8972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82F2B8-CB2E-43CF-BD1A-95DF766E1656}">
      <dsp:nvSpPr>
        <dsp:cNvPr id="0" name=""/>
        <dsp:cNvSpPr/>
      </dsp:nvSpPr>
      <dsp:spPr>
        <a:xfrm>
          <a:off x="271034" y="278892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B30CA-0002-4025-8E7C-0E5462CC8E61}">
      <dsp:nvSpPr>
        <dsp:cNvPr id="0" name=""/>
        <dsp:cNvSpPr/>
      </dsp:nvSpPr>
      <dsp:spPr>
        <a:xfrm>
          <a:off x="1172126" y="90470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1.      Understand the meaning and memorize  I Corinthians 3:16 and learn the song “Lord, Prepare Me to Be a Sanctuary.”</a:t>
          </a:r>
        </a:p>
      </dsp:txBody>
      <dsp:txXfrm>
        <a:off x="1172126" y="90470"/>
        <a:ext cx="2114937" cy="897246"/>
      </dsp:txXfrm>
    </dsp:sp>
    <dsp:sp modelId="{E3B3CD74-3CFA-41CC-9A95-C6B8C18C8950}">
      <dsp:nvSpPr>
        <dsp:cNvPr id="0" name=""/>
        <dsp:cNvSpPr/>
      </dsp:nvSpPr>
      <dsp:spPr>
        <a:xfrm>
          <a:off x="3655575" y="90470"/>
          <a:ext cx="897246" cy="8972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14A41D-78B9-4E28-8A44-4C1AE7483D1C}">
      <dsp:nvSpPr>
        <dsp:cNvPr id="0" name=""/>
        <dsp:cNvSpPr/>
      </dsp:nvSpPr>
      <dsp:spPr>
        <a:xfrm>
          <a:off x="3843996" y="278892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96D75-7B27-4824-AB37-7453B7D73A0F}">
      <dsp:nvSpPr>
        <dsp:cNvPr id="0" name=""/>
        <dsp:cNvSpPr/>
      </dsp:nvSpPr>
      <dsp:spPr>
        <a:xfrm>
          <a:off x="4745088" y="90470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2.      Know the name of your church, and write the address.  As a club</a:t>
          </a:r>
          <a:r>
            <a:rPr lang="en-US" sz="1100" b="1" kern="1200"/>
            <a:t>, draw a mural with the church in the center and include each Adventurer’s house in relation to your  church, naming all roads and streets as a map to the church.</a:t>
          </a:r>
          <a:endParaRPr lang="en-US" sz="1100" kern="1200"/>
        </a:p>
      </dsp:txBody>
      <dsp:txXfrm>
        <a:off x="4745088" y="90470"/>
        <a:ext cx="2114937" cy="897246"/>
      </dsp:txXfrm>
    </dsp:sp>
    <dsp:sp modelId="{368870CF-96EE-43AD-9D71-36FEFB077F11}">
      <dsp:nvSpPr>
        <dsp:cNvPr id="0" name=""/>
        <dsp:cNvSpPr/>
      </dsp:nvSpPr>
      <dsp:spPr>
        <a:xfrm>
          <a:off x="7228536" y="90470"/>
          <a:ext cx="897246" cy="8972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277E4-F8E7-429A-9820-0796F39F9E2F}">
      <dsp:nvSpPr>
        <dsp:cNvPr id="0" name=""/>
        <dsp:cNvSpPr/>
      </dsp:nvSpPr>
      <dsp:spPr>
        <a:xfrm>
          <a:off x="7416958" y="278892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D1B210-3305-40FA-8DFD-6A34882DA7A4}">
      <dsp:nvSpPr>
        <dsp:cNvPr id="0" name=""/>
        <dsp:cNvSpPr/>
      </dsp:nvSpPr>
      <dsp:spPr>
        <a:xfrm>
          <a:off x="8318049" y="90470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3.      Interview a Pastor</a:t>
          </a:r>
        </a:p>
      </dsp:txBody>
      <dsp:txXfrm>
        <a:off x="8318049" y="90470"/>
        <a:ext cx="2114937" cy="897246"/>
      </dsp:txXfrm>
    </dsp:sp>
    <dsp:sp modelId="{E65C6E7B-6976-472A-A4DF-E9527E72A74C}">
      <dsp:nvSpPr>
        <dsp:cNvPr id="0" name=""/>
        <dsp:cNvSpPr/>
      </dsp:nvSpPr>
      <dsp:spPr>
        <a:xfrm>
          <a:off x="82613" y="1727649"/>
          <a:ext cx="897246" cy="8972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CCE54-80F3-4847-B70C-66F316A7C4EF}">
      <dsp:nvSpPr>
        <dsp:cNvPr id="0" name=""/>
        <dsp:cNvSpPr/>
      </dsp:nvSpPr>
      <dsp:spPr>
        <a:xfrm>
          <a:off x="271034" y="1916070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1F016D-B92C-4B00-B211-0AD0EB9CFA0F}">
      <dsp:nvSpPr>
        <dsp:cNvPr id="0" name=""/>
        <dsp:cNvSpPr/>
      </dsp:nvSpPr>
      <dsp:spPr>
        <a:xfrm>
          <a:off x="1172126" y="172764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4.      </a:t>
          </a:r>
          <a:r>
            <a:rPr lang="en-US" sz="1100" b="1" kern="1200" dirty="0"/>
            <a:t>Draw the floor plan of your church.</a:t>
          </a:r>
          <a:r>
            <a:rPr lang="en-US" sz="1100" kern="1200" dirty="0"/>
            <a:t> If your church has the following, label them on your map.  </a:t>
          </a:r>
          <a:br>
            <a:rPr lang="en-US" sz="1100" kern="1200" dirty="0"/>
          </a:br>
          <a:r>
            <a:rPr lang="en-US" sz="1100" kern="1200" dirty="0"/>
            <a:t>a.      Sanctuary</a:t>
          </a:r>
          <a:br>
            <a:rPr lang="en-US" sz="1100" kern="1200" dirty="0"/>
          </a:br>
          <a:r>
            <a:rPr lang="en-US" sz="1100" kern="1200" dirty="0"/>
            <a:t>b.      Church Office </a:t>
          </a:r>
          <a:br>
            <a:rPr lang="en-US" sz="1100" kern="1200" dirty="0"/>
          </a:br>
          <a:r>
            <a:rPr lang="en-US" sz="1100" kern="1200" dirty="0"/>
            <a:t>c.      Your Sabbath School Room</a:t>
          </a:r>
          <a:br>
            <a:rPr lang="en-US" sz="1100" kern="1200" dirty="0"/>
          </a:br>
          <a:r>
            <a:rPr lang="en-US" sz="1100" kern="1200" dirty="0"/>
            <a:t>d.      Fellowship Hall</a:t>
          </a:r>
          <a:br>
            <a:rPr lang="en-US" sz="1100" kern="1200" dirty="0"/>
          </a:br>
          <a:r>
            <a:rPr lang="en-US" sz="1100" kern="1200" dirty="0"/>
            <a:t>e.      Restrooms</a:t>
          </a:r>
          <a:br>
            <a:rPr lang="en-US" sz="1100" kern="1200" dirty="0"/>
          </a:br>
          <a:r>
            <a:rPr lang="en-US" sz="1100" kern="1200" dirty="0"/>
            <a:t>f.       Adventurer Room</a:t>
          </a:r>
          <a:br>
            <a:rPr lang="en-US" sz="1100" kern="1200" dirty="0"/>
          </a:br>
          <a:r>
            <a:rPr lang="en-US" sz="1100" kern="1200" dirty="0"/>
            <a:t>g.      Community Service Room</a:t>
          </a:r>
        </a:p>
      </dsp:txBody>
      <dsp:txXfrm>
        <a:off x="1172126" y="1727649"/>
        <a:ext cx="2114937" cy="897246"/>
      </dsp:txXfrm>
    </dsp:sp>
    <dsp:sp modelId="{44B21F3F-B275-412B-89BF-354356B1238A}">
      <dsp:nvSpPr>
        <dsp:cNvPr id="0" name=""/>
        <dsp:cNvSpPr/>
      </dsp:nvSpPr>
      <dsp:spPr>
        <a:xfrm>
          <a:off x="3655575" y="1727649"/>
          <a:ext cx="897246" cy="89724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F0566-E455-4F58-9F40-14D32EB6B8FF}">
      <dsp:nvSpPr>
        <dsp:cNvPr id="0" name=""/>
        <dsp:cNvSpPr/>
      </dsp:nvSpPr>
      <dsp:spPr>
        <a:xfrm>
          <a:off x="3843996" y="1916070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CE8276-7A05-4EF2-80BE-6FE2730631E8}">
      <dsp:nvSpPr>
        <dsp:cNvPr id="0" name=""/>
        <dsp:cNvSpPr/>
      </dsp:nvSpPr>
      <dsp:spPr>
        <a:xfrm>
          <a:off x="4745088" y="172764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5.      What is a church board and what is its function?</a:t>
          </a:r>
        </a:p>
      </dsp:txBody>
      <dsp:txXfrm>
        <a:off x="4745088" y="1727649"/>
        <a:ext cx="2114937" cy="897246"/>
      </dsp:txXfrm>
    </dsp:sp>
    <dsp:sp modelId="{761E03FD-89A2-4820-8BD9-8387D9F80A3D}">
      <dsp:nvSpPr>
        <dsp:cNvPr id="0" name=""/>
        <dsp:cNvSpPr/>
      </dsp:nvSpPr>
      <dsp:spPr>
        <a:xfrm>
          <a:off x="7228536" y="1727649"/>
          <a:ext cx="897246" cy="8972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5BAAC7-0FD9-4085-84EC-7DD3D7CE6FF0}">
      <dsp:nvSpPr>
        <dsp:cNvPr id="0" name=""/>
        <dsp:cNvSpPr/>
      </dsp:nvSpPr>
      <dsp:spPr>
        <a:xfrm>
          <a:off x="7416958" y="1916070"/>
          <a:ext cx="520402" cy="52040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6D516F-3DF3-44CA-A4E3-D4658934DAE9}">
      <dsp:nvSpPr>
        <dsp:cNvPr id="0" name=""/>
        <dsp:cNvSpPr/>
      </dsp:nvSpPr>
      <dsp:spPr>
        <a:xfrm>
          <a:off x="8318049" y="172764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6.      </a:t>
          </a:r>
          <a:r>
            <a:rPr lang="en-US" sz="1100" b="1" kern="1200"/>
            <a:t>Name 10 members on the church board. What position(s) do they hold?</a:t>
          </a:r>
          <a:endParaRPr lang="en-US" sz="1100" kern="1200"/>
        </a:p>
      </dsp:txBody>
      <dsp:txXfrm>
        <a:off x="8318049" y="1727649"/>
        <a:ext cx="2114937" cy="897246"/>
      </dsp:txXfrm>
    </dsp:sp>
    <dsp:sp modelId="{86517D28-AE9A-47D8-A95D-9A6ABF9B296D}">
      <dsp:nvSpPr>
        <dsp:cNvPr id="0" name=""/>
        <dsp:cNvSpPr/>
      </dsp:nvSpPr>
      <dsp:spPr>
        <a:xfrm>
          <a:off x="82613" y="3364827"/>
          <a:ext cx="897246" cy="8972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081BC6-1FB0-4B66-A05E-096147947E74}">
      <dsp:nvSpPr>
        <dsp:cNvPr id="0" name=""/>
        <dsp:cNvSpPr/>
      </dsp:nvSpPr>
      <dsp:spPr>
        <a:xfrm>
          <a:off x="271034" y="3553249"/>
          <a:ext cx="520402" cy="52040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E33B5-35C4-4789-9858-2DA283E4393B}">
      <dsp:nvSpPr>
        <dsp:cNvPr id="0" name=""/>
        <dsp:cNvSpPr/>
      </dsp:nvSpPr>
      <dsp:spPr>
        <a:xfrm>
          <a:off x="1172126" y="336482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7.      Explain how you can help God in your church every week starting this week?</a:t>
          </a:r>
        </a:p>
      </dsp:txBody>
      <dsp:txXfrm>
        <a:off x="1172126" y="3364827"/>
        <a:ext cx="2114937" cy="8972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3224D-230D-459D-8DCF-582336CD3F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910274-A020-4797-824F-FA1749C44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86847-DC9A-475B-8B61-D8E334713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F4090C-B79A-400B-A098-1F57F5191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421E5-CCC7-480E-BAB0-933698F97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021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A3D06-5F63-46AB-B957-F769ED716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2C3B5-9340-4CDB-B171-42ADDD0E9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F6236E-9543-4BEE-A316-0EBA6747A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D92A7-88DF-4F70-9904-4C8482DCC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B5F2B-CD13-4776-9C13-19E910212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9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0B03D-4F01-4F0E-B116-6F93BF318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45A333-51B5-48B5-A458-96D33EBD2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82486-E0FC-4BDD-BD42-4BF76D4F5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319CA-589A-4EF1-986D-186FA3D41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0CF49-3FFE-419A-AD54-1A1687CA4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914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37C72-30C4-419B-87B1-160F6274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6EA80-9F3B-4E05-8653-794DDFFB69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D7E53C-7BA0-4E1C-BBB2-E4D8AD8F32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D7DA2-5BD0-4837-9499-F5408486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65B2B-25E9-41CF-9B81-D834FC79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31CF8-88A2-4492-B05F-D97D05E33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7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D625F-D85D-43EF-A793-3520F7E98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4436D-9EAE-4264-BA3B-93F41557B8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74586F-816B-4591-80BB-3AA23732F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867513-936D-4CF3-9129-CE85AE603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74103-E3DD-43D4-94A2-15F33EB34D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760A64-64E5-4398-ACE2-D548F17F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F23356-7ECE-4C54-99E6-DEBDFD270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53D25B-D15F-44F9-9016-6113259BB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D77A8-7B0C-46AF-B2B2-C7386706C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6254A-584D-400D-AEC3-8BAF76C48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0691A6-6498-418D-8A21-5A3984052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ED2991-7E9D-4E80-8A9A-BA8FB0D2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231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52132C-E365-4A90-B753-4B1F0B2BA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BF0CFC-953C-43E4-90A2-E8CDFE30E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5A642-C7CD-470C-9A55-68BDFB898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25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27583-3CDA-496E-8084-B90A498F6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ACBC4-AD5B-4B2B-B1C5-09F595F69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B8A09-407E-402B-BD0A-CF7094CFF7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D58E90-A50A-4B22-8DD3-13CE75CAB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8FB7B-EDE4-4833-A0AF-C41BECF06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D68BC3-7CB9-4DF3-9FCB-C8A16DA1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399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EB651-C2C1-4EBA-A8B5-7EEE0A10C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5F87DF-199A-4763-9F9D-98F8CB5B6B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FD197-E79E-4F65-8073-1A008D37B6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46BB78-1F82-4CDC-A2EC-ECEBB6604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96EEE8-2810-47CA-9E32-CFADDA20D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7673BD-6F0E-4466-A8C4-457D8FC89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57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C1272-4826-44EF-8342-6C03AD614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34C860-B431-461C-98EA-E824B6858B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BBD85-558E-4193-95E6-D42D3561B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42B42-E2F4-4AE9-9C02-958F0C2F7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A2BE59-B731-4D35-B182-986686439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91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B71E7F-094F-48E5-BDC3-77AB12236D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5EB6D8-2620-4938-8CE2-C86B61767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6FE2A-C11E-4DBF-AE86-C4EA2A36B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05F62-1749-4F02-8AAD-66E3D1D3D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CFAB9-9FD3-46BD-8AEC-2B3932D4B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71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98E780-96F3-4935-8B6D-DAF39D799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07B10A-D523-440D-84CD-7B9D50B66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89245-23B6-4878-A3A2-8F36621ED7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8CFD7-8C28-4131-BCD8-324282838CB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A9DC5-DC0B-402A-97D0-350959C21B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1806A-A111-429F-9282-74E6F91C88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E960D-25E6-40A4-8AFE-06B85E3CA7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348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dgewoodworship.blogspot.com/2010/10/old-testament-worship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patricia.blog/2016/05/15/healthy-mind-healthy-body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inging-kids-child-group-children-304617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simplejew.blogspot.com/2012/04/singing-another-persons-song.html" TargetMode="Externa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6.png"/><Relationship Id="rId5" Type="http://schemas.openxmlformats.org/officeDocument/2006/relationships/hyperlink" Target="https://pixabay.com/en/singing-kids-child-group-children-304617/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jypsievisions.blogspot.com/2012_06_01_archive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anegoodwin.net/2014/08/13/school-in-august/" TargetMode="External"/><Relationship Id="rId3" Type="http://schemas.openxmlformats.org/officeDocument/2006/relationships/hyperlink" Target="https://pixabay.com/en/home-house-living-trees-147072/" TargetMode="External"/><Relationship Id="rId7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believersbrain.com/2013/03/20/family-blood-and-spirit/" TargetMode="Externa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athleenjonesauthor.blogspot.com/2012/01/interviewing-for-book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he-patch-kas.blogspot.com/2010_08_01_archive.html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ird-branch-cute-vector-blue-982861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stackoverflow.com/questions/38366439/how-to-get-the-external-contour-of-a-floorplan-in-python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ird-branch-cute-vector-blue-982861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bird-branch-cute-vector-blue-982861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bird-branch-cute-vector-blue-982861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newtothislife07-mysubmissivejourney.blogspot.com/2012/02/why-always-good-ones.html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viantart.com/ninahagn/art/Free-png-badge-2nd-place-529450840" TargetMode="External"/><Relationship Id="rId2" Type="http://schemas.openxmlformats.org/officeDocument/2006/relationships/image" Target="../media/image22.W3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First_Place_Blue_Ribbon.png" TargetMode="Externa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tofigo.com/image-detail/777/Meetin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en.wikipedia.org/wiki/Smiley" TargetMode="External"/><Relationship Id="rId3" Type="http://schemas.openxmlformats.org/officeDocument/2006/relationships/hyperlink" Target="http://fabiusmaximus.com/2013/11/15/monetary-policy-tapering-58477" TargetMode="External"/><Relationship Id="rId7" Type="http://schemas.openxmlformats.org/officeDocument/2006/relationships/hyperlink" Target="https://believersbrain.com/2013/05/27/7-ways-faith-communities-can-respond-to-mental-illness/" TargetMode="External"/><Relationship Id="rId12" Type="http://schemas.openxmlformats.org/officeDocument/2006/relationships/image" Target="../media/image29.png"/><Relationship Id="rId2" Type="http://schemas.openxmlformats.org/officeDocument/2006/relationships/image" Target="../media/image25.png"/><Relationship Id="rId16" Type="http://schemas.openxmlformats.org/officeDocument/2006/relationships/hyperlink" Target="https://creativecommons.org/licenses/by-nc-nd/3.0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11" Type="http://schemas.openxmlformats.org/officeDocument/2006/relationships/hyperlink" Target="https://blogs.getty.edu/iris/church-pews-and-ipads-designing-florence-at-the-dawn-of-the-renaissance/" TargetMode="External"/><Relationship Id="rId5" Type="http://schemas.openxmlformats.org/officeDocument/2006/relationships/hyperlink" Target="http://3stylelife.com/house-cleaning/" TargetMode="External"/><Relationship Id="rId15" Type="http://schemas.openxmlformats.org/officeDocument/2006/relationships/hyperlink" Target="https://creativecommons.org/licenses/by/3.0/" TargetMode="External"/><Relationship Id="rId10" Type="http://schemas.openxmlformats.org/officeDocument/2006/relationships/image" Target="../media/image28.jpg"/><Relationship Id="rId4" Type="http://schemas.openxmlformats.org/officeDocument/2006/relationships/image" Target="../media/image26.jpg"/><Relationship Id="rId9" Type="http://schemas.openxmlformats.org/officeDocument/2006/relationships/hyperlink" Target="http://commons.wikimedia.org/wiki/File:No_littering.svg" TargetMode="External"/><Relationship Id="rId14" Type="http://schemas.openxmlformats.org/officeDocument/2006/relationships/hyperlink" Target="https://creativecommons.org/licenses/by-sa/3.0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designers-original.blogspot.com/2012/11/give-thanks-day-4-my-church-family.html" TargetMode="External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thank-you-png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y Church Adventurer Award">
            <a:extLst>
              <a:ext uri="{FF2B5EF4-FFF2-40B4-BE49-F238E27FC236}">
                <a16:creationId xmlns:a16="http://schemas.microsoft.com/office/drawing/2014/main" id="{5630D421-E40B-4421-9488-3B1CB4D3D1B8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0" b="18777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AE1E20-32E2-4A5A-B6E2-7FBFA9A3C2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 dirty="0"/>
              <a:t>My Church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5168C8-0819-4176-8EFF-4CDDE20AC0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/>
              <a:t>Adventurer Award</a:t>
            </a:r>
          </a:p>
          <a:p>
            <a:r>
              <a:rPr lang="en-GB" sz="2000" dirty="0"/>
              <a:t>18</a:t>
            </a:r>
            <a:r>
              <a:rPr lang="en-GB" sz="2000" baseline="30000" dirty="0"/>
              <a:t>th</a:t>
            </a:r>
            <a:r>
              <a:rPr lang="en-GB" sz="2000" dirty="0"/>
              <a:t> April 2020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360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7CA0DAA6-33B8-4A25-810D-2F4D816FB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97259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F8DBF82-18CE-40A8-97EE-E88F512E2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07" y="640081"/>
            <a:ext cx="3377183" cy="368197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b="0" i="0">
                <a:solidFill>
                  <a:schemeClr val="bg1"/>
                </a:solidFill>
                <a:effectLst/>
              </a:rPr>
              <a:t>Exodus 25:8 </a:t>
            </a:r>
            <a:r>
              <a:rPr lang="en-US" sz="3400" b="1" i="0" baseline="30000">
                <a:solidFill>
                  <a:schemeClr val="bg1"/>
                </a:solidFill>
                <a:effectLst/>
              </a:rPr>
              <a:t> </a:t>
            </a:r>
            <a:r>
              <a:rPr lang="en-US" sz="3400" b="0" i="0">
                <a:solidFill>
                  <a:schemeClr val="bg1"/>
                </a:solidFill>
                <a:effectLst/>
              </a:rPr>
              <a:t>And let them make Me a sanctuary, that I may dwell among them.</a:t>
            </a:r>
          </a:p>
        </p:txBody>
      </p:sp>
      <p:pic>
        <p:nvPicPr>
          <p:cNvPr id="4" name="Content Placeholder 3" descr="A close up of a device&#10;&#10;Description automatically generated">
            <a:extLst>
              <a:ext uri="{FF2B5EF4-FFF2-40B4-BE49-F238E27FC236}">
                <a16:creationId xmlns:a16="http://schemas.microsoft.com/office/drawing/2014/main" id="{5F38C944-C89F-4169-A9EC-8CFC37B642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71" r="10223" b="-2"/>
          <a:stretch/>
        </p:blipFill>
        <p:spPr>
          <a:xfrm>
            <a:off x="4654297" y="10"/>
            <a:ext cx="7537704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660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05F4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C5A8CB-B9B3-49EC-BEFA-7A936187A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3700" b="1">
                <a:solidFill>
                  <a:srgbClr val="FFFFFF"/>
                </a:solidFill>
              </a:rPr>
              <a:t>Understand the meaning and memorize  </a:t>
            </a:r>
            <a:br>
              <a:rPr lang="en-US" sz="3700" b="1">
                <a:solidFill>
                  <a:srgbClr val="FFFFFF"/>
                </a:solidFill>
              </a:rPr>
            </a:br>
            <a:r>
              <a:rPr lang="en-US" sz="3700" b="1">
                <a:solidFill>
                  <a:srgbClr val="FFFFFF"/>
                </a:solidFill>
              </a:rPr>
              <a:t>1Corinthians 3:16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CA597F-B197-4FD7-8EE9-C2341CAD2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Do you not know that you are the temple of God and </a:t>
            </a:r>
            <a:r>
              <a:rPr lang="en-US" sz="4000" i="1" dirty="0">
                <a:solidFill>
                  <a:srgbClr val="FFFFFF"/>
                </a:solidFill>
              </a:rPr>
              <a:t>that</a:t>
            </a:r>
            <a:r>
              <a:rPr lang="en-US" sz="4000" dirty="0">
                <a:solidFill>
                  <a:srgbClr val="FFFFFF"/>
                </a:solidFill>
              </a:rPr>
              <a:t> the Spirit of God dwells in you?</a:t>
            </a:r>
          </a:p>
        </p:txBody>
      </p:sp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B04BD9BB-B9CD-4BAF-9E16-2E20B4305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509240" y="370256"/>
            <a:ext cx="7969493" cy="38314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E615299-FE2C-4882-B35D-315F83E27755}"/>
              </a:ext>
            </a:extLst>
          </p:cNvPr>
          <p:cNvSpPr txBox="1"/>
          <p:nvPr/>
        </p:nvSpPr>
        <p:spPr>
          <a:xfrm>
            <a:off x="321732" y="4201743"/>
            <a:ext cx="71385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licensed under </a:t>
            </a:r>
            <a:r>
              <a:rPr lang="en-GB" sz="900" dirty="0">
                <a:hlinkClick r:id="rId4" tooltip="https://creativecommons.org/licenses/by-nc/3.0/"/>
              </a:rPr>
              <a:t>CC BY-NC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724290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6F17DEF-2258-433B-A939-A1ED790B1FBA}"/>
              </a:ext>
            </a:extLst>
          </p:cNvPr>
          <p:cNvSpPr txBox="1">
            <a:spLocks/>
          </p:cNvSpPr>
          <p:nvPr/>
        </p:nvSpPr>
        <p:spPr>
          <a:xfrm>
            <a:off x="911087" y="4116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Song Time!</a:t>
            </a:r>
          </a:p>
        </p:txBody>
      </p:sp>
      <p:pic>
        <p:nvPicPr>
          <p:cNvPr id="11" name="Content Placeholder 10" descr="A picture containing room, food&#10;&#10;Description automatically generated">
            <a:extLst>
              <a:ext uri="{FF2B5EF4-FFF2-40B4-BE49-F238E27FC236}">
                <a16:creationId xmlns:a16="http://schemas.microsoft.com/office/drawing/2014/main" id="{4103A684-73B8-4F40-B06E-F1768419A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7952" y="1898374"/>
            <a:ext cx="11022082" cy="5511041"/>
          </a:xfrm>
        </p:spPr>
      </p:pic>
      <p:pic>
        <p:nvPicPr>
          <p:cNvPr id="16" name="Picture 15" descr="A drawing of a face&#10;&#10;Description automatically generated">
            <a:extLst>
              <a:ext uri="{FF2B5EF4-FFF2-40B4-BE49-F238E27FC236}">
                <a16:creationId xmlns:a16="http://schemas.microsoft.com/office/drawing/2014/main" id="{E6B2EF6D-A7C4-4CDD-8BC9-95534DF9E1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533059" y="-88900"/>
            <a:ext cx="5499100" cy="351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27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8B765-177C-479E-A018-5BCBB99A3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386978"/>
            <a:ext cx="10515600" cy="728732"/>
          </a:xfrm>
        </p:spPr>
        <p:txBody>
          <a:bodyPr>
            <a:normAutofit/>
          </a:bodyPr>
          <a:lstStyle/>
          <a:p>
            <a:r>
              <a:rPr lang="en-GB" sz="3600" dirty="0"/>
              <a:t>https://www.youtube.com/watch?v=4LiTy7ndOzw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F7492D-C1EC-4773-B882-550484844194}"/>
              </a:ext>
            </a:extLst>
          </p:cNvPr>
          <p:cNvSpPr/>
          <p:nvPr/>
        </p:nvSpPr>
        <p:spPr>
          <a:xfrm>
            <a:off x="669235" y="1269040"/>
            <a:ext cx="821966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/>
              <a:t>Lord, Prepare me, to be a Sanctuary.</a:t>
            </a:r>
          </a:p>
          <a:p>
            <a:r>
              <a:rPr lang="en-GB" sz="4400" b="1" dirty="0"/>
              <a:t>Pure and Holy</a:t>
            </a:r>
          </a:p>
          <a:p>
            <a:r>
              <a:rPr lang="en-GB" sz="4400" b="1" dirty="0"/>
              <a:t>Tried and True</a:t>
            </a:r>
          </a:p>
          <a:p>
            <a:endParaRPr lang="en-GB" sz="4400" b="1" dirty="0"/>
          </a:p>
          <a:p>
            <a:r>
              <a:rPr lang="en-GB" sz="4400" b="1" dirty="0"/>
              <a:t>And with thanksgiving, I'll be a living Sanctuary, for you. </a:t>
            </a:r>
          </a:p>
        </p:txBody>
      </p:sp>
      <p:pic>
        <p:nvPicPr>
          <p:cNvPr id="6" name="Content Placeholder 10" descr="A picture containing room, food&#10;&#10;Description automatically generated">
            <a:extLst>
              <a:ext uri="{FF2B5EF4-FFF2-40B4-BE49-F238E27FC236}">
                <a16:creationId xmlns:a16="http://schemas.microsoft.com/office/drawing/2014/main" id="{B015A129-B723-4AD4-B1C5-6C10853B27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206822" y="5247861"/>
            <a:ext cx="3985178" cy="1992589"/>
          </a:xfrm>
          <a:prstGeom prst="rect">
            <a:avLst/>
          </a:prstGeom>
        </p:spPr>
      </p:pic>
      <p:pic>
        <p:nvPicPr>
          <p:cNvPr id="7" name="LordPrepareMe">
            <a:hlinkClick r:id="" action="ppaction://media"/>
            <a:extLst>
              <a:ext uri="{FF2B5EF4-FFF2-40B4-BE49-F238E27FC236}">
                <a16:creationId xmlns:a16="http://schemas.microsoft.com/office/drawing/2014/main" id="{FE95D8C1-697E-46E5-AA05-EE3487AEE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90764" y="2130287"/>
            <a:ext cx="925443" cy="92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4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31737-959B-46BF-8AE2-A21B71F72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Well done!</a:t>
            </a:r>
          </a:p>
        </p:txBody>
      </p:sp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7A9F2A-E9DE-426B-9677-2346B5D3A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945837" y="84873"/>
            <a:ext cx="5267738" cy="668825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1883E5-61A8-4684-9D56-F70942457086}"/>
              </a:ext>
            </a:extLst>
          </p:cNvPr>
          <p:cNvSpPr txBox="1"/>
          <p:nvPr/>
        </p:nvSpPr>
        <p:spPr>
          <a:xfrm>
            <a:off x="10674627" y="6627168"/>
            <a:ext cx="36914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licensed under </a:t>
            </a:r>
            <a:r>
              <a:rPr lang="en-GB" sz="900" dirty="0">
                <a:hlinkClick r:id="rId4" tooltip="https://creativecommons.org/licenses/by-nc-nd/3.0/"/>
              </a:rPr>
              <a:t>CC BY-NC-ND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3986128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370597-05E1-4AF3-8ABA-A6CD404C87D3}"/>
              </a:ext>
            </a:extLst>
          </p:cNvPr>
          <p:cNvSpPr/>
          <p:nvPr/>
        </p:nvSpPr>
        <p:spPr>
          <a:xfrm>
            <a:off x="5906675" y="5062569"/>
            <a:ext cx="30755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My Church Name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7D9684-6FB0-40C8-9D3E-EB8A6648482B}"/>
              </a:ext>
            </a:extLst>
          </p:cNvPr>
          <p:cNvSpPr/>
          <p:nvPr/>
        </p:nvSpPr>
        <p:spPr>
          <a:xfrm>
            <a:off x="607668" y="695512"/>
            <a:ext cx="258154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Map with </a:t>
            </a:r>
          </a:p>
          <a:p>
            <a:r>
              <a:rPr lang="en-GB" sz="2800" b="1" dirty="0"/>
              <a:t>church in centre</a:t>
            </a:r>
          </a:p>
        </p:txBody>
      </p:sp>
      <p:pic>
        <p:nvPicPr>
          <p:cNvPr id="14" name="Picture 13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D3CDA77D-09AF-4CEB-B802-34358EE00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392400" y="2803657"/>
            <a:ext cx="1016926" cy="880277"/>
          </a:xfrm>
          <a:prstGeom prst="rect">
            <a:avLst/>
          </a:prstGeom>
        </p:spPr>
      </p:pic>
      <p:pic>
        <p:nvPicPr>
          <p:cNvPr id="17" name="Picture 16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879B61E7-5ABE-4359-981A-BDEBDDCCC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658161" y="-168078"/>
            <a:ext cx="1016926" cy="88027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CA786B8-6EB9-4FD4-AAD4-D10D71956378}"/>
              </a:ext>
            </a:extLst>
          </p:cNvPr>
          <p:cNvSpPr/>
          <p:nvPr/>
        </p:nvSpPr>
        <p:spPr>
          <a:xfrm>
            <a:off x="3667874" y="5352835"/>
            <a:ext cx="7859730" cy="89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Road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5E358F9-8BBB-4F0A-86EB-2D394833F45C}"/>
              </a:ext>
            </a:extLst>
          </p:cNvPr>
          <p:cNvGrpSpPr/>
          <p:nvPr/>
        </p:nvGrpSpPr>
        <p:grpSpPr>
          <a:xfrm>
            <a:off x="3950198" y="682860"/>
            <a:ext cx="7859730" cy="4669977"/>
            <a:chOff x="3950198" y="682860"/>
            <a:chExt cx="7859730" cy="4669977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29B559-FAB9-496F-BED2-1CA84E944344}"/>
                </a:ext>
              </a:extLst>
            </p:cNvPr>
            <p:cNvSpPr/>
            <p:nvPr/>
          </p:nvSpPr>
          <p:spPr>
            <a:xfrm>
              <a:off x="3950198" y="682860"/>
              <a:ext cx="7859730" cy="16446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Road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EE44DD62-6FAD-4C0E-95CD-89B9B14132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5500099" y="2219802"/>
              <a:ext cx="3795024" cy="2804101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7D122EA-54A9-4246-8E8E-5390306ED5A0}"/>
                </a:ext>
              </a:extLst>
            </p:cNvPr>
            <p:cNvSpPr txBox="1"/>
            <p:nvPr/>
          </p:nvSpPr>
          <p:spPr>
            <a:xfrm>
              <a:off x="5835720" y="5023903"/>
              <a:ext cx="395256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>
                  <a:hlinkClick r:id="rId5" tooltip="https://believersbrain.com/2013/03/20/family-blood-and-spirit/"/>
                </a:rPr>
                <a:t>This Photo</a:t>
              </a:r>
              <a:r>
                <a:rPr lang="en-GB" sz="900" dirty="0"/>
                <a:t> by Unknown Author is licensed under </a:t>
              </a:r>
              <a:r>
                <a:rPr lang="en-GB" sz="900" dirty="0">
                  <a:hlinkClick r:id="rId6" tooltip="https://creativecommons.org/licenses/by-nc-nd/3.0/"/>
                </a:rPr>
                <a:t>CC BY-NC-ND</a:t>
              </a:r>
              <a:endParaRPr lang="en-GB" sz="900" dirty="0"/>
            </a:p>
          </p:txBody>
        </p:sp>
        <p:pic>
          <p:nvPicPr>
            <p:cNvPr id="13" name="Picture 12" descr="A picture containing drawing, clock&#10;&#10;Description automatically generated">
              <a:extLst>
                <a:ext uri="{FF2B5EF4-FFF2-40B4-BE49-F238E27FC236}">
                  <a16:creationId xmlns:a16="http://schemas.microsoft.com/office/drawing/2014/main" id="{F74DACCF-FF59-4CF7-B2FC-7E492AE583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4483173" y="1714865"/>
              <a:ext cx="1016926" cy="880277"/>
            </a:xfrm>
            <a:prstGeom prst="rect">
              <a:avLst/>
            </a:prstGeom>
          </p:spPr>
        </p:pic>
        <p:pic>
          <p:nvPicPr>
            <p:cNvPr id="16" name="Picture 15" descr="A picture containing drawing, clock&#10;&#10;Description automatically generated">
              <a:extLst>
                <a:ext uri="{FF2B5EF4-FFF2-40B4-BE49-F238E27FC236}">
                  <a16:creationId xmlns:a16="http://schemas.microsoft.com/office/drawing/2014/main" id="{FA3B8AA4-BC45-4634-B4A5-EBCB4BFB1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8964638" y="695512"/>
              <a:ext cx="1016926" cy="880277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3C2C94-ADD7-47AF-BBAD-7C5B174434B9}"/>
                </a:ext>
              </a:extLst>
            </p:cNvPr>
            <p:cNvSpPr/>
            <p:nvPr/>
          </p:nvSpPr>
          <p:spPr>
            <a:xfrm>
              <a:off x="4483173" y="2803657"/>
              <a:ext cx="523766" cy="254917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My road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F6AC4B1-9A74-464A-8BBC-847F221D7D9E}"/>
                </a:ext>
              </a:extLst>
            </p:cNvPr>
            <p:cNvSpPr/>
            <p:nvPr/>
          </p:nvSpPr>
          <p:spPr>
            <a:xfrm>
              <a:off x="10281443" y="810300"/>
              <a:ext cx="376718" cy="454253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road</a:t>
              </a:r>
            </a:p>
          </p:txBody>
        </p:sp>
        <p:pic>
          <p:nvPicPr>
            <p:cNvPr id="23" name="Picture 22" descr="A drawing of a cartoon character&#10;&#10;Description automatically generated">
              <a:extLst>
                <a:ext uri="{FF2B5EF4-FFF2-40B4-BE49-F238E27FC236}">
                  <a16:creationId xmlns:a16="http://schemas.microsoft.com/office/drawing/2014/main" id="{5B9EB9FD-2520-4C40-828B-C74F1B245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8060635" y="1764941"/>
              <a:ext cx="746312" cy="751287"/>
            </a:xfrm>
            <a:prstGeom prst="rect">
              <a:avLst/>
            </a:prstGeom>
          </p:spPr>
        </p:pic>
        <p:pic>
          <p:nvPicPr>
            <p:cNvPr id="25" name="Picture 24" descr="A drawing of a cartoon character&#10;&#10;Description automatically generated">
              <a:extLst>
                <a:ext uri="{FF2B5EF4-FFF2-40B4-BE49-F238E27FC236}">
                  <a16:creationId xmlns:a16="http://schemas.microsoft.com/office/drawing/2014/main" id="{385A2E66-B99F-441B-92D8-1DCD649B264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9295123" y="2623383"/>
              <a:ext cx="892403" cy="898352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AAF509B5-3821-4E92-9125-54F852E797B5}"/>
              </a:ext>
            </a:extLst>
          </p:cNvPr>
          <p:cNvSpPr/>
          <p:nvPr/>
        </p:nvSpPr>
        <p:spPr>
          <a:xfrm>
            <a:off x="3700019" y="5376685"/>
            <a:ext cx="20569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My Church  Address</a:t>
            </a:r>
          </a:p>
        </p:txBody>
      </p:sp>
      <p:pic>
        <p:nvPicPr>
          <p:cNvPr id="15" name="Picture 14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7EBEE690-A41D-4020-80D6-0CF0361C6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88283" y="5906452"/>
            <a:ext cx="1016926" cy="88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611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218AE6-7A97-43C9-8297-4ECF62357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Interview with Pastor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61A9B5-BC6E-4FB9-9C54-14BA1B15498C}"/>
              </a:ext>
            </a:extLst>
          </p:cNvPr>
          <p:cNvSpPr/>
          <p:nvPr/>
        </p:nvSpPr>
        <p:spPr>
          <a:xfrm>
            <a:off x="1222645" y="3123835"/>
            <a:ext cx="5077926" cy="1004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Was there something that happened in your life that caused you to want to be a pastor?</a:t>
            </a:r>
          </a:p>
        </p:txBody>
      </p:sp>
      <p:pic>
        <p:nvPicPr>
          <p:cNvPr id="13" name="Picture 12" descr="A picture containing table&#10;&#10;Description automatically generated">
            <a:extLst>
              <a:ext uri="{FF2B5EF4-FFF2-40B4-BE49-F238E27FC236}">
                <a16:creationId xmlns:a16="http://schemas.microsoft.com/office/drawing/2014/main" id="{8EA9FC98-908C-4786-AABB-2C17CEA6C2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272" r="2051"/>
          <a:stretch/>
        </p:blipFill>
        <p:spPr>
          <a:xfrm>
            <a:off x="6098892" y="2492376"/>
            <a:ext cx="4802404" cy="356337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E223C41-CD68-4032-AD94-4F97BD193E5E}"/>
              </a:ext>
            </a:extLst>
          </p:cNvPr>
          <p:cNvSpPr/>
          <p:nvPr/>
        </p:nvSpPr>
        <p:spPr>
          <a:xfrm>
            <a:off x="1284209" y="2569769"/>
            <a:ext cx="44798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dirty="0"/>
              <a:t>Why did you decide to become a  Pastor?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054334-09B2-435E-B311-598E08FC99D2}"/>
              </a:ext>
            </a:extLst>
          </p:cNvPr>
          <p:cNvSpPr/>
          <p:nvPr/>
        </p:nvSpPr>
        <p:spPr>
          <a:xfrm>
            <a:off x="1119322" y="4117476"/>
            <a:ext cx="48307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At what age did you decide to </a:t>
            </a:r>
            <a:r>
              <a:rPr lang="en-GB" sz="2000" dirty="0"/>
              <a:t>become</a:t>
            </a:r>
            <a:r>
              <a:rPr lang="en-GB" dirty="0"/>
              <a:t> a Pastor?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89CC86-14A0-404E-99A8-5DBED45EBC4E}"/>
              </a:ext>
            </a:extLst>
          </p:cNvPr>
          <p:cNvSpPr/>
          <p:nvPr/>
        </p:nvSpPr>
        <p:spPr>
          <a:xfrm>
            <a:off x="1164276" y="4755621"/>
            <a:ext cx="3325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Can I be a pastor, if God calls me?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DB0723-AEAB-43A7-BE9B-6D102A8C4207}"/>
              </a:ext>
            </a:extLst>
          </p:cNvPr>
          <p:cNvSpPr/>
          <p:nvPr/>
        </p:nvSpPr>
        <p:spPr>
          <a:xfrm>
            <a:off x="1157766" y="5264686"/>
            <a:ext cx="41366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How can I prepare for a life to </a:t>
            </a:r>
            <a:r>
              <a:rPr lang="en-GB" sz="2000" dirty="0"/>
              <a:t>serve</a:t>
            </a:r>
            <a:r>
              <a:rPr lang="en-GB" dirty="0"/>
              <a:t> God?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D8DCB2-7FF8-4011-86B4-C453756C6718}"/>
              </a:ext>
            </a:extLst>
          </p:cNvPr>
          <p:cNvSpPr/>
          <p:nvPr/>
        </p:nvSpPr>
        <p:spPr>
          <a:xfrm>
            <a:off x="1164276" y="5809092"/>
            <a:ext cx="344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How can I be a minister right now?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4FC275-CEF1-4AE5-BC7C-A4966BFAD36F}"/>
              </a:ext>
            </a:extLst>
          </p:cNvPr>
          <p:cNvSpPr txBox="1"/>
          <p:nvPr/>
        </p:nvSpPr>
        <p:spPr>
          <a:xfrm>
            <a:off x="8575018" y="5855693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kathleenjonesauthor.blogspot.com/2012/01/interviewing-for-book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90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C388887D-BE76-4C70-B0DA-13640989F2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52330" y="0"/>
            <a:ext cx="9873993" cy="697350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FEF1C2-C29D-4D25-9424-65F4EDF0E0BF}"/>
              </a:ext>
            </a:extLst>
          </p:cNvPr>
          <p:cNvSpPr txBox="1"/>
          <p:nvPr/>
        </p:nvSpPr>
        <p:spPr>
          <a:xfrm>
            <a:off x="1252330" y="6492875"/>
            <a:ext cx="79717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://the-patch-kas.blogspot.com/2010_08_01_archive.html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-nc-nd/3.0/"/>
              </a:rPr>
              <a:t>CC BY-NC-ND</a:t>
            </a:r>
            <a:endParaRPr lang="en-GB" sz="90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7121C05-9A0F-4642-A538-22843CFC5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202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5782D3-6CED-43A7-BE35-09C48F809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6721F593-ECD2-4B5B-AAE4-0866A4CDC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989586" y="1070835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71DEE99F-D18C-4025-BA3F-CEBF5258E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988949" y="803186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976FA5D9-3A7C-4FA7-9BA8-1905D703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513372" y="804101"/>
            <a:ext cx="388023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0D0B18-4B10-4E71-A774-A2456045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5104" y="1213968"/>
            <a:ext cx="3220127" cy="1715106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Church floor plan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A5124-5D05-4DAE-8A47-8D731C4CC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5105" y="3072208"/>
            <a:ext cx="3264916" cy="2660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FFFFFF"/>
                </a:solidFill>
              </a:rPr>
              <a:t>a.  Sanctuary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b.  Church Office 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c.  Your Sabbath School Room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d.  Fellowship Hall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e.  Restrooms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f.   Adventurer Room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g.  Community Service Room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4652D57C-331F-43B8-9C07-69FBA9C02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671258" y="1530154"/>
            <a:ext cx="520741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 descr="A picture containing food&#10;&#10;Description automatically generated">
            <a:extLst>
              <a:ext uri="{FF2B5EF4-FFF2-40B4-BE49-F238E27FC236}">
                <a16:creationId xmlns:a16="http://schemas.microsoft.com/office/drawing/2014/main" id="{681400D7-A9F4-4CF3-AABB-00BC80A5C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98268" y="173467"/>
            <a:ext cx="6096000" cy="3752850"/>
          </a:xfrm>
          <a:prstGeom prst="rect">
            <a:avLst/>
          </a:prstGeom>
        </p:spPr>
      </p:pic>
      <p:pic>
        <p:nvPicPr>
          <p:cNvPr id="13" name="Picture 1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1AFA019-B63C-4234-AF35-8004D8341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429000" y="4354497"/>
            <a:ext cx="3805352" cy="233003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472892C-6ADC-4807-A482-ECEA04384A38}"/>
              </a:ext>
            </a:extLst>
          </p:cNvPr>
          <p:cNvSpPr txBox="1"/>
          <p:nvPr/>
        </p:nvSpPr>
        <p:spPr>
          <a:xfrm>
            <a:off x="2980404" y="6869645"/>
            <a:ext cx="42539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stackoverflow.com/questions/38366439/how-to-get-the-external-contour-of-a-floorplan-in-python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1943824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352D5-861D-4A52-9E49-E992B956A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CHURCH TOUR</a:t>
            </a:r>
          </a:p>
        </p:txBody>
      </p:sp>
      <p:pic>
        <p:nvPicPr>
          <p:cNvPr id="4" name="Content Placeholder 3" descr="A picture containing food&#10;&#10;Description automatically generated">
            <a:extLst>
              <a:ext uri="{FF2B5EF4-FFF2-40B4-BE49-F238E27FC236}">
                <a16:creationId xmlns:a16="http://schemas.microsoft.com/office/drawing/2014/main" id="{5AB271FB-589E-4A4B-B6EF-0B775438E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81349" y="1500808"/>
            <a:ext cx="5424647" cy="333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4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352D5-861D-4A52-9E49-E992B956A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CHURCH TOUR</a:t>
            </a:r>
          </a:p>
        </p:txBody>
      </p:sp>
      <p:pic>
        <p:nvPicPr>
          <p:cNvPr id="7" name="Content Placeholder 6" descr="A blue and yellow house&#10;&#10;Description automatically generated">
            <a:extLst>
              <a:ext uri="{FF2B5EF4-FFF2-40B4-BE49-F238E27FC236}">
                <a16:creationId xmlns:a16="http://schemas.microsoft.com/office/drawing/2014/main" id="{5A358E24-8D9C-4F88-8B29-6ECF11DA31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87" y="1319172"/>
            <a:ext cx="8336028" cy="5538827"/>
          </a:xfrm>
        </p:spPr>
      </p:pic>
      <p:pic>
        <p:nvPicPr>
          <p:cNvPr id="8" name="Content Placeholder 3" descr="A picture containing food&#10;&#10;Description automatically generated">
            <a:extLst>
              <a:ext uri="{FF2B5EF4-FFF2-40B4-BE49-F238E27FC236}">
                <a16:creationId xmlns:a16="http://schemas.microsoft.com/office/drawing/2014/main" id="{84A104EA-D662-4AF8-8E14-FF7309942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769450" y="2644735"/>
            <a:ext cx="1087265" cy="66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75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CAC93-8B5A-4C1F-939A-8B1B88F48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room filled with furniture and a fireplace&#10;&#10;Description automatically generated">
            <a:extLst>
              <a:ext uri="{FF2B5EF4-FFF2-40B4-BE49-F238E27FC236}">
                <a16:creationId xmlns:a16="http://schemas.microsoft.com/office/drawing/2014/main" id="{68FE2AAD-8E3F-432A-8BDA-2947FA188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574" y="23604"/>
            <a:ext cx="10280337" cy="6926377"/>
          </a:xfrm>
        </p:spPr>
      </p:pic>
    </p:spTree>
    <p:extLst>
      <p:ext uri="{BB962C8B-B14F-4D97-AF65-F5344CB8AC3E}">
        <p14:creationId xmlns:p14="http://schemas.microsoft.com/office/powerpoint/2010/main" val="1943620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84710-2C5B-462D-BF62-D65EB885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group of people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08230685-8DDD-497A-AEFF-847143B1F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74" y="71541"/>
            <a:ext cx="10179689" cy="6786459"/>
          </a:xfrm>
        </p:spPr>
      </p:pic>
    </p:spTree>
    <p:extLst>
      <p:ext uri="{BB962C8B-B14F-4D97-AF65-F5344CB8AC3E}">
        <p14:creationId xmlns:p14="http://schemas.microsoft.com/office/powerpoint/2010/main" val="2584309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BC313-05F8-424D-BD87-F91EF8473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 descr="A group of people in a room&#10;&#10;Description automatically generated">
            <a:extLst>
              <a:ext uri="{FF2B5EF4-FFF2-40B4-BE49-F238E27FC236}">
                <a16:creationId xmlns:a16="http://schemas.microsoft.com/office/drawing/2014/main" id="{B9625079-D10B-4574-B433-E4784BC31E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07" y="188843"/>
            <a:ext cx="11238385" cy="6304032"/>
          </a:xfrm>
        </p:spPr>
      </p:pic>
    </p:spTree>
    <p:extLst>
      <p:ext uri="{BB962C8B-B14F-4D97-AF65-F5344CB8AC3E}">
        <p14:creationId xmlns:p14="http://schemas.microsoft.com/office/powerpoint/2010/main" val="2487701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376A4-4070-48E0-BB95-BA7857779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group of people in a room&#10;&#10;Description automatically generated">
            <a:extLst>
              <a:ext uri="{FF2B5EF4-FFF2-40B4-BE49-F238E27FC236}">
                <a16:creationId xmlns:a16="http://schemas.microsoft.com/office/drawing/2014/main" id="{F90A9623-F81B-4D38-83A4-A44495E04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73" y="-4176"/>
            <a:ext cx="10247243" cy="7685433"/>
          </a:xfrm>
        </p:spPr>
      </p:pic>
    </p:spTree>
    <p:extLst>
      <p:ext uri="{BB962C8B-B14F-4D97-AF65-F5344CB8AC3E}">
        <p14:creationId xmlns:p14="http://schemas.microsoft.com/office/powerpoint/2010/main" val="1164951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5782D3-6CED-43A7-BE35-09C48F809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6721F593-ECD2-4B5B-AAE4-0866A4CDC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989586" y="1070835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71DEE99F-D18C-4025-BA3F-CEBF5258E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988949" y="803186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976FA5D9-3A7C-4FA7-9BA8-1905D703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513372" y="804101"/>
            <a:ext cx="388023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0D0B18-4B10-4E71-A774-A2456045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5104" y="1213968"/>
            <a:ext cx="3220127" cy="1715106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Church floor plan </a:t>
            </a:r>
          </a:p>
        </p:txBody>
      </p:sp>
      <p:pic>
        <p:nvPicPr>
          <p:cNvPr id="5" name="Picture 4" descr="A close up of text on a whiteboard&#10;&#10;Description automatically generated">
            <a:extLst>
              <a:ext uri="{FF2B5EF4-FFF2-40B4-BE49-F238E27FC236}">
                <a16:creationId xmlns:a16="http://schemas.microsoft.com/office/drawing/2014/main" id="{20C5A84A-4980-4C3F-8919-56CB6E4DD0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3844"/>
          <a:stretch/>
        </p:blipFill>
        <p:spPr>
          <a:xfrm rot="16200000">
            <a:off x="1544480" y="63722"/>
            <a:ext cx="5249798" cy="673055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A5124-5D05-4DAE-8A47-8D731C4CC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5105" y="3072208"/>
            <a:ext cx="3264916" cy="2660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FFFFFF"/>
                </a:solidFill>
              </a:rPr>
              <a:t>a.  Sanctuary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b.  Church Office 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c.  Your Sabbath School Room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d.  Fellowship Hall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e.  Restrooms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f.   Adventurer Room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g.  Community Service Room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4652D57C-331F-43B8-9C07-69FBA9C02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671258" y="1530154"/>
            <a:ext cx="520741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Content Placeholder 3" descr="A picture containing food&#10;&#10;Description automatically generated">
            <a:extLst>
              <a:ext uri="{FF2B5EF4-FFF2-40B4-BE49-F238E27FC236}">
                <a16:creationId xmlns:a16="http://schemas.microsoft.com/office/drawing/2014/main" id="{F706A86B-0101-4149-99B5-1FCF3261C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78039" y="1442111"/>
            <a:ext cx="1630623" cy="100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3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C01F9-8247-4297-A991-1A8162E99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far…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F7198A-926A-4D72-B78C-0C029C9D2B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46784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07841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0B3E8-3B3B-4A4F-8C54-9261AA61F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Church Board.....</a:t>
            </a:r>
          </a:p>
        </p:txBody>
      </p:sp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03886C-BABD-4A18-B1AC-FEDB223C2A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30618" y="258451"/>
            <a:ext cx="3869890" cy="604972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BFF398-498E-4D0B-BB3C-A98CBBAF3122}"/>
              </a:ext>
            </a:extLst>
          </p:cNvPr>
          <p:cNvSpPr txBox="1"/>
          <p:nvPr/>
        </p:nvSpPr>
        <p:spPr>
          <a:xfrm>
            <a:off x="7732642" y="6122504"/>
            <a:ext cx="25678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licensed under </a:t>
            </a:r>
            <a:r>
              <a:rPr lang="en-GB" sz="900" dirty="0">
                <a:hlinkClick r:id="rId4" tooltip="https://creativecommons.org/licenses/by-nc-nd/3.0/"/>
              </a:rPr>
              <a:t>CC BY-NC-ND</a:t>
            </a:r>
            <a:endParaRPr lang="en-GB" sz="9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A48EFB2-8B91-4B8E-826C-59EB03F1BC3B}"/>
              </a:ext>
            </a:extLst>
          </p:cNvPr>
          <p:cNvSpPr txBox="1">
            <a:spLocks/>
          </p:cNvSpPr>
          <p:nvPr/>
        </p:nvSpPr>
        <p:spPr>
          <a:xfrm>
            <a:off x="4459356" y="4006159"/>
            <a:ext cx="34720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What is that</a:t>
            </a:r>
          </a:p>
        </p:txBody>
      </p:sp>
    </p:spTree>
    <p:extLst>
      <p:ext uri="{BB962C8B-B14F-4D97-AF65-F5344CB8AC3E}">
        <p14:creationId xmlns:p14="http://schemas.microsoft.com/office/powerpoint/2010/main" val="269250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3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7D6B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B0068B-5BC0-4AB4-9BB9-3C95278DF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What is a church board and what is its function? </a:t>
            </a:r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33B81349-3A7E-4A66-9ED9-66E6F8E29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454901"/>
            <a:ext cx="3441163" cy="4080255"/>
          </a:xfrm>
          <a:prstGeom prst="rect">
            <a:avLst/>
          </a:prstGeom>
          <a:solidFill>
            <a:srgbClr val="0008F3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red stop sign sitting on the ground&#10;&#10;Description automatically generated">
            <a:extLst>
              <a:ext uri="{FF2B5EF4-FFF2-40B4-BE49-F238E27FC236}">
                <a16:creationId xmlns:a16="http://schemas.microsoft.com/office/drawing/2014/main" id="{F22041EA-6EF7-4E22-BCF3-ECB6525806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41781" y="2576545"/>
            <a:ext cx="2544704" cy="3635293"/>
          </a:xfrm>
          <a:prstGeom prst="rect">
            <a:avLst/>
          </a:prstGeom>
        </p:spPr>
      </p:pic>
      <p:sp>
        <p:nvSpPr>
          <p:cNvPr id="26" name="Rectangle 17">
            <a:extLst>
              <a:ext uri="{FF2B5EF4-FFF2-40B4-BE49-F238E27FC236}">
                <a16:creationId xmlns:a16="http://schemas.microsoft.com/office/drawing/2014/main" id="{4A37A7FF-19A5-40D8-8D0C-E780CBD33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1468" y="2454900"/>
            <a:ext cx="3441163" cy="4080255"/>
          </a:xfrm>
          <a:prstGeom prst="rect">
            <a:avLst/>
          </a:prstGeom>
          <a:solidFill>
            <a:srgbClr val="0008F3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8C2A42B3-6368-4BDF-A692-4A7A4F6E06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18716" y="2640558"/>
            <a:ext cx="2799175" cy="3635294"/>
          </a:xfrm>
          <a:prstGeom prst="rect">
            <a:avLst/>
          </a:prstGeom>
        </p:spPr>
      </p:pic>
      <p:sp>
        <p:nvSpPr>
          <p:cNvPr id="27" name="Rectangle 19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F9B62-CA0D-40FB-BD58-550922D91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6768" y="6211838"/>
            <a:ext cx="3322752" cy="513170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3600" dirty="0"/>
              <a:t>Discipleship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A58020-3E01-452D-8D77-B6F902831B08}"/>
              </a:ext>
            </a:extLst>
          </p:cNvPr>
          <p:cNvSpPr/>
          <p:nvPr/>
        </p:nvSpPr>
        <p:spPr>
          <a:xfrm>
            <a:off x="4430642" y="5822092"/>
            <a:ext cx="36907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3600" dirty="0">
                <a:latin typeface="Arial" panose="020B0604020202020204" pitchFamily="34" charset="0"/>
              </a:rPr>
              <a:t>Evangelism</a:t>
            </a:r>
            <a:endParaRPr lang="en-GB" sz="3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1E4D0B-C8A4-4544-8808-39A3AD866966}"/>
              </a:ext>
            </a:extLst>
          </p:cNvPr>
          <p:cNvSpPr txBox="1"/>
          <p:nvPr/>
        </p:nvSpPr>
        <p:spPr>
          <a:xfrm>
            <a:off x="8121372" y="1474967"/>
            <a:ext cx="3358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Group of Church members who have been chosen to lead the church. </a:t>
            </a:r>
          </a:p>
        </p:txBody>
      </p:sp>
    </p:spTree>
    <p:extLst>
      <p:ext uri="{BB962C8B-B14F-4D97-AF65-F5344CB8AC3E}">
        <p14:creationId xmlns:p14="http://schemas.microsoft.com/office/powerpoint/2010/main" val="405395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70C89-77B8-4D53-9EA3-5DDE11500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Name 10 members on the church board. </a:t>
            </a:r>
            <a:br>
              <a:rPr lang="en-GB" dirty="0"/>
            </a:br>
            <a:r>
              <a:rPr lang="en-GB" dirty="0"/>
              <a:t>What position(s) do they hold?</a:t>
            </a:r>
            <a:br>
              <a:rPr lang="en-GB" dirty="0"/>
            </a:br>
            <a:endParaRPr lang="en-GB" dirty="0"/>
          </a:p>
        </p:txBody>
      </p:sp>
      <p:pic>
        <p:nvPicPr>
          <p:cNvPr id="9" name="Picture 8" descr="A picture containing drawing, room&#10;&#10;Description automatically generated">
            <a:extLst>
              <a:ext uri="{FF2B5EF4-FFF2-40B4-BE49-F238E27FC236}">
                <a16:creationId xmlns:a16="http://schemas.microsoft.com/office/drawing/2014/main" id="{4ED7F20B-6A64-4934-AE08-D4E53F315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68360" y="1395465"/>
            <a:ext cx="7842170" cy="50974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E7CC0E0-223B-45B2-BBE9-4BB1682C43D5}"/>
              </a:ext>
            </a:extLst>
          </p:cNvPr>
          <p:cNvSpPr txBox="1"/>
          <p:nvPr/>
        </p:nvSpPr>
        <p:spPr>
          <a:xfrm>
            <a:off x="5789445" y="6377459"/>
            <a:ext cx="31722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licensed under </a:t>
            </a:r>
            <a:r>
              <a:rPr lang="en-GB" sz="900" dirty="0">
                <a:hlinkClick r:id="rId4" tooltip="https://creativecommons.org/licenses/by-nc-sa/3.0/"/>
              </a:rPr>
              <a:t>CC BY-SA-NC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049547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0CD31-42DD-4568-BF8F-ED24E152A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7036B62-44CF-4C09-9363-76752BC55A5E}"/>
              </a:ext>
            </a:extLst>
          </p:cNvPr>
          <p:cNvSpPr txBox="1">
            <a:spLocks/>
          </p:cNvSpPr>
          <p:nvPr/>
        </p:nvSpPr>
        <p:spPr>
          <a:xfrm>
            <a:off x="289162" y="2367415"/>
            <a:ext cx="60563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>
              <a:buFont typeface="+mj-lt"/>
              <a:buAutoNum type="arabicPeriod"/>
            </a:pPr>
            <a:r>
              <a:rPr lang="en-GB" dirty="0"/>
              <a:t>_ Elders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_Head Deacon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_Head Deaconess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_Treasurer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_Clerk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_Adventist Community Services Leader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_Youth Ministry Leader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_Children Ministry Leader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_Music Coordinator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_Adventurer Director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EC3A848-249A-4D47-A8CF-CB0651BFCC43}"/>
              </a:ext>
            </a:extLst>
          </p:cNvPr>
          <p:cNvSpPr txBox="1">
            <a:spLocks/>
          </p:cNvSpPr>
          <p:nvPr/>
        </p:nvSpPr>
        <p:spPr>
          <a:xfrm>
            <a:off x="6236208" y="2367415"/>
            <a:ext cx="6056376" cy="5220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_Pathfinder Director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_Family Ministry Leader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_Health Ministry Leader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_Personal Ministries Leader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_Sabbath School Superintendent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_Stewardship Ministries Leader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_Women Ministries Leader</a:t>
            </a:r>
          </a:p>
          <a:p>
            <a:pPr marL="914400" lvl="1" indent="-457200">
              <a:buFont typeface="+mj-lt"/>
              <a:buAutoNum type="arabicPeriod" startAt="11"/>
            </a:pPr>
            <a:r>
              <a:rPr lang="en-GB" dirty="0"/>
              <a:t>_Young Adults Leader</a:t>
            </a:r>
          </a:p>
          <a:p>
            <a:pPr marL="457200" lvl="1" indent="0">
              <a:buNone/>
            </a:pPr>
            <a:endParaRPr lang="en-GB" dirty="0"/>
          </a:p>
          <a:p>
            <a:pPr marL="914400" lvl="1" indent="-457200">
              <a:buFont typeface="+mj-lt"/>
              <a:buAutoNum type="arabicPeriod" startAt="11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072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0369C4-F4CB-4FED-8D1B-A73B9217B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Explain how you can help God in your church every week starting this week?</a:t>
            </a:r>
          </a:p>
        </p:txBody>
      </p:sp>
      <p:pic>
        <p:nvPicPr>
          <p:cNvPr id="14" name="Picture 13" descr="A close up of a device&#10;&#10;Description automatically generated">
            <a:extLst>
              <a:ext uri="{FF2B5EF4-FFF2-40B4-BE49-F238E27FC236}">
                <a16:creationId xmlns:a16="http://schemas.microsoft.com/office/drawing/2014/main" id="{09B1F99D-4788-45BE-8A45-561E4F21C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82582" y="321735"/>
            <a:ext cx="1947790" cy="1889357"/>
          </a:xfrm>
          <a:prstGeom prst="rect">
            <a:avLst/>
          </a:prstGeom>
        </p:spPr>
      </p:pic>
      <p:pic>
        <p:nvPicPr>
          <p:cNvPr id="5" name="Picture 4" descr="A picture containing indoor, table, sitting, cup&#10;&#10;Description automatically generated">
            <a:extLst>
              <a:ext uri="{FF2B5EF4-FFF2-40B4-BE49-F238E27FC236}">
                <a16:creationId xmlns:a16="http://schemas.microsoft.com/office/drawing/2014/main" id="{2D64725C-BEB0-4551-BD00-9B768AF806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952549" y="321733"/>
            <a:ext cx="2179412" cy="1890640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FBA1D7B2-B989-46A4-88EE-F95BEE570B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37130" y="2532825"/>
            <a:ext cx="2438691" cy="1801922"/>
          </a:xfrm>
          <a:prstGeom prst="rect">
            <a:avLst/>
          </a:prstGeom>
        </p:spPr>
      </p:pic>
      <p:pic>
        <p:nvPicPr>
          <p:cNvPr id="8" name="Picture 7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EE2B1871-7D75-4D19-B191-72E29D7EAB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318337" y="540697"/>
            <a:ext cx="3560281" cy="3560281"/>
          </a:xfrm>
          <a:prstGeom prst="rect">
            <a:avLst/>
          </a:prstGeom>
        </p:spPr>
      </p:pic>
      <p:pic>
        <p:nvPicPr>
          <p:cNvPr id="11" name="Picture 10" descr="A picture containing toy, table, bed&#10;&#10;Description automatically generated">
            <a:extLst>
              <a:ext uri="{FF2B5EF4-FFF2-40B4-BE49-F238E27FC236}">
                <a16:creationId xmlns:a16="http://schemas.microsoft.com/office/drawing/2014/main" id="{6F838741-EBFD-46C9-A6E7-CF5CC35237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8664326" y="2532825"/>
            <a:ext cx="2749410" cy="1787117"/>
          </a:xfrm>
          <a:prstGeom prst="rect">
            <a:avLst/>
          </a:prstGeom>
        </p:spPr>
      </p:pic>
      <p:pic>
        <p:nvPicPr>
          <p:cNvPr id="4" name="Picture 3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0EC29DA5-8568-4BE4-973B-B18BC1A4F9E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1209179" y="4641675"/>
            <a:ext cx="1894592" cy="1894592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746ACDE-9377-4AE8-AD5F-B6D711A78805}"/>
              </a:ext>
            </a:extLst>
          </p:cNvPr>
          <p:cNvSpPr txBox="1"/>
          <p:nvPr/>
        </p:nvSpPr>
        <p:spPr>
          <a:xfrm>
            <a:off x="11122476" y="6870700"/>
            <a:ext cx="10695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</a:rPr>
              <a:t>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2B7F1B-B6D5-4287-A26E-B21E6E80BCE9}"/>
              </a:ext>
            </a:extLst>
          </p:cNvPr>
          <p:cNvSpPr txBox="1"/>
          <p:nvPr/>
        </p:nvSpPr>
        <p:spPr>
          <a:xfrm>
            <a:off x="10040252" y="6870700"/>
            <a:ext cx="10695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</a:rPr>
              <a:t>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4F3096-F133-4D52-9E46-0FDEE68E3F40}"/>
              </a:ext>
            </a:extLst>
          </p:cNvPr>
          <p:cNvSpPr txBox="1"/>
          <p:nvPr/>
        </p:nvSpPr>
        <p:spPr>
          <a:xfrm>
            <a:off x="9078254" y="6870700"/>
            <a:ext cx="94929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</a:rPr>
              <a:t>licensed under </a:t>
            </a:r>
            <a:r>
              <a:rPr lang="en-GB" sz="700">
                <a:solidFill>
                  <a:srgbClr val="FFFFFF"/>
                </a:solidFill>
                <a:hlinkClick r:id="rId1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5E52C2-891F-45F1-BF23-82F6B699474E}"/>
              </a:ext>
            </a:extLst>
          </p:cNvPr>
          <p:cNvSpPr txBox="1"/>
          <p:nvPr/>
        </p:nvSpPr>
        <p:spPr>
          <a:xfrm>
            <a:off x="8116255" y="6870700"/>
            <a:ext cx="94929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</a:rPr>
              <a:t>licensed under </a:t>
            </a:r>
            <a:r>
              <a:rPr lang="en-GB" sz="700">
                <a:solidFill>
                  <a:srgbClr val="FFFFFF"/>
                </a:solidFill>
                <a:hlinkClick r:id="rId1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B3DB776-4963-499B-B063-D0E0D7164D2E}"/>
              </a:ext>
            </a:extLst>
          </p:cNvPr>
          <p:cNvSpPr txBox="1"/>
          <p:nvPr/>
        </p:nvSpPr>
        <p:spPr>
          <a:xfrm>
            <a:off x="5644228" y="6870700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s://believersbrain.com/2013/05/27/7-ways-faith-communities-can-respond-to-mental-illnes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BF9528-C0A1-4263-9872-6DE0CFBDB4C3}"/>
              </a:ext>
            </a:extLst>
          </p:cNvPr>
          <p:cNvSpPr txBox="1"/>
          <p:nvPr/>
        </p:nvSpPr>
        <p:spPr>
          <a:xfrm>
            <a:off x="3324486" y="687070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3" tooltip="https://en.wikipedia.org/wiki/Smile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2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25BE46-A354-4677-A883-4EFD40F61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Love one another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EB0530F-796E-46DA-8074-CC0DA3065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367263" y="961812"/>
            <a:ext cx="4530872" cy="49309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2E4794-E04B-4E00-B5E3-05F59342B068}"/>
              </a:ext>
            </a:extLst>
          </p:cNvPr>
          <p:cNvSpPr txBox="1"/>
          <p:nvPr/>
        </p:nvSpPr>
        <p:spPr>
          <a:xfrm>
            <a:off x="7711319" y="5692744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designers-original.blogspot.com/2012/11/give-thanks-day-4-my-church-family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382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C01F9-8247-4297-A991-1A8162E99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far…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F7198A-926A-4D72-B78C-0C029C9D2B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2878774"/>
              </p:ext>
            </p:extLst>
          </p:nvPr>
        </p:nvGraphicFramePr>
        <p:xfrm>
          <a:off x="198783" y="1461052"/>
          <a:ext cx="11155017" cy="4715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082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D7DF9-F15D-400C-9357-511BF1BE0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/>
              <a:t>Requirements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2939850E-6544-4FAB-99BF-72018D7F84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9868380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151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0D18A-7A36-4AEC-814E-D06D0A0F8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icture containing toy&#10;&#10;Description automatically generated">
            <a:extLst>
              <a:ext uri="{FF2B5EF4-FFF2-40B4-BE49-F238E27FC236}">
                <a16:creationId xmlns:a16="http://schemas.microsoft.com/office/drawing/2014/main" id="{A62B5F7B-90A5-4CB5-8B4A-A93B67CE1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8200" y="1037125"/>
            <a:ext cx="10614991" cy="566530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66CDBB-BA07-453E-B782-348A6C91DBD2}"/>
              </a:ext>
            </a:extLst>
          </p:cNvPr>
          <p:cNvSpPr txBox="1"/>
          <p:nvPr/>
        </p:nvSpPr>
        <p:spPr>
          <a:xfrm>
            <a:off x="755374" y="6702429"/>
            <a:ext cx="11212400" cy="234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pngall.com/thank-you-pn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246479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449</Words>
  <Application>Microsoft Office PowerPoint</Application>
  <PresentationFormat>Widescreen</PresentationFormat>
  <Paragraphs>98</Paragraphs>
  <Slides>27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My Church </vt:lpstr>
      <vt:lpstr>Exodus 25:8  And let them make Me a sanctuary, that I may dwell among them.</vt:lpstr>
      <vt:lpstr>Understand the meaning and memorize   1Corinthians 3:16 </vt:lpstr>
      <vt:lpstr>PowerPoint Presentation</vt:lpstr>
      <vt:lpstr>PowerPoint Presentation</vt:lpstr>
      <vt:lpstr>Well done!</vt:lpstr>
      <vt:lpstr>PowerPoint Presentation</vt:lpstr>
      <vt:lpstr>Interview with Pastor</vt:lpstr>
      <vt:lpstr>PowerPoint Presentation</vt:lpstr>
      <vt:lpstr>Church floor plan </vt:lpstr>
      <vt:lpstr>CHURCH TOUR</vt:lpstr>
      <vt:lpstr>MY CHURCH TOUR</vt:lpstr>
      <vt:lpstr>PowerPoint Presentation</vt:lpstr>
      <vt:lpstr>PowerPoint Presentation</vt:lpstr>
      <vt:lpstr>PowerPoint Presentation</vt:lpstr>
      <vt:lpstr>PowerPoint Presentation</vt:lpstr>
      <vt:lpstr>Church floor plan </vt:lpstr>
      <vt:lpstr>So far…</vt:lpstr>
      <vt:lpstr>Church Board.....</vt:lpstr>
      <vt:lpstr>What is a church board and what is its function? </vt:lpstr>
      <vt:lpstr>Name 10 members on the church board.  What position(s) do they hold? </vt:lpstr>
      <vt:lpstr>PowerPoint Presentation</vt:lpstr>
      <vt:lpstr>Explain how you can help God in your church every week starting this week?</vt:lpstr>
      <vt:lpstr>Love one another</vt:lpstr>
      <vt:lpstr>So far…</vt:lpstr>
      <vt:lpstr>Requirements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Church </dc:title>
  <dc:creator>Paula Yunuen Carrillo</dc:creator>
  <cp:lastModifiedBy>Paula Yunuen Carrillo</cp:lastModifiedBy>
  <cp:revision>30</cp:revision>
  <dcterms:created xsi:type="dcterms:W3CDTF">2020-04-16T11:38:58Z</dcterms:created>
  <dcterms:modified xsi:type="dcterms:W3CDTF">2020-04-17T22:11:23Z</dcterms:modified>
</cp:coreProperties>
</file>