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6" r:id="rId2"/>
    <p:sldId id="262" r:id="rId3"/>
    <p:sldId id="274" r:id="rId4"/>
    <p:sldId id="295" r:id="rId5"/>
    <p:sldId id="297" r:id="rId6"/>
    <p:sldId id="282" r:id="rId7"/>
    <p:sldId id="294" r:id="rId8"/>
    <p:sldId id="278" r:id="rId9"/>
    <p:sldId id="270" r:id="rId10"/>
    <p:sldId id="296" r:id="rId11"/>
    <p:sldId id="291" r:id="rId12"/>
    <p:sldId id="292" r:id="rId13"/>
    <p:sldId id="288" r:id="rId14"/>
    <p:sldId id="290" r:id="rId15"/>
    <p:sldId id="293" r:id="rId16"/>
    <p:sldId id="289" r:id="rId17"/>
    <p:sldId id="311" r:id="rId18"/>
    <p:sldId id="271" r:id="rId19"/>
    <p:sldId id="308" r:id="rId20"/>
    <p:sldId id="320" r:id="rId21"/>
    <p:sldId id="300" r:id="rId22"/>
    <p:sldId id="302" r:id="rId23"/>
    <p:sldId id="312" r:id="rId24"/>
    <p:sldId id="313" r:id="rId25"/>
    <p:sldId id="318" r:id="rId26"/>
    <p:sldId id="314" r:id="rId27"/>
    <p:sldId id="316" r:id="rId28"/>
    <p:sldId id="315" r:id="rId29"/>
    <p:sldId id="317" r:id="rId30"/>
    <p:sldId id="321" r:id="rId31"/>
    <p:sldId id="323" r:id="rId32"/>
    <p:sldId id="322" r:id="rId33"/>
    <p:sldId id="324" r:id="rId34"/>
    <p:sldId id="325" r:id="rId35"/>
    <p:sldId id="326" r:id="rId36"/>
    <p:sldId id="327" r:id="rId37"/>
    <p:sldId id="273" r:id="rId38"/>
    <p:sldId id="275" r:id="rId39"/>
    <p:sldId id="272" r:id="rId40"/>
    <p:sldId id="283" r:id="rId41"/>
    <p:sldId id="286" r:id="rId42"/>
    <p:sldId id="267" r:id="rId43"/>
    <p:sldId id="304" r:id="rId44"/>
    <p:sldId id="284" r:id="rId45"/>
    <p:sldId id="277" r:id="rId46"/>
    <p:sldId id="305" r:id="rId47"/>
    <p:sldId id="264" r:id="rId48"/>
    <p:sldId id="328" r:id="rId49"/>
    <p:sldId id="299" r:id="rId50"/>
    <p:sldId id="266"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8" d="100"/>
          <a:sy n="88" d="100"/>
        </p:scale>
        <p:origin x="72" y="330"/>
      </p:cViewPr>
      <p:guideLst/>
    </p:cSldViewPr>
  </p:slideViewPr>
  <p:notesTextViewPr>
    <p:cViewPr>
      <p:scale>
        <a:sx n="1" d="1"/>
        <a:sy n="1" d="1"/>
      </p:scale>
      <p:origin x="0" y="0"/>
    </p:cViewPr>
  </p:notesTextViewPr>
  <p:sorterViewPr>
    <p:cViewPr>
      <p:scale>
        <a:sx n="100" d="100"/>
        <a:sy n="100" d="100"/>
      </p:scale>
      <p:origin x="0" y="-744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ata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svg"/><Relationship Id="rId1" Type="http://schemas.openxmlformats.org/officeDocument/2006/relationships/image" Target="../media/image36.png"/><Relationship Id="rId4" Type="http://schemas.openxmlformats.org/officeDocument/2006/relationships/image" Target="../media/image39.svg"/></Relationships>
</file>

<file path=ppt/diagrams/_rels/data5.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svg"/><Relationship Id="rId1" Type="http://schemas.openxmlformats.org/officeDocument/2006/relationships/image" Target="../media/image43.png"/><Relationship Id="rId6" Type="http://schemas.openxmlformats.org/officeDocument/2006/relationships/image" Target="../media/image48.svg"/><Relationship Id="rId5" Type="http://schemas.openxmlformats.org/officeDocument/2006/relationships/image" Target="../media/image47.png"/><Relationship Id="rId4" Type="http://schemas.openxmlformats.org/officeDocument/2006/relationships/image" Target="../media/image46.svg"/></Relationships>
</file>

<file path=ppt/diagrams/_rels/data6.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57.png"/><Relationship Id="rId7" Type="http://schemas.openxmlformats.org/officeDocument/2006/relationships/image" Target="../media/image23.png"/><Relationship Id="rId2" Type="http://schemas.openxmlformats.org/officeDocument/2006/relationships/image" Target="../media/image56.svg"/><Relationship Id="rId1" Type="http://schemas.openxmlformats.org/officeDocument/2006/relationships/image" Target="../media/image55.png"/><Relationship Id="rId6" Type="http://schemas.openxmlformats.org/officeDocument/2006/relationships/image" Target="../media/image60.svg"/><Relationship Id="rId5" Type="http://schemas.openxmlformats.org/officeDocument/2006/relationships/image" Target="../media/image59.png"/><Relationship Id="rId4" Type="http://schemas.openxmlformats.org/officeDocument/2006/relationships/image" Target="../media/image58.svg"/></Relationships>
</file>

<file path=ppt/diagrams/_rels/data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svg"/><Relationship Id="rId1" Type="http://schemas.openxmlformats.org/officeDocument/2006/relationships/image" Target="../media/image64.png"/><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67.svg"/></Relationships>
</file>

<file path=ppt/diagrams/_rels/data12.xml.rels><?xml version="1.0" encoding="UTF-8" standalone="yes"?>
<Relationships xmlns="http://schemas.openxmlformats.org/package/2006/relationships"><Relationship Id="rId8" Type="http://schemas.openxmlformats.org/officeDocument/2006/relationships/image" Target="../media/image95.svg"/><Relationship Id="rId13" Type="http://schemas.openxmlformats.org/officeDocument/2006/relationships/image" Target="../media/image100.png"/><Relationship Id="rId3" Type="http://schemas.openxmlformats.org/officeDocument/2006/relationships/image" Target="../media/image90.png"/><Relationship Id="rId7" Type="http://schemas.openxmlformats.org/officeDocument/2006/relationships/image" Target="../media/image94.png"/><Relationship Id="rId12" Type="http://schemas.openxmlformats.org/officeDocument/2006/relationships/image" Target="../media/image99.svg"/><Relationship Id="rId2" Type="http://schemas.openxmlformats.org/officeDocument/2006/relationships/image" Target="../media/image89.svg"/><Relationship Id="rId16" Type="http://schemas.openxmlformats.org/officeDocument/2006/relationships/image" Target="../media/image103.svg"/><Relationship Id="rId1" Type="http://schemas.openxmlformats.org/officeDocument/2006/relationships/image" Target="../media/image88.png"/><Relationship Id="rId6" Type="http://schemas.openxmlformats.org/officeDocument/2006/relationships/image" Target="../media/image93.svg"/><Relationship Id="rId11" Type="http://schemas.openxmlformats.org/officeDocument/2006/relationships/image" Target="../media/image98.png"/><Relationship Id="rId5" Type="http://schemas.openxmlformats.org/officeDocument/2006/relationships/image" Target="../media/image92.png"/><Relationship Id="rId15" Type="http://schemas.openxmlformats.org/officeDocument/2006/relationships/image" Target="../media/image102.png"/><Relationship Id="rId10" Type="http://schemas.openxmlformats.org/officeDocument/2006/relationships/image" Target="../media/image97.svg"/><Relationship Id="rId4" Type="http://schemas.openxmlformats.org/officeDocument/2006/relationships/image" Target="../media/image91.svg"/><Relationship Id="rId9" Type="http://schemas.openxmlformats.org/officeDocument/2006/relationships/image" Target="../media/image96.png"/><Relationship Id="rId14" Type="http://schemas.openxmlformats.org/officeDocument/2006/relationships/image" Target="../media/image10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svg"/><Relationship Id="rId1" Type="http://schemas.openxmlformats.org/officeDocument/2006/relationships/image" Target="../media/image8.png"/><Relationship Id="rId6" Type="http://schemas.openxmlformats.org/officeDocument/2006/relationships/image" Target="../media/image7.svg"/><Relationship Id="rId5" Type="http://schemas.openxmlformats.org/officeDocument/2006/relationships/image" Target="../media/image10.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4.svg"/><Relationship Id="rId1" Type="http://schemas.openxmlformats.org/officeDocument/2006/relationships/image" Target="../media/image29.png"/><Relationship Id="rId6" Type="http://schemas.openxmlformats.org/officeDocument/2006/relationships/image" Target="../media/image28.svg"/><Relationship Id="rId5" Type="http://schemas.openxmlformats.org/officeDocument/2006/relationships/image" Target="../media/image31.png"/><Relationship Id="rId4" Type="http://schemas.openxmlformats.org/officeDocument/2006/relationships/image" Target="../media/image2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7.svg"/><Relationship Id="rId1" Type="http://schemas.openxmlformats.org/officeDocument/2006/relationships/image" Target="../media/image40.png"/><Relationship Id="rId4" Type="http://schemas.openxmlformats.org/officeDocument/2006/relationships/image" Target="../media/image39.svg"/></Relationships>
</file>

<file path=ppt/diagrams/_rels/drawing5.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52.png"/><Relationship Id="rId7" Type="http://schemas.openxmlformats.org/officeDocument/2006/relationships/image" Target="../media/image54.png"/><Relationship Id="rId2" Type="http://schemas.openxmlformats.org/officeDocument/2006/relationships/image" Target="../media/image44.svg"/><Relationship Id="rId1" Type="http://schemas.openxmlformats.org/officeDocument/2006/relationships/image" Target="../media/image51.png"/><Relationship Id="rId6" Type="http://schemas.openxmlformats.org/officeDocument/2006/relationships/image" Target="../media/image48.svg"/><Relationship Id="rId5" Type="http://schemas.openxmlformats.org/officeDocument/2006/relationships/image" Target="../media/image53.png"/><Relationship Id="rId4" Type="http://schemas.openxmlformats.org/officeDocument/2006/relationships/image" Target="../media/image46.svg"/></Relationships>
</file>

<file path=ppt/diagrams/_rels/drawing6.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62.png"/><Relationship Id="rId7" Type="http://schemas.openxmlformats.org/officeDocument/2006/relationships/image" Target="../media/image29.png"/><Relationship Id="rId2" Type="http://schemas.openxmlformats.org/officeDocument/2006/relationships/image" Target="../media/image56.svg"/><Relationship Id="rId1" Type="http://schemas.openxmlformats.org/officeDocument/2006/relationships/image" Target="../media/image61.png"/><Relationship Id="rId6" Type="http://schemas.openxmlformats.org/officeDocument/2006/relationships/image" Target="../media/image60.svg"/><Relationship Id="rId5" Type="http://schemas.openxmlformats.org/officeDocument/2006/relationships/image" Target="../media/image63.png"/><Relationship Id="rId4" Type="http://schemas.openxmlformats.org/officeDocument/2006/relationships/image" Target="../media/image58.svg"/></Relationships>
</file>

<file path=ppt/diagrams/_rels/drawing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65.svg"/><Relationship Id="rId1" Type="http://schemas.openxmlformats.org/officeDocument/2006/relationships/image" Target="../media/image70.png"/><Relationship Id="rId6" Type="http://schemas.openxmlformats.org/officeDocument/2006/relationships/image" Target="../media/image69.svg"/><Relationship Id="rId5" Type="http://schemas.openxmlformats.org/officeDocument/2006/relationships/image" Target="../media/image72.png"/><Relationship Id="rId4" Type="http://schemas.openxmlformats.org/officeDocument/2006/relationships/image" Target="../media/image67.svg"/></Relationships>
</file>

<file path=ppt/diagrams/_rels/drawing12.xml.rels><?xml version="1.0" encoding="UTF-8" standalone="yes"?>
<Relationships xmlns="http://schemas.openxmlformats.org/package/2006/relationships"><Relationship Id="rId8" Type="http://schemas.openxmlformats.org/officeDocument/2006/relationships/image" Target="../media/image95.svg"/><Relationship Id="rId13" Type="http://schemas.openxmlformats.org/officeDocument/2006/relationships/image" Target="../media/image110.png"/><Relationship Id="rId3" Type="http://schemas.openxmlformats.org/officeDocument/2006/relationships/image" Target="../media/image105.png"/><Relationship Id="rId7" Type="http://schemas.openxmlformats.org/officeDocument/2006/relationships/image" Target="../media/image107.png"/><Relationship Id="rId12" Type="http://schemas.openxmlformats.org/officeDocument/2006/relationships/image" Target="../media/image99.svg"/><Relationship Id="rId2" Type="http://schemas.openxmlformats.org/officeDocument/2006/relationships/image" Target="../media/image89.svg"/><Relationship Id="rId16" Type="http://schemas.openxmlformats.org/officeDocument/2006/relationships/image" Target="../media/image103.svg"/><Relationship Id="rId1" Type="http://schemas.openxmlformats.org/officeDocument/2006/relationships/image" Target="../media/image104.png"/><Relationship Id="rId6" Type="http://schemas.openxmlformats.org/officeDocument/2006/relationships/image" Target="../media/image93.svg"/><Relationship Id="rId11" Type="http://schemas.openxmlformats.org/officeDocument/2006/relationships/image" Target="../media/image109.png"/><Relationship Id="rId5" Type="http://schemas.openxmlformats.org/officeDocument/2006/relationships/image" Target="../media/image106.png"/><Relationship Id="rId15" Type="http://schemas.openxmlformats.org/officeDocument/2006/relationships/image" Target="../media/image111.png"/><Relationship Id="rId10" Type="http://schemas.openxmlformats.org/officeDocument/2006/relationships/image" Target="../media/image97.svg"/><Relationship Id="rId4" Type="http://schemas.openxmlformats.org/officeDocument/2006/relationships/image" Target="../media/image91.svg"/><Relationship Id="rId9" Type="http://schemas.openxmlformats.org/officeDocument/2006/relationships/image" Target="../media/image108.png"/><Relationship Id="rId14" Type="http://schemas.openxmlformats.org/officeDocument/2006/relationships/image" Target="../media/image10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a:schemeClr val="accent2"/>
      <a:schemeClr val="accent3"/>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text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bg1"/>
    </dgm:fillClrLst>
    <dgm:linClrLst meth="repeat">
      <a:schemeClr val="lt2">
        <a:alpha val="0"/>
      </a:schemeClr>
    </dgm:linClrLst>
    <dgm:effectClrLst/>
    <dgm:txLinClrLst/>
    <dgm:txFillClrLst meth="repeat">
      <a:schemeClr val="dk1"/>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dgm:fillClrLst>
    <dgm:linClrLst meth="repeat">
      <a:schemeClr val="lt2">
        <a:alpha val="0"/>
      </a:schemeClr>
    </dgm:linClrLst>
    <dgm:effectClrLst/>
    <dgm:txLinClrLst/>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31C25A-C6DB-4FFC-A71F-68E37FBF59B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B6A8AAC-4854-4C14-B4E3-CDA807211576}">
      <dgm:prSet custT="1"/>
      <dgm:spPr/>
      <dgm:t>
        <a:bodyPr/>
        <a:lstStyle/>
        <a:p>
          <a:r>
            <a:rPr lang="en-GB" sz="3600" dirty="0"/>
            <a:t>Good manners </a:t>
          </a:r>
          <a:endParaRPr lang="en-US" sz="3600" dirty="0"/>
        </a:p>
      </dgm:t>
    </dgm:pt>
    <dgm:pt modelId="{28F00F6C-B369-4EF1-9B86-2B1BDE7EEDCD}" type="parTrans" cxnId="{184449A3-D1B8-4BB9-B9CF-66774CBC59F5}">
      <dgm:prSet/>
      <dgm:spPr/>
      <dgm:t>
        <a:bodyPr/>
        <a:lstStyle/>
        <a:p>
          <a:endParaRPr lang="en-US"/>
        </a:p>
      </dgm:t>
    </dgm:pt>
    <dgm:pt modelId="{E3DE8A03-785A-484B-B48E-CCC5DAF5331A}" type="sibTrans" cxnId="{184449A3-D1B8-4BB9-B9CF-66774CBC59F5}">
      <dgm:prSet/>
      <dgm:spPr/>
      <dgm:t>
        <a:bodyPr/>
        <a:lstStyle/>
        <a:p>
          <a:endParaRPr lang="en-US"/>
        </a:p>
      </dgm:t>
    </dgm:pt>
    <dgm:pt modelId="{5637DAD8-286C-4F83-91EA-F01C7B8605C3}">
      <dgm:prSet custT="1"/>
      <dgm:spPr/>
      <dgm:t>
        <a:bodyPr/>
        <a:lstStyle/>
        <a:p>
          <a:r>
            <a:rPr lang="en-GB" sz="3600" dirty="0"/>
            <a:t>Considering the feelings of others</a:t>
          </a:r>
          <a:endParaRPr lang="en-US" sz="3600" dirty="0"/>
        </a:p>
      </dgm:t>
    </dgm:pt>
    <dgm:pt modelId="{9BD23CBB-7FF2-460F-A55D-32B151465639}" type="parTrans" cxnId="{4F2BE4F2-30D3-4059-B910-DC0CAA76CE94}">
      <dgm:prSet/>
      <dgm:spPr/>
      <dgm:t>
        <a:bodyPr/>
        <a:lstStyle/>
        <a:p>
          <a:endParaRPr lang="en-US"/>
        </a:p>
      </dgm:t>
    </dgm:pt>
    <dgm:pt modelId="{61EE8696-A743-47C6-9664-324E510EDF11}" type="sibTrans" cxnId="{4F2BE4F2-30D3-4059-B910-DC0CAA76CE94}">
      <dgm:prSet/>
      <dgm:spPr/>
      <dgm:t>
        <a:bodyPr/>
        <a:lstStyle/>
        <a:p>
          <a:endParaRPr lang="en-US"/>
        </a:p>
      </dgm:t>
    </dgm:pt>
    <dgm:pt modelId="{44B71454-B5FE-4098-A6C3-B2638DDA8C74}">
      <dgm:prSet custT="1"/>
      <dgm:spPr/>
      <dgm:t>
        <a:bodyPr/>
        <a:lstStyle/>
        <a:p>
          <a:r>
            <a:rPr lang="en-GB" sz="3400" dirty="0"/>
            <a:t>Being the kind of person that others will like and respect</a:t>
          </a:r>
          <a:endParaRPr lang="en-US" sz="3400" dirty="0"/>
        </a:p>
      </dgm:t>
    </dgm:pt>
    <dgm:pt modelId="{E2A7E0B3-2FCD-4AA4-BC7C-BC3F884445C1}" type="parTrans" cxnId="{C0487FDB-07EC-407F-8DD0-EA846E7ED48B}">
      <dgm:prSet/>
      <dgm:spPr/>
      <dgm:t>
        <a:bodyPr/>
        <a:lstStyle/>
        <a:p>
          <a:endParaRPr lang="en-US"/>
        </a:p>
      </dgm:t>
    </dgm:pt>
    <dgm:pt modelId="{F7752DC0-9EB6-4745-92DB-C87062212CEE}" type="sibTrans" cxnId="{C0487FDB-07EC-407F-8DD0-EA846E7ED48B}">
      <dgm:prSet/>
      <dgm:spPr/>
      <dgm:t>
        <a:bodyPr/>
        <a:lstStyle/>
        <a:p>
          <a:endParaRPr lang="en-US"/>
        </a:p>
      </dgm:t>
    </dgm:pt>
    <dgm:pt modelId="{2C568818-5B1F-47D0-9682-CEF4764FDD1D}" type="pres">
      <dgm:prSet presAssocID="{2931C25A-C6DB-4FFC-A71F-68E37FBF59BF}" presName="root" presStyleCnt="0">
        <dgm:presLayoutVars>
          <dgm:dir/>
          <dgm:resizeHandles val="exact"/>
        </dgm:presLayoutVars>
      </dgm:prSet>
      <dgm:spPr/>
    </dgm:pt>
    <dgm:pt modelId="{34A01026-37D0-4CDE-A576-33E94EBA6349}" type="pres">
      <dgm:prSet presAssocID="{DB6A8AAC-4854-4C14-B4E3-CDA807211576}" presName="compNode" presStyleCnt="0"/>
      <dgm:spPr/>
    </dgm:pt>
    <dgm:pt modelId="{7AD30536-660E-4D5E-869F-FDA6400980A0}" type="pres">
      <dgm:prSet presAssocID="{DB6A8AAC-4854-4C14-B4E3-CDA807211576}" presName="bgRect" presStyleLbl="bgShp" presStyleIdx="0" presStyleCnt="3"/>
      <dgm:spPr/>
    </dgm:pt>
    <dgm:pt modelId="{34F148CF-9E37-4E2A-8D27-F9843D68A3F7}" type="pres">
      <dgm:prSet presAssocID="{DB6A8AAC-4854-4C14-B4E3-CDA80721157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humbs Up Sign"/>
        </a:ext>
      </dgm:extLst>
    </dgm:pt>
    <dgm:pt modelId="{B4E982AA-5B18-45A9-87C4-469D737E1ABC}" type="pres">
      <dgm:prSet presAssocID="{DB6A8AAC-4854-4C14-B4E3-CDA807211576}" presName="spaceRect" presStyleCnt="0"/>
      <dgm:spPr/>
    </dgm:pt>
    <dgm:pt modelId="{9DB47F3E-E791-44EE-BBEF-2D902BCD3E69}" type="pres">
      <dgm:prSet presAssocID="{DB6A8AAC-4854-4C14-B4E3-CDA807211576}" presName="parTx" presStyleLbl="revTx" presStyleIdx="0" presStyleCnt="3">
        <dgm:presLayoutVars>
          <dgm:chMax val="0"/>
          <dgm:chPref val="0"/>
        </dgm:presLayoutVars>
      </dgm:prSet>
      <dgm:spPr/>
    </dgm:pt>
    <dgm:pt modelId="{BC188CB5-E829-40F5-BA9C-05F06C585CBC}" type="pres">
      <dgm:prSet presAssocID="{E3DE8A03-785A-484B-B48E-CCC5DAF5331A}" presName="sibTrans" presStyleCnt="0"/>
      <dgm:spPr/>
    </dgm:pt>
    <dgm:pt modelId="{8DE5D23D-C765-4D62-8533-AE26818D27F1}" type="pres">
      <dgm:prSet presAssocID="{5637DAD8-286C-4F83-91EA-F01C7B8605C3}" presName="compNode" presStyleCnt="0"/>
      <dgm:spPr/>
    </dgm:pt>
    <dgm:pt modelId="{8C64994E-F3B4-4D91-883A-3E567168A6AD}" type="pres">
      <dgm:prSet presAssocID="{5637DAD8-286C-4F83-91EA-F01C7B8605C3}" presName="bgRect" presStyleLbl="bgShp" presStyleIdx="1" presStyleCnt="3"/>
      <dgm:spPr/>
    </dgm:pt>
    <dgm:pt modelId="{DCF02012-FF5A-4603-B0C2-015FD564793A}" type="pres">
      <dgm:prSet presAssocID="{5637DAD8-286C-4F83-91EA-F01C7B8605C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Neutral Face with Solid Fill"/>
        </a:ext>
      </dgm:extLst>
    </dgm:pt>
    <dgm:pt modelId="{869910F5-50F5-48B2-BC0F-2CCE0949AB27}" type="pres">
      <dgm:prSet presAssocID="{5637DAD8-286C-4F83-91EA-F01C7B8605C3}" presName="spaceRect" presStyleCnt="0"/>
      <dgm:spPr/>
    </dgm:pt>
    <dgm:pt modelId="{7B970BBD-08C3-4A56-ADA8-DE418B07CDDB}" type="pres">
      <dgm:prSet presAssocID="{5637DAD8-286C-4F83-91EA-F01C7B8605C3}" presName="parTx" presStyleLbl="revTx" presStyleIdx="1" presStyleCnt="3">
        <dgm:presLayoutVars>
          <dgm:chMax val="0"/>
          <dgm:chPref val="0"/>
        </dgm:presLayoutVars>
      </dgm:prSet>
      <dgm:spPr/>
    </dgm:pt>
    <dgm:pt modelId="{EB1B6490-4741-43E3-891C-F57BF828B9D0}" type="pres">
      <dgm:prSet presAssocID="{61EE8696-A743-47C6-9664-324E510EDF11}" presName="sibTrans" presStyleCnt="0"/>
      <dgm:spPr/>
    </dgm:pt>
    <dgm:pt modelId="{9E4CB1B6-4574-4142-9B74-44E2A1ECE1B0}" type="pres">
      <dgm:prSet presAssocID="{44B71454-B5FE-4098-A6C3-B2638DDA8C74}" presName="compNode" presStyleCnt="0"/>
      <dgm:spPr/>
    </dgm:pt>
    <dgm:pt modelId="{1FCEB1C2-7895-431B-B5E0-693C25C9E020}" type="pres">
      <dgm:prSet presAssocID="{44B71454-B5FE-4098-A6C3-B2638DDA8C74}" presName="bgRect" presStyleLbl="bgShp" presStyleIdx="2" presStyleCnt="3"/>
      <dgm:spPr/>
    </dgm:pt>
    <dgm:pt modelId="{AD34A22A-0F36-49E9-8F40-56523FB4CB91}" type="pres">
      <dgm:prSet presAssocID="{44B71454-B5FE-4098-A6C3-B2638DDA8C74}"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arent and Child"/>
        </a:ext>
      </dgm:extLst>
    </dgm:pt>
    <dgm:pt modelId="{F8C8FF4B-3927-4E06-9750-C0346BAD1F64}" type="pres">
      <dgm:prSet presAssocID="{44B71454-B5FE-4098-A6C3-B2638DDA8C74}" presName="spaceRect" presStyleCnt="0"/>
      <dgm:spPr/>
    </dgm:pt>
    <dgm:pt modelId="{896FC8F1-B16D-4D9E-A1A8-D10280892DEB}" type="pres">
      <dgm:prSet presAssocID="{44B71454-B5FE-4098-A6C3-B2638DDA8C74}" presName="parTx" presStyleLbl="revTx" presStyleIdx="2" presStyleCnt="3" custScaleX="126079">
        <dgm:presLayoutVars>
          <dgm:chMax val="0"/>
          <dgm:chPref val="0"/>
        </dgm:presLayoutVars>
      </dgm:prSet>
      <dgm:spPr/>
    </dgm:pt>
  </dgm:ptLst>
  <dgm:cxnLst>
    <dgm:cxn modelId="{2338AB64-F9C3-4197-A288-3F95061320F0}" type="presOf" srcId="{DB6A8AAC-4854-4C14-B4E3-CDA807211576}" destId="{9DB47F3E-E791-44EE-BBEF-2D902BCD3E69}" srcOrd="0" destOrd="0" presId="urn:microsoft.com/office/officeart/2018/2/layout/IconVerticalSolidList"/>
    <dgm:cxn modelId="{7FF2877E-D81C-46FB-98A9-AC35D5549721}" type="presOf" srcId="{5637DAD8-286C-4F83-91EA-F01C7B8605C3}" destId="{7B970BBD-08C3-4A56-ADA8-DE418B07CDDB}" srcOrd="0" destOrd="0" presId="urn:microsoft.com/office/officeart/2018/2/layout/IconVerticalSolidList"/>
    <dgm:cxn modelId="{184449A3-D1B8-4BB9-B9CF-66774CBC59F5}" srcId="{2931C25A-C6DB-4FFC-A71F-68E37FBF59BF}" destId="{DB6A8AAC-4854-4C14-B4E3-CDA807211576}" srcOrd="0" destOrd="0" parTransId="{28F00F6C-B369-4EF1-9B86-2B1BDE7EEDCD}" sibTransId="{E3DE8A03-785A-484B-B48E-CCC5DAF5331A}"/>
    <dgm:cxn modelId="{C735C6C0-E13B-4AE1-89F0-75B214F98093}" type="presOf" srcId="{44B71454-B5FE-4098-A6C3-B2638DDA8C74}" destId="{896FC8F1-B16D-4D9E-A1A8-D10280892DEB}" srcOrd="0" destOrd="0" presId="urn:microsoft.com/office/officeart/2018/2/layout/IconVerticalSolidList"/>
    <dgm:cxn modelId="{70E593C4-5C0A-4535-B6DD-E0441F0C351A}" type="presOf" srcId="{2931C25A-C6DB-4FFC-A71F-68E37FBF59BF}" destId="{2C568818-5B1F-47D0-9682-CEF4764FDD1D}" srcOrd="0" destOrd="0" presId="urn:microsoft.com/office/officeart/2018/2/layout/IconVerticalSolidList"/>
    <dgm:cxn modelId="{C0487FDB-07EC-407F-8DD0-EA846E7ED48B}" srcId="{2931C25A-C6DB-4FFC-A71F-68E37FBF59BF}" destId="{44B71454-B5FE-4098-A6C3-B2638DDA8C74}" srcOrd="2" destOrd="0" parTransId="{E2A7E0B3-2FCD-4AA4-BC7C-BC3F884445C1}" sibTransId="{F7752DC0-9EB6-4745-92DB-C87062212CEE}"/>
    <dgm:cxn modelId="{4F2BE4F2-30D3-4059-B910-DC0CAA76CE94}" srcId="{2931C25A-C6DB-4FFC-A71F-68E37FBF59BF}" destId="{5637DAD8-286C-4F83-91EA-F01C7B8605C3}" srcOrd="1" destOrd="0" parTransId="{9BD23CBB-7FF2-460F-A55D-32B151465639}" sibTransId="{61EE8696-A743-47C6-9664-324E510EDF11}"/>
    <dgm:cxn modelId="{B7A12E20-C776-4A3F-A8E8-30E55C3C4E78}" type="presParOf" srcId="{2C568818-5B1F-47D0-9682-CEF4764FDD1D}" destId="{34A01026-37D0-4CDE-A576-33E94EBA6349}" srcOrd="0" destOrd="0" presId="urn:microsoft.com/office/officeart/2018/2/layout/IconVerticalSolidList"/>
    <dgm:cxn modelId="{DEE61501-F7C9-4A76-81D0-9EA1C4845FC2}" type="presParOf" srcId="{34A01026-37D0-4CDE-A576-33E94EBA6349}" destId="{7AD30536-660E-4D5E-869F-FDA6400980A0}" srcOrd="0" destOrd="0" presId="urn:microsoft.com/office/officeart/2018/2/layout/IconVerticalSolidList"/>
    <dgm:cxn modelId="{0DC9B79C-7D04-4118-8731-AEF1CAC0BF21}" type="presParOf" srcId="{34A01026-37D0-4CDE-A576-33E94EBA6349}" destId="{34F148CF-9E37-4E2A-8D27-F9843D68A3F7}" srcOrd="1" destOrd="0" presId="urn:microsoft.com/office/officeart/2018/2/layout/IconVerticalSolidList"/>
    <dgm:cxn modelId="{31773269-92A2-4555-A831-A902D9C5BDA6}" type="presParOf" srcId="{34A01026-37D0-4CDE-A576-33E94EBA6349}" destId="{B4E982AA-5B18-45A9-87C4-469D737E1ABC}" srcOrd="2" destOrd="0" presId="urn:microsoft.com/office/officeart/2018/2/layout/IconVerticalSolidList"/>
    <dgm:cxn modelId="{85C0146D-E497-427B-9E90-83DD5B56E0B7}" type="presParOf" srcId="{34A01026-37D0-4CDE-A576-33E94EBA6349}" destId="{9DB47F3E-E791-44EE-BBEF-2D902BCD3E69}" srcOrd="3" destOrd="0" presId="urn:microsoft.com/office/officeart/2018/2/layout/IconVerticalSolidList"/>
    <dgm:cxn modelId="{7847C587-5C67-40A4-9C24-395D116F3CF5}" type="presParOf" srcId="{2C568818-5B1F-47D0-9682-CEF4764FDD1D}" destId="{BC188CB5-E829-40F5-BA9C-05F06C585CBC}" srcOrd="1" destOrd="0" presId="urn:microsoft.com/office/officeart/2018/2/layout/IconVerticalSolidList"/>
    <dgm:cxn modelId="{B3F750F7-D152-43D6-AD19-47E221AAEF08}" type="presParOf" srcId="{2C568818-5B1F-47D0-9682-CEF4764FDD1D}" destId="{8DE5D23D-C765-4D62-8533-AE26818D27F1}" srcOrd="2" destOrd="0" presId="urn:microsoft.com/office/officeart/2018/2/layout/IconVerticalSolidList"/>
    <dgm:cxn modelId="{1E83B614-01F5-4187-A699-82BAD1440D41}" type="presParOf" srcId="{8DE5D23D-C765-4D62-8533-AE26818D27F1}" destId="{8C64994E-F3B4-4D91-883A-3E567168A6AD}" srcOrd="0" destOrd="0" presId="urn:microsoft.com/office/officeart/2018/2/layout/IconVerticalSolidList"/>
    <dgm:cxn modelId="{9D91FAFA-4BA2-43A3-B85A-59837907E71B}" type="presParOf" srcId="{8DE5D23D-C765-4D62-8533-AE26818D27F1}" destId="{DCF02012-FF5A-4603-B0C2-015FD564793A}" srcOrd="1" destOrd="0" presId="urn:microsoft.com/office/officeart/2018/2/layout/IconVerticalSolidList"/>
    <dgm:cxn modelId="{CE4E336A-9DFE-43D8-B061-4B3BF010DE88}" type="presParOf" srcId="{8DE5D23D-C765-4D62-8533-AE26818D27F1}" destId="{869910F5-50F5-48B2-BC0F-2CCE0949AB27}" srcOrd="2" destOrd="0" presId="urn:microsoft.com/office/officeart/2018/2/layout/IconVerticalSolidList"/>
    <dgm:cxn modelId="{B43D8929-FB5A-4C4D-9FA5-E82E03F6B4E8}" type="presParOf" srcId="{8DE5D23D-C765-4D62-8533-AE26818D27F1}" destId="{7B970BBD-08C3-4A56-ADA8-DE418B07CDDB}" srcOrd="3" destOrd="0" presId="urn:microsoft.com/office/officeart/2018/2/layout/IconVerticalSolidList"/>
    <dgm:cxn modelId="{B21EBE69-664F-4257-97D1-DCB827025E26}" type="presParOf" srcId="{2C568818-5B1F-47D0-9682-CEF4764FDD1D}" destId="{EB1B6490-4741-43E3-891C-F57BF828B9D0}" srcOrd="3" destOrd="0" presId="urn:microsoft.com/office/officeart/2018/2/layout/IconVerticalSolidList"/>
    <dgm:cxn modelId="{B20AD771-28B9-47F7-8E47-8213C370FF4E}" type="presParOf" srcId="{2C568818-5B1F-47D0-9682-CEF4764FDD1D}" destId="{9E4CB1B6-4574-4142-9B74-44E2A1ECE1B0}" srcOrd="4" destOrd="0" presId="urn:microsoft.com/office/officeart/2018/2/layout/IconVerticalSolidList"/>
    <dgm:cxn modelId="{DBAD2079-01F7-4E38-85AA-61CA82BD8214}" type="presParOf" srcId="{9E4CB1B6-4574-4142-9B74-44E2A1ECE1B0}" destId="{1FCEB1C2-7895-431B-B5E0-693C25C9E020}" srcOrd="0" destOrd="0" presId="urn:microsoft.com/office/officeart/2018/2/layout/IconVerticalSolidList"/>
    <dgm:cxn modelId="{EED42F19-FCD5-42F2-BF19-19B3ED5D5F69}" type="presParOf" srcId="{9E4CB1B6-4574-4142-9B74-44E2A1ECE1B0}" destId="{AD34A22A-0F36-49E9-8F40-56523FB4CB91}" srcOrd="1" destOrd="0" presId="urn:microsoft.com/office/officeart/2018/2/layout/IconVerticalSolidList"/>
    <dgm:cxn modelId="{9A83674C-0CA6-46C4-9BCB-CA84C4DED506}" type="presParOf" srcId="{9E4CB1B6-4574-4142-9B74-44E2A1ECE1B0}" destId="{F8C8FF4B-3927-4E06-9750-C0346BAD1F64}" srcOrd="2" destOrd="0" presId="urn:microsoft.com/office/officeart/2018/2/layout/IconVerticalSolidList"/>
    <dgm:cxn modelId="{9FE4F009-E79E-46F3-A905-D01466AE19D8}" type="presParOf" srcId="{9E4CB1B6-4574-4142-9B74-44E2A1ECE1B0}" destId="{896FC8F1-B16D-4D9E-A1A8-D10280892DE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9FDE6DA-0ACC-4F32-812F-0C78AF10BC8B}" type="doc">
      <dgm:prSet loTypeId="urn:microsoft.com/office/officeart/2018/2/layout/IconVerticalSolidList" loCatId="icon" qsTypeId="urn:microsoft.com/office/officeart/2005/8/quickstyle/simple1" qsCatId="simple" csTypeId="urn:microsoft.com/office/officeart/2018/5/colors/Iconchunking_neutralicontext_colorful2" csCatId="colorful" phldr="1"/>
      <dgm:spPr/>
      <dgm:t>
        <a:bodyPr/>
        <a:lstStyle/>
        <a:p>
          <a:endParaRPr lang="en-US"/>
        </a:p>
      </dgm:t>
    </dgm:pt>
    <dgm:pt modelId="{61C5CB41-C309-4A39-A831-2622DD142500}">
      <dgm:prSet custT="1"/>
      <dgm:spPr/>
      <dgm:t>
        <a:bodyPr/>
        <a:lstStyle/>
        <a:p>
          <a:r>
            <a:rPr lang="en-GB" sz="2400" dirty="0"/>
            <a:t>When someone says, "Please pass the (what you would like passed to you)," reach for it only if you are the closest one to it. Take the item and place it next to your neighbour. </a:t>
          </a:r>
          <a:endParaRPr lang="en-US" sz="2400" dirty="0"/>
        </a:p>
      </dgm:t>
    </dgm:pt>
    <dgm:pt modelId="{25D0EA14-C538-46F8-BCD3-267E8376578B}" type="parTrans" cxnId="{ABE514F7-BCE4-4316-9F38-42A5CDACF96C}">
      <dgm:prSet/>
      <dgm:spPr/>
      <dgm:t>
        <a:bodyPr/>
        <a:lstStyle/>
        <a:p>
          <a:endParaRPr lang="en-US"/>
        </a:p>
      </dgm:t>
    </dgm:pt>
    <dgm:pt modelId="{F0A37EE4-73D6-4D91-9D83-81BB2320D04F}" type="sibTrans" cxnId="{ABE514F7-BCE4-4316-9F38-42A5CDACF96C}">
      <dgm:prSet/>
      <dgm:spPr/>
      <dgm:t>
        <a:bodyPr/>
        <a:lstStyle/>
        <a:p>
          <a:endParaRPr lang="en-US"/>
        </a:p>
      </dgm:t>
    </dgm:pt>
    <dgm:pt modelId="{7D16F881-2A58-47D8-AE80-B87CC587AC51}">
      <dgm:prSet custT="1"/>
      <dgm:spPr/>
      <dgm:t>
        <a:bodyPr/>
        <a:lstStyle/>
        <a:p>
          <a:r>
            <a:rPr lang="en-GB" sz="2400" dirty="0"/>
            <a:t>Continue passing the item in this manner until it reaches the person who asked for it. </a:t>
          </a:r>
          <a:endParaRPr lang="en-US" sz="2400" dirty="0"/>
        </a:p>
      </dgm:t>
    </dgm:pt>
    <dgm:pt modelId="{D40290B3-BA4B-4762-9A43-80432E039DA6}" type="parTrans" cxnId="{B66FC425-D419-445A-80BD-0DA3642BC4DB}">
      <dgm:prSet/>
      <dgm:spPr/>
      <dgm:t>
        <a:bodyPr/>
        <a:lstStyle/>
        <a:p>
          <a:endParaRPr lang="en-US"/>
        </a:p>
      </dgm:t>
    </dgm:pt>
    <dgm:pt modelId="{55609C94-FC1A-4009-B0CF-3A9723B9E6A0}" type="sibTrans" cxnId="{B66FC425-D419-445A-80BD-0DA3642BC4DB}">
      <dgm:prSet/>
      <dgm:spPr/>
      <dgm:t>
        <a:bodyPr/>
        <a:lstStyle/>
        <a:p>
          <a:endParaRPr lang="en-US"/>
        </a:p>
      </dgm:t>
    </dgm:pt>
    <dgm:pt modelId="{12B14810-EECA-4D5D-8F62-809BE5C99CC8}">
      <dgm:prSet custT="1"/>
      <dgm:spPr/>
      <dgm:t>
        <a:bodyPr/>
        <a:lstStyle/>
        <a:p>
          <a:r>
            <a:rPr lang="en-GB" sz="2400" dirty="0"/>
            <a:t>Refrain from helping yourself along the way, before the person who asked for it gets the chance. </a:t>
          </a:r>
        </a:p>
        <a:p>
          <a:r>
            <a:rPr lang="en-GB" sz="2400" dirty="0"/>
            <a:t>Wait politely until they have served themselves. Then ask for the bowl to be passed back to you.</a:t>
          </a:r>
          <a:endParaRPr lang="en-US" sz="2400" dirty="0"/>
        </a:p>
      </dgm:t>
    </dgm:pt>
    <dgm:pt modelId="{B41CCA78-1A63-4F21-9C1A-841C61EBA841}" type="parTrans" cxnId="{6DA05E6F-EE78-4AA7-92FD-52061E75F5C2}">
      <dgm:prSet/>
      <dgm:spPr/>
      <dgm:t>
        <a:bodyPr/>
        <a:lstStyle/>
        <a:p>
          <a:endParaRPr lang="en-US"/>
        </a:p>
      </dgm:t>
    </dgm:pt>
    <dgm:pt modelId="{57FF9E25-8015-4365-9188-CBC4BA478748}" type="sibTrans" cxnId="{6DA05E6F-EE78-4AA7-92FD-52061E75F5C2}">
      <dgm:prSet/>
      <dgm:spPr/>
      <dgm:t>
        <a:bodyPr/>
        <a:lstStyle/>
        <a:p>
          <a:endParaRPr lang="en-US"/>
        </a:p>
      </dgm:t>
    </dgm:pt>
    <dgm:pt modelId="{C9FBA745-87E3-48D0-B1E1-11724095DEAF}" type="pres">
      <dgm:prSet presAssocID="{79FDE6DA-0ACC-4F32-812F-0C78AF10BC8B}" presName="root" presStyleCnt="0">
        <dgm:presLayoutVars>
          <dgm:dir/>
          <dgm:resizeHandles val="exact"/>
        </dgm:presLayoutVars>
      </dgm:prSet>
      <dgm:spPr/>
    </dgm:pt>
    <dgm:pt modelId="{7CC65A61-A64E-49B1-B2B7-63E9E07A92C8}" type="pres">
      <dgm:prSet presAssocID="{61C5CB41-C309-4A39-A831-2622DD142500}" presName="compNode" presStyleCnt="0"/>
      <dgm:spPr/>
    </dgm:pt>
    <dgm:pt modelId="{3FFA7DCD-469B-494E-AA00-0B3F48BA6063}" type="pres">
      <dgm:prSet presAssocID="{61C5CB41-C309-4A39-A831-2622DD142500}" presName="bgRect" presStyleLbl="bgShp" presStyleIdx="0" presStyleCnt="3"/>
      <dgm:spPr/>
    </dgm:pt>
    <dgm:pt modelId="{D53D68DC-E02F-4106-970D-703CBB63194C}" type="pres">
      <dgm:prSet presAssocID="{61C5CB41-C309-4A39-A831-2622DD14250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ight Double Quote"/>
        </a:ext>
      </dgm:extLst>
    </dgm:pt>
    <dgm:pt modelId="{B59E39A8-186B-440E-AAD2-8867D373E167}" type="pres">
      <dgm:prSet presAssocID="{61C5CB41-C309-4A39-A831-2622DD142500}" presName="spaceRect" presStyleCnt="0"/>
      <dgm:spPr/>
    </dgm:pt>
    <dgm:pt modelId="{6609E7D9-80A4-45A1-8AF0-045291F50627}" type="pres">
      <dgm:prSet presAssocID="{61C5CB41-C309-4A39-A831-2622DD142500}" presName="parTx" presStyleLbl="revTx" presStyleIdx="0" presStyleCnt="3">
        <dgm:presLayoutVars>
          <dgm:chMax val="0"/>
          <dgm:chPref val="0"/>
        </dgm:presLayoutVars>
      </dgm:prSet>
      <dgm:spPr/>
    </dgm:pt>
    <dgm:pt modelId="{A323F309-5A8E-4A48-A235-859A1F3804CA}" type="pres">
      <dgm:prSet presAssocID="{F0A37EE4-73D6-4D91-9D83-81BB2320D04F}" presName="sibTrans" presStyleCnt="0"/>
      <dgm:spPr/>
    </dgm:pt>
    <dgm:pt modelId="{0A6D849F-F2E6-4F3D-986B-3FC3A22BF655}" type="pres">
      <dgm:prSet presAssocID="{7D16F881-2A58-47D8-AE80-B87CC587AC51}" presName="compNode" presStyleCnt="0"/>
      <dgm:spPr/>
    </dgm:pt>
    <dgm:pt modelId="{EEE7D22A-8D15-4A93-9426-039EBC6AFF4C}" type="pres">
      <dgm:prSet presAssocID="{7D16F881-2A58-47D8-AE80-B87CC587AC51}" presName="bgRect" presStyleLbl="bgShp" presStyleIdx="1" presStyleCnt="3"/>
      <dgm:spPr/>
    </dgm:pt>
    <dgm:pt modelId="{86237847-AEE0-4F0E-AD43-7DC6EA777190}" type="pres">
      <dgm:prSet presAssocID="{7D16F881-2A58-47D8-AE80-B87CC587AC5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ync"/>
        </a:ext>
      </dgm:extLst>
    </dgm:pt>
    <dgm:pt modelId="{F2A6D301-09C1-4A7E-9E43-04F0A8EDB547}" type="pres">
      <dgm:prSet presAssocID="{7D16F881-2A58-47D8-AE80-B87CC587AC51}" presName="spaceRect" presStyleCnt="0"/>
      <dgm:spPr/>
    </dgm:pt>
    <dgm:pt modelId="{B2AA7D8B-F2C2-4ADA-BC0A-629515894BFC}" type="pres">
      <dgm:prSet presAssocID="{7D16F881-2A58-47D8-AE80-B87CC587AC51}" presName="parTx" presStyleLbl="revTx" presStyleIdx="1" presStyleCnt="3">
        <dgm:presLayoutVars>
          <dgm:chMax val="0"/>
          <dgm:chPref val="0"/>
        </dgm:presLayoutVars>
      </dgm:prSet>
      <dgm:spPr/>
    </dgm:pt>
    <dgm:pt modelId="{3A63F36F-DA6C-4F18-BB10-1C6D62BC3226}" type="pres">
      <dgm:prSet presAssocID="{55609C94-FC1A-4009-B0CF-3A9723B9E6A0}" presName="sibTrans" presStyleCnt="0"/>
      <dgm:spPr/>
    </dgm:pt>
    <dgm:pt modelId="{4E763386-E44C-4E0B-843C-69EC018E34CE}" type="pres">
      <dgm:prSet presAssocID="{12B14810-EECA-4D5D-8F62-809BE5C99CC8}" presName="compNode" presStyleCnt="0"/>
      <dgm:spPr/>
    </dgm:pt>
    <dgm:pt modelId="{7DF9987F-7806-4E36-9181-999504125366}" type="pres">
      <dgm:prSet presAssocID="{12B14810-EECA-4D5D-8F62-809BE5C99CC8}" presName="bgRect" presStyleLbl="bgShp" presStyleIdx="2" presStyleCnt="3"/>
      <dgm:spPr/>
    </dgm:pt>
    <dgm:pt modelId="{B39BD0B6-32F5-43B0-8BF4-21CC87122187}" type="pres">
      <dgm:prSet presAssocID="{12B14810-EECA-4D5D-8F62-809BE5C99CC8}"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alth"/>
        </a:ext>
      </dgm:extLst>
    </dgm:pt>
    <dgm:pt modelId="{5B044DA2-473F-4A01-89BE-AB07EB1E1A02}" type="pres">
      <dgm:prSet presAssocID="{12B14810-EECA-4D5D-8F62-809BE5C99CC8}" presName="spaceRect" presStyleCnt="0"/>
      <dgm:spPr/>
    </dgm:pt>
    <dgm:pt modelId="{C1285D1E-0216-4264-97BC-DC9CC458DED5}" type="pres">
      <dgm:prSet presAssocID="{12B14810-EECA-4D5D-8F62-809BE5C99CC8}" presName="parTx" presStyleLbl="revTx" presStyleIdx="2" presStyleCnt="3">
        <dgm:presLayoutVars>
          <dgm:chMax val="0"/>
          <dgm:chPref val="0"/>
        </dgm:presLayoutVars>
      </dgm:prSet>
      <dgm:spPr/>
    </dgm:pt>
  </dgm:ptLst>
  <dgm:cxnLst>
    <dgm:cxn modelId="{B66FC425-D419-445A-80BD-0DA3642BC4DB}" srcId="{79FDE6DA-0ACC-4F32-812F-0C78AF10BC8B}" destId="{7D16F881-2A58-47D8-AE80-B87CC587AC51}" srcOrd="1" destOrd="0" parTransId="{D40290B3-BA4B-4762-9A43-80432E039DA6}" sibTransId="{55609C94-FC1A-4009-B0CF-3A9723B9E6A0}"/>
    <dgm:cxn modelId="{8F67D12A-6AD3-4B4B-9F96-49468E8471E8}" type="presOf" srcId="{79FDE6DA-0ACC-4F32-812F-0C78AF10BC8B}" destId="{C9FBA745-87E3-48D0-B1E1-11724095DEAF}" srcOrd="0" destOrd="0" presId="urn:microsoft.com/office/officeart/2018/2/layout/IconVerticalSolidList"/>
    <dgm:cxn modelId="{77686B6E-3C2D-4222-9EC3-27E1248A45C5}" type="presOf" srcId="{7D16F881-2A58-47D8-AE80-B87CC587AC51}" destId="{B2AA7D8B-F2C2-4ADA-BC0A-629515894BFC}" srcOrd="0" destOrd="0" presId="urn:microsoft.com/office/officeart/2018/2/layout/IconVerticalSolidList"/>
    <dgm:cxn modelId="{6DA05E6F-EE78-4AA7-92FD-52061E75F5C2}" srcId="{79FDE6DA-0ACC-4F32-812F-0C78AF10BC8B}" destId="{12B14810-EECA-4D5D-8F62-809BE5C99CC8}" srcOrd="2" destOrd="0" parTransId="{B41CCA78-1A63-4F21-9C1A-841C61EBA841}" sibTransId="{57FF9E25-8015-4365-9188-CBC4BA478748}"/>
    <dgm:cxn modelId="{A8BBA47C-7B4D-4AFF-818E-EAF162A75379}" type="presOf" srcId="{12B14810-EECA-4D5D-8F62-809BE5C99CC8}" destId="{C1285D1E-0216-4264-97BC-DC9CC458DED5}" srcOrd="0" destOrd="0" presId="urn:microsoft.com/office/officeart/2018/2/layout/IconVerticalSolidList"/>
    <dgm:cxn modelId="{00DD759B-063D-49A5-99ED-8BE771F01A33}" type="presOf" srcId="{61C5CB41-C309-4A39-A831-2622DD142500}" destId="{6609E7D9-80A4-45A1-8AF0-045291F50627}" srcOrd="0" destOrd="0" presId="urn:microsoft.com/office/officeart/2018/2/layout/IconVerticalSolidList"/>
    <dgm:cxn modelId="{ABE514F7-BCE4-4316-9F38-42A5CDACF96C}" srcId="{79FDE6DA-0ACC-4F32-812F-0C78AF10BC8B}" destId="{61C5CB41-C309-4A39-A831-2622DD142500}" srcOrd="0" destOrd="0" parTransId="{25D0EA14-C538-46F8-BCD3-267E8376578B}" sibTransId="{F0A37EE4-73D6-4D91-9D83-81BB2320D04F}"/>
    <dgm:cxn modelId="{407281D4-0106-4EBA-A4DC-F0CAACE602AA}" type="presParOf" srcId="{C9FBA745-87E3-48D0-B1E1-11724095DEAF}" destId="{7CC65A61-A64E-49B1-B2B7-63E9E07A92C8}" srcOrd="0" destOrd="0" presId="urn:microsoft.com/office/officeart/2018/2/layout/IconVerticalSolidList"/>
    <dgm:cxn modelId="{DDBD086B-843F-4DA4-8FBB-B651DAB0AF60}" type="presParOf" srcId="{7CC65A61-A64E-49B1-B2B7-63E9E07A92C8}" destId="{3FFA7DCD-469B-494E-AA00-0B3F48BA6063}" srcOrd="0" destOrd="0" presId="urn:microsoft.com/office/officeart/2018/2/layout/IconVerticalSolidList"/>
    <dgm:cxn modelId="{C9855700-F1F5-4158-87C3-B918950BFAF6}" type="presParOf" srcId="{7CC65A61-A64E-49B1-B2B7-63E9E07A92C8}" destId="{D53D68DC-E02F-4106-970D-703CBB63194C}" srcOrd="1" destOrd="0" presId="urn:microsoft.com/office/officeart/2018/2/layout/IconVerticalSolidList"/>
    <dgm:cxn modelId="{FE2F9B08-7EE9-458C-AC09-3066C0AE899B}" type="presParOf" srcId="{7CC65A61-A64E-49B1-B2B7-63E9E07A92C8}" destId="{B59E39A8-186B-440E-AAD2-8867D373E167}" srcOrd="2" destOrd="0" presId="urn:microsoft.com/office/officeart/2018/2/layout/IconVerticalSolidList"/>
    <dgm:cxn modelId="{8B2DEB75-E974-40E4-A223-13B0E2FBD8E0}" type="presParOf" srcId="{7CC65A61-A64E-49B1-B2B7-63E9E07A92C8}" destId="{6609E7D9-80A4-45A1-8AF0-045291F50627}" srcOrd="3" destOrd="0" presId="urn:microsoft.com/office/officeart/2018/2/layout/IconVerticalSolidList"/>
    <dgm:cxn modelId="{1C9C47AE-C816-48E5-82F3-44077507D8F9}" type="presParOf" srcId="{C9FBA745-87E3-48D0-B1E1-11724095DEAF}" destId="{A323F309-5A8E-4A48-A235-859A1F3804CA}" srcOrd="1" destOrd="0" presId="urn:microsoft.com/office/officeart/2018/2/layout/IconVerticalSolidList"/>
    <dgm:cxn modelId="{7D11D7D2-2DB6-435E-8FBC-5137E8380E94}" type="presParOf" srcId="{C9FBA745-87E3-48D0-B1E1-11724095DEAF}" destId="{0A6D849F-F2E6-4F3D-986B-3FC3A22BF655}" srcOrd="2" destOrd="0" presId="urn:microsoft.com/office/officeart/2018/2/layout/IconVerticalSolidList"/>
    <dgm:cxn modelId="{A55B0E02-6985-4179-9824-A6875AE355F7}" type="presParOf" srcId="{0A6D849F-F2E6-4F3D-986B-3FC3A22BF655}" destId="{EEE7D22A-8D15-4A93-9426-039EBC6AFF4C}" srcOrd="0" destOrd="0" presId="urn:microsoft.com/office/officeart/2018/2/layout/IconVerticalSolidList"/>
    <dgm:cxn modelId="{E5DE3FD2-B859-4E28-8273-5BC676D6A197}" type="presParOf" srcId="{0A6D849F-F2E6-4F3D-986B-3FC3A22BF655}" destId="{86237847-AEE0-4F0E-AD43-7DC6EA777190}" srcOrd="1" destOrd="0" presId="urn:microsoft.com/office/officeart/2018/2/layout/IconVerticalSolidList"/>
    <dgm:cxn modelId="{711BC408-CC1F-4A9F-81DC-78F89CA35367}" type="presParOf" srcId="{0A6D849F-F2E6-4F3D-986B-3FC3A22BF655}" destId="{F2A6D301-09C1-4A7E-9E43-04F0A8EDB547}" srcOrd="2" destOrd="0" presId="urn:microsoft.com/office/officeart/2018/2/layout/IconVerticalSolidList"/>
    <dgm:cxn modelId="{F7FC9C89-C73B-4F17-B77A-E8DCA2F00E1B}" type="presParOf" srcId="{0A6D849F-F2E6-4F3D-986B-3FC3A22BF655}" destId="{B2AA7D8B-F2C2-4ADA-BC0A-629515894BFC}" srcOrd="3" destOrd="0" presId="urn:microsoft.com/office/officeart/2018/2/layout/IconVerticalSolidList"/>
    <dgm:cxn modelId="{7A51313C-11F3-4276-A582-240CEC3ABEA4}" type="presParOf" srcId="{C9FBA745-87E3-48D0-B1E1-11724095DEAF}" destId="{3A63F36F-DA6C-4F18-BB10-1C6D62BC3226}" srcOrd="3" destOrd="0" presId="urn:microsoft.com/office/officeart/2018/2/layout/IconVerticalSolidList"/>
    <dgm:cxn modelId="{6CD3191D-12F0-4225-8711-30781B949EA1}" type="presParOf" srcId="{C9FBA745-87E3-48D0-B1E1-11724095DEAF}" destId="{4E763386-E44C-4E0B-843C-69EC018E34CE}" srcOrd="4" destOrd="0" presId="urn:microsoft.com/office/officeart/2018/2/layout/IconVerticalSolidList"/>
    <dgm:cxn modelId="{F3CE1FC5-97F1-409D-B479-05166E751CFB}" type="presParOf" srcId="{4E763386-E44C-4E0B-843C-69EC018E34CE}" destId="{7DF9987F-7806-4E36-9181-999504125366}" srcOrd="0" destOrd="0" presId="urn:microsoft.com/office/officeart/2018/2/layout/IconVerticalSolidList"/>
    <dgm:cxn modelId="{08F63E19-7B90-45EC-B9FA-AEE400991DA0}" type="presParOf" srcId="{4E763386-E44C-4E0B-843C-69EC018E34CE}" destId="{B39BD0B6-32F5-43B0-8BF4-21CC87122187}" srcOrd="1" destOrd="0" presId="urn:microsoft.com/office/officeart/2018/2/layout/IconVerticalSolidList"/>
    <dgm:cxn modelId="{319CDCAE-E4D8-459E-9933-AD7D18143B11}" type="presParOf" srcId="{4E763386-E44C-4E0B-843C-69EC018E34CE}" destId="{5B044DA2-473F-4A01-89BE-AB07EB1E1A02}" srcOrd="2" destOrd="0" presId="urn:microsoft.com/office/officeart/2018/2/layout/IconVerticalSolidList"/>
    <dgm:cxn modelId="{891D08CF-3388-47E3-A200-1AF1DBC25D3B}" type="presParOf" srcId="{4E763386-E44C-4E0B-843C-69EC018E34CE}" destId="{C1285D1E-0216-4264-97BC-DC9CC458DED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C45EFE4-009F-44FA-8FD2-04AD4F0CB58D}" type="doc">
      <dgm:prSet loTypeId="urn:microsoft.com/office/officeart/2005/8/layout/vList2" loCatId="list" qsTypeId="urn:microsoft.com/office/officeart/2005/8/quickstyle/simple5" qsCatId="simple" csTypeId="urn:microsoft.com/office/officeart/2005/8/colors/accent0_3" csCatId="mainScheme" phldr="1"/>
      <dgm:spPr/>
      <dgm:t>
        <a:bodyPr/>
        <a:lstStyle/>
        <a:p>
          <a:endParaRPr lang="en-US"/>
        </a:p>
      </dgm:t>
    </dgm:pt>
    <dgm:pt modelId="{56EA349A-5DCA-451E-B08F-8FC53C41B3C2}">
      <dgm:prSet/>
      <dgm:spPr/>
      <dgm:t>
        <a:bodyPr/>
        <a:lstStyle/>
        <a:p>
          <a:r>
            <a:rPr lang="en-GB"/>
            <a:t>“Thank you for the meal, it was delicious !”</a:t>
          </a:r>
          <a:endParaRPr lang="en-US"/>
        </a:p>
      </dgm:t>
    </dgm:pt>
    <dgm:pt modelId="{C51C599F-BB8A-4A12-BB55-84DAD4C2A1A4}" type="parTrans" cxnId="{7D1991FC-276D-43D6-A6F3-B2AC6AB46EE0}">
      <dgm:prSet/>
      <dgm:spPr/>
      <dgm:t>
        <a:bodyPr/>
        <a:lstStyle/>
        <a:p>
          <a:endParaRPr lang="en-US"/>
        </a:p>
      </dgm:t>
    </dgm:pt>
    <dgm:pt modelId="{0B1C787D-C83F-4995-83E3-0C731CEA3FD9}" type="sibTrans" cxnId="{7D1991FC-276D-43D6-A6F3-B2AC6AB46EE0}">
      <dgm:prSet/>
      <dgm:spPr/>
      <dgm:t>
        <a:bodyPr/>
        <a:lstStyle/>
        <a:p>
          <a:endParaRPr lang="en-US"/>
        </a:p>
      </dgm:t>
    </dgm:pt>
    <dgm:pt modelId="{E0EF0B6C-E7E0-4051-8335-F0DC5463A975}">
      <dgm:prSet/>
      <dgm:spPr/>
      <dgm:t>
        <a:bodyPr/>
        <a:lstStyle/>
        <a:p>
          <a:r>
            <a:rPr lang="en-GB" b="1"/>
            <a:t>Your Turn Together</a:t>
          </a:r>
          <a:r>
            <a:rPr lang="en-GB"/>
            <a:t> “Thank you for the meal, it was delicious !”</a:t>
          </a:r>
          <a:endParaRPr lang="en-US"/>
        </a:p>
      </dgm:t>
    </dgm:pt>
    <dgm:pt modelId="{42EA0994-1161-471A-ACF1-EA85AD41CCD6}" type="parTrans" cxnId="{BF990655-7375-4F0E-837B-A7758A01547C}">
      <dgm:prSet/>
      <dgm:spPr/>
      <dgm:t>
        <a:bodyPr/>
        <a:lstStyle/>
        <a:p>
          <a:endParaRPr lang="en-US"/>
        </a:p>
      </dgm:t>
    </dgm:pt>
    <dgm:pt modelId="{F4A1250D-B278-4CD3-8AE2-115C011A0BF6}" type="sibTrans" cxnId="{BF990655-7375-4F0E-837B-A7758A01547C}">
      <dgm:prSet/>
      <dgm:spPr/>
      <dgm:t>
        <a:bodyPr/>
        <a:lstStyle/>
        <a:p>
          <a:endParaRPr lang="en-US"/>
        </a:p>
      </dgm:t>
    </dgm:pt>
    <dgm:pt modelId="{5C68AB51-3B39-4A0B-AE91-4E0A049A11FC}" type="pres">
      <dgm:prSet presAssocID="{7C45EFE4-009F-44FA-8FD2-04AD4F0CB58D}" presName="linear" presStyleCnt="0">
        <dgm:presLayoutVars>
          <dgm:animLvl val="lvl"/>
          <dgm:resizeHandles val="exact"/>
        </dgm:presLayoutVars>
      </dgm:prSet>
      <dgm:spPr/>
    </dgm:pt>
    <dgm:pt modelId="{2536D3C6-86E0-49B1-B997-9ACBAED85E59}" type="pres">
      <dgm:prSet presAssocID="{56EA349A-5DCA-451E-B08F-8FC53C41B3C2}" presName="parentText" presStyleLbl="node1" presStyleIdx="0" presStyleCnt="2">
        <dgm:presLayoutVars>
          <dgm:chMax val="0"/>
          <dgm:bulletEnabled val="1"/>
        </dgm:presLayoutVars>
      </dgm:prSet>
      <dgm:spPr/>
    </dgm:pt>
    <dgm:pt modelId="{8BAF2255-638E-4BEB-8DA0-EF6A20890EB2}" type="pres">
      <dgm:prSet presAssocID="{0B1C787D-C83F-4995-83E3-0C731CEA3FD9}" presName="spacer" presStyleCnt="0"/>
      <dgm:spPr/>
    </dgm:pt>
    <dgm:pt modelId="{C1C9823C-AC93-4C8E-B368-2562E00400F0}" type="pres">
      <dgm:prSet presAssocID="{E0EF0B6C-E7E0-4051-8335-F0DC5463A975}" presName="parentText" presStyleLbl="node1" presStyleIdx="1" presStyleCnt="2">
        <dgm:presLayoutVars>
          <dgm:chMax val="0"/>
          <dgm:bulletEnabled val="1"/>
        </dgm:presLayoutVars>
      </dgm:prSet>
      <dgm:spPr/>
    </dgm:pt>
  </dgm:ptLst>
  <dgm:cxnLst>
    <dgm:cxn modelId="{BF990655-7375-4F0E-837B-A7758A01547C}" srcId="{7C45EFE4-009F-44FA-8FD2-04AD4F0CB58D}" destId="{E0EF0B6C-E7E0-4051-8335-F0DC5463A975}" srcOrd="1" destOrd="0" parTransId="{42EA0994-1161-471A-ACF1-EA85AD41CCD6}" sibTransId="{F4A1250D-B278-4CD3-8AE2-115C011A0BF6}"/>
    <dgm:cxn modelId="{ACC71DC3-CE50-4F91-8ACA-C2F962D03695}" type="presOf" srcId="{7C45EFE4-009F-44FA-8FD2-04AD4F0CB58D}" destId="{5C68AB51-3B39-4A0B-AE91-4E0A049A11FC}" srcOrd="0" destOrd="0" presId="urn:microsoft.com/office/officeart/2005/8/layout/vList2"/>
    <dgm:cxn modelId="{87C685D9-987B-4F1F-BB75-FFAD48250992}" type="presOf" srcId="{E0EF0B6C-E7E0-4051-8335-F0DC5463A975}" destId="{C1C9823C-AC93-4C8E-B368-2562E00400F0}" srcOrd="0" destOrd="0" presId="urn:microsoft.com/office/officeart/2005/8/layout/vList2"/>
    <dgm:cxn modelId="{7A68EAF3-587D-4096-8067-0F832D81644A}" type="presOf" srcId="{56EA349A-5DCA-451E-B08F-8FC53C41B3C2}" destId="{2536D3C6-86E0-49B1-B997-9ACBAED85E59}" srcOrd="0" destOrd="0" presId="urn:microsoft.com/office/officeart/2005/8/layout/vList2"/>
    <dgm:cxn modelId="{7D1991FC-276D-43D6-A6F3-B2AC6AB46EE0}" srcId="{7C45EFE4-009F-44FA-8FD2-04AD4F0CB58D}" destId="{56EA349A-5DCA-451E-B08F-8FC53C41B3C2}" srcOrd="0" destOrd="0" parTransId="{C51C599F-BB8A-4A12-BB55-84DAD4C2A1A4}" sibTransId="{0B1C787D-C83F-4995-83E3-0C731CEA3FD9}"/>
    <dgm:cxn modelId="{18218DDE-C5C6-475A-AC64-010FC491428B}" type="presParOf" srcId="{5C68AB51-3B39-4A0B-AE91-4E0A049A11FC}" destId="{2536D3C6-86E0-49B1-B997-9ACBAED85E59}" srcOrd="0" destOrd="0" presId="urn:microsoft.com/office/officeart/2005/8/layout/vList2"/>
    <dgm:cxn modelId="{514F7591-7322-43E5-8117-DBE6661F21AB}" type="presParOf" srcId="{5C68AB51-3B39-4A0B-AE91-4E0A049A11FC}" destId="{8BAF2255-638E-4BEB-8DA0-EF6A20890EB2}" srcOrd="1" destOrd="0" presId="urn:microsoft.com/office/officeart/2005/8/layout/vList2"/>
    <dgm:cxn modelId="{03A09327-A2D8-4830-A42E-FDCF81FC31A3}" type="presParOf" srcId="{5C68AB51-3B39-4A0B-AE91-4E0A049A11FC}" destId="{C1C9823C-AC93-4C8E-B368-2562E00400F0}"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C45EFE4-009F-44FA-8FD2-04AD4F0CB58D}"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56EA349A-5DCA-451E-B08F-8FC53C41B3C2}">
      <dgm:prSet custT="1"/>
      <dgm:spPr/>
      <dgm:t>
        <a:bodyPr/>
        <a:lstStyle/>
        <a:p>
          <a:pPr algn="ctr"/>
          <a:r>
            <a:rPr lang="en-GB" sz="3200" dirty="0"/>
            <a:t>“</a:t>
          </a:r>
          <a:r>
            <a:rPr lang="en-GB" sz="3200" dirty="0">
              <a:solidFill>
                <a:schemeClr val="tx1">
                  <a:lumMod val="95000"/>
                  <a:lumOff val="5000"/>
                </a:schemeClr>
              </a:solidFill>
            </a:rPr>
            <a:t>Thank you for the meal, it was delicious </a:t>
          </a:r>
          <a:r>
            <a:rPr lang="en-GB" sz="3200" dirty="0"/>
            <a:t>!”</a:t>
          </a:r>
          <a:endParaRPr lang="en-US" sz="3200" dirty="0"/>
        </a:p>
      </dgm:t>
    </dgm:pt>
    <dgm:pt modelId="{C51C599F-BB8A-4A12-BB55-84DAD4C2A1A4}" type="parTrans" cxnId="{7D1991FC-276D-43D6-A6F3-B2AC6AB46EE0}">
      <dgm:prSet/>
      <dgm:spPr/>
      <dgm:t>
        <a:bodyPr/>
        <a:lstStyle/>
        <a:p>
          <a:endParaRPr lang="en-US"/>
        </a:p>
      </dgm:t>
    </dgm:pt>
    <dgm:pt modelId="{0B1C787D-C83F-4995-83E3-0C731CEA3FD9}" type="sibTrans" cxnId="{7D1991FC-276D-43D6-A6F3-B2AC6AB46EE0}">
      <dgm:prSet/>
      <dgm:spPr/>
      <dgm:t>
        <a:bodyPr/>
        <a:lstStyle/>
        <a:p>
          <a:endParaRPr lang="en-US"/>
        </a:p>
      </dgm:t>
    </dgm:pt>
    <dgm:pt modelId="{E0EF0B6C-E7E0-4051-8335-F0DC5463A975}">
      <dgm:prSet custT="1"/>
      <dgm:spPr/>
      <dgm:t>
        <a:bodyPr/>
        <a:lstStyle/>
        <a:p>
          <a:pPr algn="ctr"/>
          <a:r>
            <a:rPr lang="en-GB" sz="3200" b="1" dirty="0"/>
            <a:t>Your Turn Together</a:t>
          </a:r>
          <a:r>
            <a:rPr lang="en-GB" sz="3200" dirty="0"/>
            <a:t> “Thank you for the meal, it was delicious !”</a:t>
          </a:r>
          <a:endParaRPr lang="en-US" sz="3200" dirty="0"/>
        </a:p>
      </dgm:t>
    </dgm:pt>
    <dgm:pt modelId="{42EA0994-1161-471A-ACF1-EA85AD41CCD6}" type="parTrans" cxnId="{BF990655-7375-4F0E-837B-A7758A01547C}">
      <dgm:prSet/>
      <dgm:spPr/>
      <dgm:t>
        <a:bodyPr/>
        <a:lstStyle/>
        <a:p>
          <a:endParaRPr lang="en-US"/>
        </a:p>
      </dgm:t>
    </dgm:pt>
    <dgm:pt modelId="{F4A1250D-B278-4CD3-8AE2-115C011A0BF6}" type="sibTrans" cxnId="{BF990655-7375-4F0E-837B-A7758A01547C}">
      <dgm:prSet/>
      <dgm:spPr/>
      <dgm:t>
        <a:bodyPr/>
        <a:lstStyle/>
        <a:p>
          <a:endParaRPr lang="en-US"/>
        </a:p>
      </dgm:t>
    </dgm:pt>
    <dgm:pt modelId="{B5D744D6-592D-4B6F-AA6A-2A3B917BB119}" type="pres">
      <dgm:prSet presAssocID="{7C45EFE4-009F-44FA-8FD2-04AD4F0CB58D}" presName="root" presStyleCnt="0">
        <dgm:presLayoutVars>
          <dgm:dir/>
          <dgm:resizeHandles val="exact"/>
        </dgm:presLayoutVars>
      </dgm:prSet>
      <dgm:spPr/>
    </dgm:pt>
    <dgm:pt modelId="{398841A5-7910-418B-AB8B-AA3B5EECFB43}" type="pres">
      <dgm:prSet presAssocID="{56EA349A-5DCA-451E-B08F-8FC53C41B3C2}" presName="compNode" presStyleCnt="0"/>
      <dgm:spPr/>
    </dgm:pt>
    <dgm:pt modelId="{527C80E8-8484-4A73-8EF7-1A5E4ADD6513}" type="pres">
      <dgm:prSet presAssocID="{56EA349A-5DCA-451E-B08F-8FC53C41B3C2}" presName="bgRect" presStyleLbl="bgShp" presStyleIdx="0" presStyleCnt="2"/>
      <dgm:spPr/>
    </dgm:pt>
    <dgm:pt modelId="{615E8A34-5BB7-45DB-858B-1B433DC19F4B}" type="pres">
      <dgm:prSet presAssocID="{56EA349A-5DCA-451E-B08F-8FC53C41B3C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oked Turkey"/>
        </a:ext>
      </dgm:extLst>
    </dgm:pt>
    <dgm:pt modelId="{46E0A68A-F000-4A81-A8D9-5CDE4C522F9D}" type="pres">
      <dgm:prSet presAssocID="{56EA349A-5DCA-451E-B08F-8FC53C41B3C2}" presName="spaceRect" presStyleCnt="0"/>
      <dgm:spPr/>
    </dgm:pt>
    <dgm:pt modelId="{CCB2C42D-11B6-4B82-B88F-97CD8CBDD82E}" type="pres">
      <dgm:prSet presAssocID="{56EA349A-5DCA-451E-B08F-8FC53C41B3C2}" presName="parTx" presStyleLbl="revTx" presStyleIdx="0" presStyleCnt="2" custScaleX="120497">
        <dgm:presLayoutVars>
          <dgm:chMax val="0"/>
          <dgm:chPref val="0"/>
        </dgm:presLayoutVars>
      </dgm:prSet>
      <dgm:spPr/>
    </dgm:pt>
    <dgm:pt modelId="{2E5FFE5B-350D-4B3E-BA28-BBD6C06B27EC}" type="pres">
      <dgm:prSet presAssocID="{0B1C787D-C83F-4995-83E3-0C731CEA3FD9}" presName="sibTrans" presStyleCnt="0"/>
      <dgm:spPr/>
    </dgm:pt>
    <dgm:pt modelId="{F4472D95-8AE6-48E5-A9BE-C45619E5E4E8}" type="pres">
      <dgm:prSet presAssocID="{E0EF0B6C-E7E0-4051-8335-F0DC5463A975}" presName="compNode" presStyleCnt="0"/>
      <dgm:spPr/>
    </dgm:pt>
    <dgm:pt modelId="{962445BF-7BE3-4C83-A343-DD4EFB26FE2C}" type="pres">
      <dgm:prSet presAssocID="{E0EF0B6C-E7E0-4051-8335-F0DC5463A975}" presName="bgRect" presStyleLbl="bgShp" presStyleIdx="1" presStyleCnt="2"/>
      <dgm:spPr/>
    </dgm:pt>
    <dgm:pt modelId="{8C02AACD-30EA-483A-8310-0DA2751700C9}" type="pres">
      <dgm:prSet presAssocID="{E0EF0B6C-E7E0-4051-8335-F0DC5463A97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termelon"/>
        </a:ext>
      </dgm:extLst>
    </dgm:pt>
    <dgm:pt modelId="{8C46DF40-7DF8-4169-B10C-CAAAF9594DFC}" type="pres">
      <dgm:prSet presAssocID="{E0EF0B6C-E7E0-4051-8335-F0DC5463A975}" presName="spaceRect" presStyleCnt="0"/>
      <dgm:spPr/>
    </dgm:pt>
    <dgm:pt modelId="{786FDED0-3B64-448E-8A3B-4D06FA6448C0}" type="pres">
      <dgm:prSet presAssocID="{E0EF0B6C-E7E0-4051-8335-F0DC5463A975}" presName="parTx" presStyleLbl="revTx" presStyleIdx="1" presStyleCnt="2" custScaleX="110541">
        <dgm:presLayoutVars>
          <dgm:chMax val="0"/>
          <dgm:chPref val="0"/>
        </dgm:presLayoutVars>
      </dgm:prSet>
      <dgm:spPr/>
    </dgm:pt>
  </dgm:ptLst>
  <dgm:cxnLst>
    <dgm:cxn modelId="{0AE89C06-D82F-4F1E-B969-AD4FF529FA0E}" type="presOf" srcId="{E0EF0B6C-E7E0-4051-8335-F0DC5463A975}" destId="{786FDED0-3B64-448E-8A3B-4D06FA6448C0}" srcOrd="0" destOrd="0" presId="urn:microsoft.com/office/officeart/2018/2/layout/IconVerticalSolidList"/>
    <dgm:cxn modelId="{C0C43138-AB36-452C-B966-0F5154F3583E}" type="presOf" srcId="{56EA349A-5DCA-451E-B08F-8FC53C41B3C2}" destId="{CCB2C42D-11B6-4B82-B88F-97CD8CBDD82E}" srcOrd="0" destOrd="0" presId="urn:microsoft.com/office/officeart/2018/2/layout/IconVerticalSolidList"/>
    <dgm:cxn modelId="{BF990655-7375-4F0E-837B-A7758A01547C}" srcId="{7C45EFE4-009F-44FA-8FD2-04AD4F0CB58D}" destId="{E0EF0B6C-E7E0-4051-8335-F0DC5463A975}" srcOrd="1" destOrd="0" parTransId="{42EA0994-1161-471A-ACF1-EA85AD41CCD6}" sibTransId="{F4A1250D-B278-4CD3-8AE2-115C011A0BF6}"/>
    <dgm:cxn modelId="{A6AE1C94-866C-4F4E-AAB1-F1F1F8086C3A}" type="presOf" srcId="{7C45EFE4-009F-44FA-8FD2-04AD4F0CB58D}" destId="{B5D744D6-592D-4B6F-AA6A-2A3B917BB119}" srcOrd="0" destOrd="0" presId="urn:microsoft.com/office/officeart/2018/2/layout/IconVerticalSolidList"/>
    <dgm:cxn modelId="{7D1991FC-276D-43D6-A6F3-B2AC6AB46EE0}" srcId="{7C45EFE4-009F-44FA-8FD2-04AD4F0CB58D}" destId="{56EA349A-5DCA-451E-B08F-8FC53C41B3C2}" srcOrd="0" destOrd="0" parTransId="{C51C599F-BB8A-4A12-BB55-84DAD4C2A1A4}" sibTransId="{0B1C787D-C83F-4995-83E3-0C731CEA3FD9}"/>
    <dgm:cxn modelId="{8903A729-43E4-474F-BA38-54EDAA7BDE2A}" type="presParOf" srcId="{B5D744D6-592D-4B6F-AA6A-2A3B917BB119}" destId="{398841A5-7910-418B-AB8B-AA3B5EECFB43}" srcOrd="0" destOrd="0" presId="urn:microsoft.com/office/officeart/2018/2/layout/IconVerticalSolidList"/>
    <dgm:cxn modelId="{2290E80C-468A-4F95-B108-C14C9DB30E71}" type="presParOf" srcId="{398841A5-7910-418B-AB8B-AA3B5EECFB43}" destId="{527C80E8-8484-4A73-8EF7-1A5E4ADD6513}" srcOrd="0" destOrd="0" presId="urn:microsoft.com/office/officeart/2018/2/layout/IconVerticalSolidList"/>
    <dgm:cxn modelId="{44BC88F7-00D8-4D31-A928-59D0EE71E2DD}" type="presParOf" srcId="{398841A5-7910-418B-AB8B-AA3B5EECFB43}" destId="{615E8A34-5BB7-45DB-858B-1B433DC19F4B}" srcOrd="1" destOrd="0" presId="urn:microsoft.com/office/officeart/2018/2/layout/IconVerticalSolidList"/>
    <dgm:cxn modelId="{DED9A489-45B5-48FF-9601-A239BDBC9BF8}" type="presParOf" srcId="{398841A5-7910-418B-AB8B-AA3B5EECFB43}" destId="{46E0A68A-F000-4A81-A8D9-5CDE4C522F9D}" srcOrd="2" destOrd="0" presId="urn:microsoft.com/office/officeart/2018/2/layout/IconVerticalSolidList"/>
    <dgm:cxn modelId="{65395AC6-C92F-4742-BA3E-2B827785254F}" type="presParOf" srcId="{398841A5-7910-418B-AB8B-AA3B5EECFB43}" destId="{CCB2C42D-11B6-4B82-B88F-97CD8CBDD82E}" srcOrd="3" destOrd="0" presId="urn:microsoft.com/office/officeart/2018/2/layout/IconVerticalSolidList"/>
    <dgm:cxn modelId="{428FDA74-3321-4B97-AEFB-580584A07F3C}" type="presParOf" srcId="{B5D744D6-592D-4B6F-AA6A-2A3B917BB119}" destId="{2E5FFE5B-350D-4B3E-BA28-BBD6C06B27EC}" srcOrd="1" destOrd="0" presId="urn:microsoft.com/office/officeart/2018/2/layout/IconVerticalSolidList"/>
    <dgm:cxn modelId="{E958E1CF-7DA9-4549-B64F-DB37A42E3606}" type="presParOf" srcId="{B5D744D6-592D-4B6F-AA6A-2A3B917BB119}" destId="{F4472D95-8AE6-48E5-A9BE-C45619E5E4E8}" srcOrd="2" destOrd="0" presId="urn:microsoft.com/office/officeart/2018/2/layout/IconVerticalSolidList"/>
    <dgm:cxn modelId="{23E9B230-7E52-4FFF-8812-381F6FE4B47C}" type="presParOf" srcId="{F4472D95-8AE6-48E5-A9BE-C45619E5E4E8}" destId="{962445BF-7BE3-4C83-A343-DD4EFB26FE2C}" srcOrd="0" destOrd="0" presId="urn:microsoft.com/office/officeart/2018/2/layout/IconVerticalSolidList"/>
    <dgm:cxn modelId="{6C9F6581-1262-4DB9-9CBF-18FC446CAE7D}" type="presParOf" srcId="{F4472D95-8AE6-48E5-A9BE-C45619E5E4E8}" destId="{8C02AACD-30EA-483A-8310-0DA2751700C9}" srcOrd="1" destOrd="0" presId="urn:microsoft.com/office/officeart/2018/2/layout/IconVerticalSolidList"/>
    <dgm:cxn modelId="{DE6C3447-6E51-4E6E-9492-42A6D17A0A73}" type="presParOf" srcId="{F4472D95-8AE6-48E5-A9BE-C45619E5E4E8}" destId="{8C46DF40-7DF8-4169-B10C-CAAAF9594DFC}" srcOrd="2" destOrd="0" presId="urn:microsoft.com/office/officeart/2018/2/layout/IconVerticalSolidList"/>
    <dgm:cxn modelId="{2FF418C0-E917-4BDF-8AA4-5FCCE0C58257}" type="presParOf" srcId="{F4472D95-8AE6-48E5-A9BE-C45619E5E4E8}" destId="{786FDED0-3B64-448E-8A3B-4D06FA6448C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C4940E4-1CB5-41F9-A2F9-E6B0F6741B4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07177B1-D3B7-4399-9707-FBA2187C4EED}">
      <dgm:prSet custT="1"/>
      <dgm:spPr/>
      <dgm:t>
        <a:bodyPr/>
        <a:lstStyle/>
        <a:p>
          <a:r>
            <a:rPr lang="en-GB" sz="2400" i="1" dirty="0"/>
            <a:t>A simple, “Hello,” or a longer, “Good Morning,  Good Afternoon.”</a:t>
          </a:r>
          <a:endParaRPr lang="en-US" sz="2400" dirty="0"/>
        </a:p>
      </dgm:t>
    </dgm:pt>
    <dgm:pt modelId="{7C2458E9-EB3E-41E0-8499-81D08F3634D9}" type="parTrans" cxnId="{4667391A-37B0-4F4F-A2F0-265004C4B5D0}">
      <dgm:prSet/>
      <dgm:spPr/>
      <dgm:t>
        <a:bodyPr/>
        <a:lstStyle/>
        <a:p>
          <a:endParaRPr lang="en-US"/>
        </a:p>
      </dgm:t>
    </dgm:pt>
    <dgm:pt modelId="{3C0FB470-FFFA-45D1-A503-FA51CDD4EAA5}" type="sibTrans" cxnId="{4667391A-37B0-4F4F-A2F0-265004C4B5D0}">
      <dgm:prSet/>
      <dgm:spPr/>
      <dgm:t>
        <a:bodyPr/>
        <a:lstStyle/>
        <a:p>
          <a:endParaRPr lang="en-US"/>
        </a:p>
      </dgm:t>
    </dgm:pt>
    <dgm:pt modelId="{CDBC3B67-80A1-4781-BDAB-5A80C2DC05BC}">
      <dgm:prSet custT="1"/>
      <dgm:spPr/>
      <dgm:t>
        <a:bodyPr/>
        <a:lstStyle/>
        <a:p>
          <a:r>
            <a:rPr lang="en-GB" sz="2400" b="1" i="1" u="sng" dirty="0"/>
            <a:t>Let us discuss</a:t>
          </a:r>
          <a:r>
            <a:rPr lang="en-GB" sz="2400" i="1" dirty="0"/>
            <a:t>: Why should we use a polite tone?</a:t>
          </a:r>
          <a:endParaRPr lang="en-US" sz="2400" dirty="0"/>
        </a:p>
      </dgm:t>
    </dgm:pt>
    <dgm:pt modelId="{78AB3A6A-7180-4094-B81C-FF9652377480}" type="parTrans" cxnId="{3DCE0190-AF99-462A-9CE5-5783C9609441}">
      <dgm:prSet/>
      <dgm:spPr/>
      <dgm:t>
        <a:bodyPr/>
        <a:lstStyle/>
        <a:p>
          <a:endParaRPr lang="en-US"/>
        </a:p>
      </dgm:t>
    </dgm:pt>
    <dgm:pt modelId="{BBFBBC92-8A45-446C-BA7D-A1288D83105D}" type="sibTrans" cxnId="{3DCE0190-AF99-462A-9CE5-5783C9609441}">
      <dgm:prSet/>
      <dgm:spPr/>
      <dgm:t>
        <a:bodyPr/>
        <a:lstStyle/>
        <a:p>
          <a:endParaRPr lang="en-US"/>
        </a:p>
      </dgm:t>
    </dgm:pt>
    <dgm:pt modelId="{1CFB17A2-C7B7-432C-8998-C4BD5518CDE6}">
      <dgm:prSet custT="1"/>
      <dgm:spPr/>
      <dgm:t>
        <a:bodyPr/>
        <a:lstStyle/>
        <a:p>
          <a:r>
            <a:rPr lang="en-GB" sz="2400" b="1" i="1" u="sng" dirty="0"/>
            <a:t>Let us now practise</a:t>
          </a:r>
          <a:r>
            <a:rPr lang="en-GB" sz="2400" i="1" u="sng" dirty="0"/>
            <a:t> </a:t>
          </a:r>
          <a:r>
            <a:rPr lang="en-GB" sz="2400" i="1" dirty="0"/>
            <a:t>how to answer the telephone with a polite tone of voice</a:t>
          </a:r>
          <a:endParaRPr lang="en-US" sz="2400" dirty="0"/>
        </a:p>
      </dgm:t>
    </dgm:pt>
    <dgm:pt modelId="{97E22368-C3FA-48FE-93D9-E533490F1C2A}" type="parTrans" cxnId="{3679269D-7FA0-40ED-8555-E67FB07623D9}">
      <dgm:prSet/>
      <dgm:spPr/>
      <dgm:t>
        <a:bodyPr/>
        <a:lstStyle/>
        <a:p>
          <a:endParaRPr lang="en-US"/>
        </a:p>
      </dgm:t>
    </dgm:pt>
    <dgm:pt modelId="{F393B4CA-432D-437B-BD24-4BBD12EC0732}" type="sibTrans" cxnId="{3679269D-7FA0-40ED-8555-E67FB07623D9}">
      <dgm:prSet/>
      <dgm:spPr/>
      <dgm:t>
        <a:bodyPr/>
        <a:lstStyle/>
        <a:p>
          <a:endParaRPr lang="en-US"/>
        </a:p>
      </dgm:t>
    </dgm:pt>
    <dgm:pt modelId="{F5B06BE3-35C7-4C05-A95F-587DDED7F334}">
      <dgm:prSet custT="1"/>
      <dgm:spPr/>
      <dgm:t>
        <a:bodyPr/>
        <a:lstStyle/>
        <a:p>
          <a:r>
            <a:rPr lang="en-GB" sz="2400" b="1" i="1" u="sng" dirty="0"/>
            <a:t>Your turn: </a:t>
          </a:r>
          <a:r>
            <a:rPr lang="en-GB" sz="2400" b="1" i="1" dirty="0"/>
            <a:t>“</a:t>
          </a:r>
          <a:r>
            <a:rPr lang="en-GB" sz="2400" i="1" dirty="0"/>
            <a:t>Hello,” or a longer, “Good Morning, Smith residence.”</a:t>
          </a:r>
          <a:endParaRPr lang="en-US" sz="2400" dirty="0"/>
        </a:p>
      </dgm:t>
    </dgm:pt>
    <dgm:pt modelId="{DA947E5A-CC70-4721-9924-D24A61C9D723}" type="parTrans" cxnId="{F3003531-57A5-4AC4-A3FB-4BAECF3456A5}">
      <dgm:prSet/>
      <dgm:spPr/>
      <dgm:t>
        <a:bodyPr/>
        <a:lstStyle/>
        <a:p>
          <a:endParaRPr lang="en-US"/>
        </a:p>
      </dgm:t>
    </dgm:pt>
    <dgm:pt modelId="{7DA0EADB-4BC9-41A5-A3FF-F2BB1F376D76}" type="sibTrans" cxnId="{F3003531-57A5-4AC4-A3FB-4BAECF3456A5}">
      <dgm:prSet/>
      <dgm:spPr/>
      <dgm:t>
        <a:bodyPr/>
        <a:lstStyle/>
        <a:p>
          <a:endParaRPr lang="en-US"/>
        </a:p>
      </dgm:t>
    </dgm:pt>
    <dgm:pt modelId="{33164512-E465-4423-9FEB-376D498C9949}" type="pres">
      <dgm:prSet presAssocID="{7C4940E4-1CB5-41F9-A2F9-E6B0F6741B4D}" presName="root" presStyleCnt="0">
        <dgm:presLayoutVars>
          <dgm:dir/>
          <dgm:resizeHandles val="exact"/>
        </dgm:presLayoutVars>
      </dgm:prSet>
      <dgm:spPr/>
    </dgm:pt>
    <dgm:pt modelId="{BC6C6873-84EF-426E-9AF4-A711739985DE}" type="pres">
      <dgm:prSet presAssocID="{307177B1-D3B7-4399-9707-FBA2187C4EED}" presName="compNode" presStyleCnt="0"/>
      <dgm:spPr/>
    </dgm:pt>
    <dgm:pt modelId="{119FDC10-600F-4C3D-B8FB-317D043173D6}" type="pres">
      <dgm:prSet presAssocID="{307177B1-D3B7-4399-9707-FBA2187C4EED}" presName="bgRect" presStyleLbl="bgShp" presStyleIdx="0" presStyleCnt="4"/>
      <dgm:spPr/>
    </dgm:pt>
    <dgm:pt modelId="{6967B7DB-6ED5-4624-AFEA-A29EA8A6AAB5}" type="pres">
      <dgm:prSet presAssocID="{307177B1-D3B7-4399-9707-FBA2187C4EE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keleton"/>
        </a:ext>
      </dgm:extLst>
    </dgm:pt>
    <dgm:pt modelId="{B6181476-6081-4606-AC6A-913C3CEFE52F}" type="pres">
      <dgm:prSet presAssocID="{307177B1-D3B7-4399-9707-FBA2187C4EED}" presName="spaceRect" presStyleCnt="0"/>
      <dgm:spPr/>
    </dgm:pt>
    <dgm:pt modelId="{6652DAEA-E79B-4817-9E15-A8928CD66C4B}" type="pres">
      <dgm:prSet presAssocID="{307177B1-D3B7-4399-9707-FBA2187C4EED}" presName="parTx" presStyleLbl="revTx" presStyleIdx="0" presStyleCnt="4">
        <dgm:presLayoutVars>
          <dgm:chMax val="0"/>
          <dgm:chPref val="0"/>
        </dgm:presLayoutVars>
      </dgm:prSet>
      <dgm:spPr/>
    </dgm:pt>
    <dgm:pt modelId="{CA6BC290-0CC4-4C1E-A802-740D70BF9125}" type="pres">
      <dgm:prSet presAssocID="{3C0FB470-FFFA-45D1-A503-FA51CDD4EAA5}" presName="sibTrans" presStyleCnt="0"/>
      <dgm:spPr/>
    </dgm:pt>
    <dgm:pt modelId="{15134F15-8986-41CB-94B4-274F135C3279}" type="pres">
      <dgm:prSet presAssocID="{CDBC3B67-80A1-4781-BDAB-5A80C2DC05BC}" presName="compNode" presStyleCnt="0"/>
      <dgm:spPr/>
    </dgm:pt>
    <dgm:pt modelId="{688F2DED-DFC0-4570-A1EE-69C3A3E95D2E}" type="pres">
      <dgm:prSet presAssocID="{CDBC3B67-80A1-4781-BDAB-5A80C2DC05BC}" presName="bgRect" presStyleLbl="bgShp" presStyleIdx="1" presStyleCnt="4"/>
      <dgm:spPr/>
    </dgm:pt>
    <dgm:pt modelId="{C6BCCA3B-6AD6-4115-9023-0CB171C5EC50}" type="pres">
      <dgm:prSet presAssocID="{CDBC3B67-80A1-4781-BDAB-5A80C2DC05B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Bubble"/>
        </a:ext>
      </dgm:extLst>
    </dgm:pt>
    <dgm:pt modelId="{2DAB1B69-6A27-48BA-99C1-956F295B1A59}" type="pres">
      <dgm:prSet presAssocID="{CDBC3B67-80A1-4781-BDAB-5A80C2DC05BC}" presName="spaceRect" presStyleCnt="0"/>
      <dgm:spPr/>
    </dgm:pt>
    <dgm:pt modelId="{54775815-41DE-41F8-8682-CA2D5C8FEEBA}" type="pres">
      <dgm:prSet presAssocID="{CDBC3B67-80A1-4781-BDAB-5A80C2DC05BC}" presName="parTx" presStyleLbl="revTx" presStyleIdx="1" presStyleCnt="4">
        <dgm:presLayoutVars>
          <dgm:chMax val="0"/>
          <dgm:chPref val="0"/>
        </dgm:presLayoutVars>
      </dgm:prSet>
      <dgm:spPr/>
    </dgm:pt>
    <dgm:pt modelId="{B39C2DA5-FD90-4595-8289-CA66EB60FAC1}" type="pres">
      <dgm:prSet presAssocID="{BBFBBC92-8A45-446C-BA7D-A1288D83105D}" presName="sibTrans" presStyleCnt="0"/>
      <dgm:spPr/>
    </dgm:pt>
    <dgm:pt modelId="{85FC7513-FAAD-42D5-8B68-1555AA30D6C2}" type="pres">
      <dgm:prSet presAssocID="{1CFB17A2-C7B7-432C-8998-C4BD5518CDE6}" presName="compNode" presStyleCnt="0"/>
      <dgm:spPr/>
    </dgm:pt>
    <dgm:pt modelId="{6647EA4F-CEF9-4D1F-A603-70AF8DE8DBAD}" type="pres">
      <dgm:prSet presAssocID="{1CFB17A2-C7B7-432C-8998-C4BD5518CDE6}" presName="bgRect" presStyleLbl="bgShp" presStyleIdx="2" presStyleCnt="4"/>
      <dgm:spPr/>
    </dgm:pt>
    <dgm:pt modelId="{F01E1522-1AB6-4E54-A610-3654CAFD24CD}" type="pres">
      <dgm:prSet presAssocID="{1CFB17A2-C7B7-432C-8998-C4BD5518CDE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peaker Phone"/>
        </a:ext>
      </dgm:extLst>
    </dgm:pt>
    <dgm:pt modelId="{E081517D-D911-4C26-A046-C4C512E08DCF}" type="pres">
      <dgm:prSet presAssocID="{1CFB17A2-C7B7-432C-8998-C4BD5518CDE6}" presName="spaceRect" presStyleCnt="0"/>
      <dgm:spPr/>
    </dgm:pt>
    <dgm:pt modelId="{D424CBA1-5CD1-4434-8243-0460D8F8A730}" type="pres">
      <dgm:prSet presAssocID="{1CFB17A2-C7B7-432C-8998-C4BD5518CDE6}" presName="parTx" presStyleLbl="revTx" presStyleIdx="2" presStyleCnt="4">
        <dgm:presLayoutVars>
          <dgm:chMax val="0"/>
          <dgm:chPref val="0"/>
        </dgm:presLayoutVars>
      </dgm:prSet>
      <dgm:spPr/>
    </dgm:pt>
    <dgm:pt modelId="{18318308-B9D7-4799-82CC-6705A3BEA40F}" type="pres">
      <dgm:prSet presAssocID="{F393B4CA-432D-437B-BD24-4BBD12EC0732}" presName="sibTrans" presStyleCnt="0"/>
      <dgm:spPr/>
    </dgm:pt>
    <dgm:pt modelId="{DC721E26-8D97-45B0-915E-D966706DF70B}" type="pres">
      <dgm:prSet presAssocID="{F5B06BE3-35C7-4C05-A95F-587DDED7F334}" presName="compNode" presStyleCnt="0"/>
      <dgm:spPr/>
    </dgm:pt>
    <dgm:pt modelId="{2D212614-837D-4E9F-AF15-153C93829A87}" type="pres">
      <dgm:prSet presAssocID="{F5B06BE3-35C7-4C05-A95F-587DDED7F334}" presName="bgRect" presStyleLbl="bgShp" presStyleIdx="3" presStyleCnt="4"/>
      <dgm:spPr/>
    </dgm:pt>
    <dgm:pt modelId="{0294DEE7-1158-4526-AB3F-3D0295882EDA}" type="pres">
      <dgm:prSet presAssocID="{F5B06BE3-35C7-4C05-A95F-587DDED7F33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ongue"/>
        </a:ext>
      </dgm:extLst>
    </dgm:pt>
    <dgm:pt modelId="{D72CA6A5-B701-4E56-BF36-76E327BBA809}" type="pres">
      <dgm:prSet presAssocID="{F5B06BE3-35C7-4C05-A95F-587DDED7F334}" presName="spaceRect" presStyleCnt="0"/>
      <dgm:spPr/>
    </dgm:pt>
    <dgm:pt modelId="{867D70D9-3532-4BD6-A336-96BC50988D73}" type="pres">
      <dgm:prSet presAssocID="{F5B06BE3-35C7-4C05-A95F-587DDED7F334}" presName="parTx" presStyleLbl="revTx" presStyleIdx="3" presStyleCnt="4">
        <dgm:presLayoutVars>
          <dgm:chMax val="0"/>
          <dgm:chPref val="0"/>
        </dgm:presLayoutVars>
      </dgm:prSet>
      <dgm:spPr/>
    </dgm:pt>
  </dgm:ptLst>
  <dgm:cxnLst>
    <dgm:cxn modelId="{4667391A-37B0-4F4F-A2F0-265004C4B5D0}" srcId="{7C4940E4-1CB5-41F9-A2F9-E6B0F6741B4D}" destId="{307177B1-D3B7-4399-9707-FBA2187C4EED}" srcOrd="0" destOrd="0" parTransId="{7C2458E9-EB3E-41E0-8499-81D08F3634D9}" sibTransId="{3C0FB470-FFFA-45D1-A503-FA51CDD4EAA5}"/>
    <dgm:cxn modelId="{CA16C81A-2E18-4120-9BD7-15A766FEADF1}" type="presOf" srcId="{307177B1-D3B7-4399-9707-FBA2187C4EED}" destId="{6652DAEA-E79B-4817-9E15-A8928CD66C4B}" srcOrd="0" destOrd="0" presId="urn:microsoft.com/office/officeart/2018/2/layout/IconVerticalSolidList"/>
    <dgm:cxn modelId="{F3003531-57A5-4AC4-A3FB-4BAECF3456A5}" srcId="{7C4940E4-1CB5-41F9-A2F9-E6B0F6741B4D}" destId="{F5B06BE3-35C7-4C05-A95F-587DDED7F334}" srcOrd="3" destOrd="0" parTransId="{DA947E5A-CC70-4721-9924-D24A61C9D723}" sibTransId="{7DA0EADB-4BC9-41A5-A3FF-F2BB1F376D76}"/>
    <dgm:cxn modelId="{69CB9E77-4796-4F3D-B67C-929D68D1171A}" type="presOf" srcId="{CDBC3B67-80A1-4781-BDAB-5A80C2DC05BC}" destId="{54775815-41DE-41F8-8682-CA2D5C8FEEBA}" srcOrd="0" destOrd="0" presId="urn:microsoft.com/office/officeart/2018/2/layout/IconVerticalSolidList"/>
    <dgm:cxn modelId="{3DCE0190-AF99-462A-9CE5-5783C9609441}" srcId="{7C4940E4-1CB5-41F9-A2F9-E6B0F6741B4D}" destId="{CDBC3B67-80A1-4781-BDAB-5A80C2DC05BC}" srcOrd="1" destOrd="0" parTransId="{78AB3A6A-7180-4094-B81C-FF9652377480}" sibTransId="{BBFBBC92-8A45-446C-BA7D-A1288D83105D}"/>
    <dgm:cxn modelId="{52472391-7B57-41A5-9ACD-8E7FF61B76C2}" type="presOf" srcId="{1CFB17A2-C7B7-432C-8998-C4BD5518CDE6}" destId="{D424CBA1-5CD1-4434-8243-0460D8F8A730}" srcOrd="0" destOrd="0" presId="urn:microsoft.com/office/officeart/2018/2/layout/IconVerticalSolidList"/>
    <dgm:cxn modelId="{3679269D-7FA0-40ED-8555-E67FB07623D9}" srcId="{7C4940E4-1CB5-41F9-A2F9-E6B0F6741B4D}" destId="{1CFB17A2-C7B7-432C-8998-C4BD5518CDE6}" srcOrd="2" destOrd="0" parTransId="{97E22368-C3FA-48FE-93D9-E533490F1C2A}" sibTransId="{F393B4CA-432D-437B-BD24-4BBD12EC0732}"/>
    <dgm:cxn modelId="{9426E2B7-EF4D-4742-A50F-2966EAE755C1}" type="presOf" srcId="{F5B06BE3-35C7-4C05-A95F-587DDED7F334}" destId="{867D70D9-3532-4BD6-A336-96BC50988D73}" srcOrd="0" destOrd="0" presId="urn:microsoft.com/office/officeart/2018/2/layout/IconVerticalSolidList"/>
    <dgm:cxn modelId="{7C78FEF7-8ABE-4B48-96DB-E87375BFAD1D}" type="presOf" srcId="{7C4940E4-1CB5-41F9-A2F9-E6B0F6741B4D}" destId="{33164512-E465-4423-9FEB-376D498C9949}" srcOrd="0" destOrd="0" presId="urn:microsoft.com/office/officeart/2018/2/layout/IconVerticalSolidList"/>
    <dgm:cxn modelId="{02AB8808-B270-4572-BF86-770570B9E247}" type="presParOf" srcId="{33164512-E465-4423-9FEB-376D498C9949}" destId="{BC6C6873-84EF-426E-9AF4-A711739985DE}" srcOrd="0" destOrd="0" presId="urn:microsoft.com/office/officeart/2018/2/layout/IconVerticalSolidList"/>
    <dgm:cxn modelId="{5DF5BEBC-A63E-412D-9352-FDE2BC87AB3B}" type="presParOf" srcId="{BC6C6873-84EF-426E-9AF4-A711739985DE}" destId="{119FDC10-600F-4C3D-B8FB-317D043173D6}" srcOrd="0" destOrd="0" presId="urn:microsoft.com/office/officeart/2018/2/layout/IconVerticalSolidList"/>
    <dgm:cxn modelId="{25412428-91EF-46EC-98A2-CA3B3B4CF64F}" type="presParOf" srcId="{BC6C6873-84EF-426E-9AF4-A711739985DE}" destId="{6967B7DB-6ED5-4624-AFEA-A29EA8A6AAB5}" srcOrd="1" destOrd="0" presId="urn:microsoft.com/office/officeart/2018/2/layout/IconVerticalSolidList"/>
    <dgm:cxn modelId="{5CEDA233-9E3A-4DD9-92E2-ADF9A234E388}" type="presParOf" srcId="{BC6C6873-84EF-426E-9AF4-A711739985DE}" destId="{B6181476-6081-4606-AC6A-913C3CEFE52F}" srcOrd="2" destOrd="0" presId="urn:microsoft.com/office/officeart/2018/2/layout/IconVerticalSolidList"/>
    <dgm:cxn modelId="{16AAAE1E-F95B-4D6F-B5D3-8B00896BF12C}" type="presParOf" srcId="{BC6C6873-84EF-426E-9AF4-A711739985DE}" destId="{6652DAEA-E79B-4817-9E15-A8928CD66C4B}" srcOrd="3" destOrd="0" presId="urn:microsoft.com/office/officeart/2018/2/layout/IconVerticalSolidList"/>
    <dgm:cxn modelId="{93F5D016-6570-40FA-9D82-AA85393838AC}" type="presParOf" srcId="{33164512-E465-4423-9FEB-376D498C9949}" destId="{CA6BC290-0CC4-4C1E-A802-740D70BF9125}" srcOrd="1" destOrd="0" presId="urn:microsoft.com/office/officeart/2018/2/layout/IconVerticalSolidList"/>
    <dgm:cxn modelId="{CB44C3CC-55FC-44BD-B576-79ADD4244F92}" type="presParOf" srcId="{33164512-E465-4423-9FEB-376D498C9949}" destId="{15134F15-8986-41CB-94B4-274F135C3279}" srcOrd="2" destOrd="0" presId="urn:microsoft.com/office/officeart/2018/2/layout/IconVerticalSolidList"/>
    <dgm:cxn modelId="{005EB871-44CC-4A58-8D7D-C6891AE0DDE0}" type="presParOf" srcId="{15134F15-8986-41CB-94B4-274F135C3279}" destId="{688F2DED-DFC0-4570-A1EE-69C3A3E95D2E}" srcOrd="0" destOrd="0" presId="urn:microsoft.com/office/officeart/2018/2/layout/IconVerticalSolidList"/>
    <dgm:cxn modelId="{355AB6F2-16C5-4172-B2EB-7DF616EB8BAB}" type="presParOf" srcId="{15134F15-8986-41CB-94B4-274F135C3279}" destId="{C6BCCA3B-6AD6-4115-9023-0CB171C5EC50}" srcOrd="1" destOrd="0" presId="urn:microsoft.com/office/officeart/2018/2/layout/IconVerticalSolidList"/>
    <dgm:cxn modelId="{9B971271-7000-40E7-A80D-39C59F501DA3}" type="presParOf" srcId="{15134F15-8986-41CB-94B4-274F135C3279}" destId="{2DAB1B69-6A27-48BA-99C1-956F295B1A59}" srcOrd="2" destOrd="0" presId="urn:microsoft.com/office/officeart/2018/2/layout/IconVerticalSolidList"/>
    <dgm:cxn modelId="{EF50BB0A-C787-4C25-B7FF-57B22DA4633F}" type="presParOf" srcId="{15134F15-8986-41CB-94B4-274F135C3279}" destId="{54775815-41DE-41F8-8682-CA2D5C8FEEBA}" srcOrd="3" destOrd="0" presId="urn:microsoft.com/office/officeart/2018/2/layout/IconVerticalSolidList"/>
    <dgm:cxn modelId="{ACF09858-33D9-4DF5-B842-613970C1AFDE}" type="presParOf" srcId="{33164512-E465-4423-9FEB-376D498C9949}" destId="{B39C2DA5-FD90-4595-8289-CA66EB60FAC1}" srcOrd="3" destOrd="0" presId="urn:microsoft.com/office/officeart/2018/2/layout/IconVerticalSolidList"/>
    <dgm:cxn modelId="{8F06067C-5716-4C50-ABF1-7E751A0EE3DA}" type="presParOf" srcId="{33164512-E465-4423-9FEB-376D498C9949}" destId="{85FC7513-FAAD-42D5-8B68-1555AA30D6C2}" srcOrd="4" destOrd="0" presId="urn:microsoft.com/office/officeart/2018/2/layout/IconVerticalSolidList"/>
    <dgm:cxn modelId="{49BA736C-9DE4-4AA8-B6E8-809A95E426DC}" type="presParOf" srcId="{85FC7513-FAAD-42D5-8B68-1555AA30D6C2}" destId="{6647EA4F-CEF9-4D1F-A603-70AF8DE8DBAD}" srcOrd="0" destOrd="0" presId="urn:microsoft.com/office/officeart/2018/2/layout/IconVerticalSolidList"/>
    <dgm:cxn modelId="{8DA9409A-B2CC-47E8-A744-230B617F9250}" type="presParOf" srcId="{85FC7513-FAAD-42D5-8B68-1555AA30D6C2}" destId="{F01E1522-1AB6-4E54-A610-3654CAFD24CD}" srcOrd="1" destOrd="0" presId="urn:microsoft.com/office/officeart/2018/2/layout/IconVerticalSolidList"/>
    <dgm:cxn modelId="{DFED55BB-D683-4766-9AD0-2E1471CE6453}" type="presParOf" srcId="{85FC7513-FAAD-42D5-8B68-1555AA30D6C2}" destId="{E081517D-D911-4C26-A046-C4C512E08DCF}" srcOrd="2" destOrd="0" presId="urn:microsoft.com/office/officeart/2018/2/layout/IconVerticalSolidList"/>
    <dgm:cxn modelId="{E3E86E12-CF8C-49B3-8995-6D025FC653E8}" type="presParOf" srcId="{85FC7513-FAAD-42D5-8B68-1555AA30D6C2}" destId="{D424CBA1-5CD1-4434-8243-0460D8F8A730}" srcOrd="3" destOrd="0" presId="urn:microsoft.com/office/officeart/2018/2/layout/IconVerticalSolidList"/>
    <dgm:cxn modelId="{A3DFFFAD-2B18-405F-BAE3-D8FB87C3F670}" type="presParOf" srcId="{33164512-E465-4423-9FEB-376D498C9949}" destId="{18318308-B9D7-4799-82CC-6705A3BEA40F}" srcOrd="5" destOrd="0" presId="urn:microsoft.com/office/officeart/2018/2/layout/IconVerticalSolidList"/>
    <dgm:cxn modelId="{ACA62876-F1F9-4590-9C17-D27CAD6961E7}" type="presParOf" srcId="{33164512-E465-4423-9FEB-376D498C9949}" destId="{DC721E26-8D97-45B0-915E-D966706DF70B}" srcOrd="6" destOrd="0" presId="urn:microsoft.com/office/officeart/2018/2/layout/IconVerticalSolidList"/>
    <dgm:cxn modelId="{52A2C45F-D60C-4630-B1F7-AAD25C4365D3}" type="presParOf" srcId="{DC721E26-8D97-45B0-915E-D966706DF70B}" destId="{2D212614-837D-4E9F-AF15-153C93829A87}" srcOrd="0" destOrd="0" presId="urn:microsoft.com/office/officeart/2018/2/layout/IconVerticalSolidList"/>
    <dgm:cxn modelId="{075B83AC-4AB7-4D00-B83C-F9F2CCDFEBC9}" type="presParOf" srcId="{DC721E26-8D97-45B0-915E-D966706DF70B}" destId="{0294DEE7-1158-4526-AB3F-3D0295882EDA}" srcOrd="1" destOrd="0" presId="urn:microsoft.com/office/officeart/2018/2/layout/IconVerticalSolidList"/>
    <dgm:cxn modelId="{5ACA4962-2AC6-45BB-8887-1E4169A390A9}" type="presParOf" srcId="{DC721E26-8D97-45B0-915E-D966706DF70B}" destId="{D72CA6A5-B701-4E56-BF36-76E327BBA809}" srcOrd="2" destOrd="0" presId="urn:microsoft.com/office/officeart/2018/2/layout/IconVerticalSolidList"/>
    <dgm:cxn modelId="{13E1AFB9-5F3A-4617-BDDE-280E3C78857F}" type="presParOf" srcId="{DC721E26-8D97-45B0-915E-D966706DF70B}" destId="{867D70D9-3532-4BD6-A336-96BC50988D7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5DE0315-BD77-4A58-863C-213081314A1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C4EFFB7-A972-45F9-8996-20773F724ECA}">
      <dgm:prSet custT="1"/>
      <dgm:spPr/>
      <dgm:t>
        <a:bodyPr/>
        <a:lstStyle/>
        <a:p>
          <a:r>
            <a:rPr lang="en-GB" sz="2400" i="1" dirty="0"/>
            <a:t>“They’re not available right now.”</a:t>
          </a:r>
          <a:endParaRPr lang="en-US" sz="2400" dirty="0"/>
        </a:p>
      </dgm:t>
    </dgm:pt>
    <dgm:pt modelId="{A804F902-A579-4956-B15C-B4C3F2FF07B7}" type="parTrans" cxnId="{C7AEAE02-1E51-4796-9A37-C2C950FE1840}">
      <dgm:prSet/>
      <dgm:spPr/>
      <dgm:t>
        <a:bodyPr/>
        <a:lstStyle/>
        <a:p>
          <a:endParaRPr lang="en-US"/>
        </a:p>
      </dgm:t>
    </dgm:pt>
    <dgm:pt modelId="{0C5AD660-C387-44AD-8D93-F2D4852BAB92}" type="sibTrans" cxnId="{C7AEAE02-1E51-4796-9A37-C2C950FE1840}">
      <dgm:prSet/>
      <dgm:spPr/>
      <dgm:t>
        <a:bodyPr/>
        <a:lstStyle/>
        <a:p>
          <a:endParaRPr lang="en-US"/>
        </a:p>
      </dgm:t>
    </dgm:pt>
    <dgm:pt modelId="{2E51953A-C621-4789-B827-27D300E5CB5D}">
      <dgm:prSet custT="1"/>
      <dgm:spPr/>
      <dgm:t>
        <a:bodyPr/>
        <a:lstStyle/>
        <a:p>
          <a:r>
            <a:rPr lang="en-GB" sz="2400" b="1" i="1" u="sng" dirty="0"/>
            <a:t>Let us discuss</a:t>
          </a:r>
          <a:r>
            <a:rPr lang="en-GB" sz="2400" i="1" u="sng" dirty="0"/>
            <a:t> </a:t>
          </a:r>
          <a:r>
            <a:rPr lang="en-GB" sz="2400" i="1" dirty="0"/>
            <a:t>why should we let someone who calls know that our parents are not available?</a:t>
          </a:r>
          <a:br>
            <a:rPr lang="en-GB" sz="2400" dirty="0"/>
          </a:br>
          <a:endParaRPr lang="en-US" sz="2400" dirty="0"/>
        </a:p>
      </dgm:t>
    </dgm:pt>
    <dgm:pt modelId="{498BE0DB-2D90-4958-9FA6-A78826BC9258}" type="parTrans" cxnId="{86EC4750-9014-4F44-8CA3-D636456FAC9C}">
      <dgm:prSet/>
      <dgm:spPr/>
      <dgm:t>
        <a:bodyPr/>
        <a:lstStyle/>
        <a:p>
          <a:endParaRPr lang="en-US"/>
        </a:p>
      </dgm:t>
    </dgm:pt>
    <dgm:pt modelId="{9794C191-0A3E-41EF-9410-5D95DA06FEA0}" type="sibTrans" cxnId="{86EC4750-9014-4F44-8CA3-D636456FAC9C}">
      <dgm:prSet/>
      <dgm:spPr/>
      <dgm:t>
        <a:bodyPr/>
        <a:lstStyle/>
        <a:p>
          <a:endParaRPr lang="en-US"/>
        </a:p>
      </dgm:t>
    </dgm:pt>
    <dgm:pt modelId="{B67F0952-5BF4-4940-8A9E-A8144B436500}">
      <dgm:prSet custT="1"/>
      <dgm:spPr/>
      <dgm:t>
        <a:bodyPr/>
        <a:lstStyle/>
        <a:p>
          <a:r>
            <a:rPr lang="en-GB" sz="2400" b="1" i="1" u="sng" dirty="0"/>
            <a:t>Let us practise</a:t>
          </a:r>
          <a:r>
            <a:rPr lang="en-GB" sz="2400" b="1" i="1" dirty="0"/>
            <a:t>:</a:t>
          </a:r>
          <a:r>
            <a:rPr lang="en-GB" sz="2400" i="1" dirty="0"/>
            <a:t> letting someone who calls know our parents are not available?</a:t>
          </a:r>
          <a:br>
            <a:rPr lang="en-GB" sz="2400" dirty="0"/>
          </a:br>
          <a:endParaRPr lang="en-US" sz="2400" dirty="0"/>
        </a:p>
      </dgm:t>
    </dgm:pt>
    <dgm:pt modelId="{4D03A5E0-68E3-46ED-BB26-9F9303CD8BF7}" type="parTrans" cxnId="{ECA596A8-44ED-4E98-A8C2-C6456D58CEFA}">
      <dgm:prSet/>
      <dgm:spPr/>
      <dgm:t>
        <a:bodyPr/>
        <a:lstStyle/>
        <a:p>
          <a:endParaRPr lang="en-US"/>
        </a:p>
      </dgm:t>
    </dgm:pt>
    <dgm:pt modelId="{7C67FE24-5106-477A-A214-E5F7D869DE25}" type="sibTrans" cxnId="{ECA596A8-44ED-4E98-A8C2-C6456D58CEFA}">
      <dgm:prSet/>
      <dgm:spPr/>
      <dgm:t>
        <a:bodyPr/>
        <a:lstStyle/>
        <a:p>
          <a:endParaRPr lang="en-US"/>
        </a:p>
      </dgm:t>
    </dgm:pt>
    <dgm:pt modelId="{E0033415-EB35-4C1C-85A4-06DE085A4F2A}">
      <dgm:prSet custT="1"/>
      <dgm:spPr/>
      <dgm:t>
        <a:bodyPr/>
        <a:lstStyle/>
        <a:p>
          <a:r>
            <a:rPr lang="en-GB" sz="2400" b="1" i="1" u="sng" dirty="0"/>
            <a:t>Your Turn</a:t>
          </a:r>
          <a:r>
            <a:rPr lang="en-GB" sz="2400" b="1" i="1" dirty="0"/>
            <a:t>:</a:t>
          </a:r>
          <a:r>
            <a:rPr lang="en-GB" sz="2400" i="1" dirty="0"/>
            <a:t> “They’re not available right now.”</a:t>
          </a:r>
          <a:br>
            <a:rPr lang="en-GB" sz="1800" dirty="0"/>
          </a:br>
          <a:br>
            <a:rPr lang="en-US" sz="1800" dirty="0"/>
          </a:br>
          <a:endParaRPr lang="en-US" sz="1800" dirty="0"/>
        </a:p>
      </dgm:t>
    </dgm:pt>
    <dgm:pt modelId="{40985DC5-84DA-4E26-9994-50C7B9E0DDBE}" type="parTrans" cxnId="{3E5AAD8E-65AE-4487-ABBF-04E02E4A7776}">
      <dgm:prSet/>
      <dgm:spPr/>
      <dgm:t>
        <a:bodyPr/>
        <a:lstStyle/>
        <a:p>
          <a:endParaRPr lang="en-US"/>
        </a:p>
      </dgm:t>
    </dgm:pt>
    <dgm:pt modelId="{8D2DA5A2-178A-4484-9AF9-CAAA080AB7AD}" type="sibTrans" cxnId="{3E5AAD8E-65AE-4487-ABBF-04E02E4A7776}">
      <dgm:prSet/>
      <dgm:spPr/>
      <dgm:t>
        <a:bodyPr/>
        <a:lstStyle/>
        <a:p>
          <a:endParaRPr lang="en-US"/>
        </a:p>
      </dgm:t>
    </dgm:pt>
    <dgm:pt modelId="{7D782CF5-4389-4D1D-9B93-78302683892A}" type="pres">
      <dgm:prSet presAssocID="{95DE0315-BD77-4A58-863C-213081314A1B}" presName="root" presStyleCnt="0">
        <dgm:presLayoutVars>
          <dgm:dir/>
          <dgm:resizeHandles val="exact"/>
        </dgm:presLayoutVars>
      </dgm:prSet>
      <dgm:spPr/>
    </dgm:pt>
    <dgm:pt modelId="{E87B2C04-022B-4AF3-A5F1-10158D885057}" type="pres">
      <dgm:prSet presAssocID="{7C4EFFB7-A972-45F9-8996-20773F724ECA}" presName="compNode" presStyleCnt="0"/>
      <dgm:spPr/>
    </dgm:pt>
    <dgm:pt modelId="{B5BDD09C-1C35-4C7C-B6EC-BB35EFAAADFE}" type="pres">
      <dgm:prSet presAssocID="{7C4EFFB7-A972-45F9-8996-20773F724ECA}" presName="bgRect" presStyleLbl="bgShp" presStyleIdx="0" presStyleCnt="4"/>
      <dgm:spPr/>
    </dgm:pt>
    <dgm:pt modelId="{481F39F2-AC97-45D9-BF04-FEE5BDBB2E48}" type="pres">
      <dgm:prSet presAssocID="{7C4EFFB7-A972-45F9-8996-20773F724EC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Robot"/>
        </a:ext>
      </dgm:extLst>
    </dgm:pt>
    <dgm:pt modelId="{C6EDA183-CD68-466D-8F90-35A5EFE3469E}" type="pres">
      <dgm:prSet presAssocID="{7C4EFFB7-A972-45F9-8996-20773F724ECA}" presName="spaceRect" presStyleCnt="0"/>
      <dgm:spPr/>
    </dgm:pt>
    <dgm:pt modelId="{674C5CF2-C098-4851-9278-03859405275E}" type="pres">
      <dgm:prSet presAssocID="{7C4EFFB7-A972-45F9-8996-20773F724ECA}" presName="parTx" presStyleLbl="revTx" presStyleIdx="0" presStyleCnt="4">
        <dgm:presLayoutVars>
          <dgm:chMax val="0"/>
          <dgm:chPref val="0"/>
        </dgm:presLayoutVars>
      </dgm:prSet>
      <dgm:spPr/>
    </dgm:pt>
    <dgm:pt modelId="{FC2FD17A-72E1-4F77-B7F5-6C3D1730BBF2}" type="pres">
      <dgm:prSet presAssocID="{0C5AD660-C387-44AD-8D93-F2D4852BAB92}" presName="sibTrans" presStyleCnt="0"/>
      <dgm:spPr/>
    </dgm:pt>
    <dgm:pt modelId="{9AEE5E4E-1606-499F-A1D1-C7B69D83B8B2}" type="pres">
      <dgm:prSet presAssocID="{2E51953A-C621-4789-B827-27D300E5CB5D}" presName="compNode" presStyleCnt="0"/>
      <dgm:spPr/>
    </dgm:pt>
    <dgm:pt modelId="{E2514B80-0B51-47C7-AF22-E96F0115E3F7}" type="pres">
      <dgm:prSet presAssocID="{2E51953A-C621-4789-B827-27D300E5CB5D}" presName="bgRect" presStyleLbl="bgShp" presStyleIdx="1" presStyleCnt="4" custLinFactNeighborX="302" custLinFactNeighborY="-6498"/>
      <dgm:spPr/>
    </dgm:pt>
    <dgm:pt modelId="{B0A36E70-59BB-47A0-8F86-6D45966B6561}" type="pres">
      <dgm:prSet presAssocID="{2E51953A-C621-4789-B827-27D300E5CB5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log"/>
        </a:ext>
      </dgm:extLst>
    </dgm:pt>
    <dgm:pt modelId="{64E08E5F-E338-496C-BF65-8DB0C8C4A4B4}" type="pres">
      <dgm:prSet presAssocID="{2E51953A-C621-4789-B827-27D300E5CB5D}" presName="spaceRect" presStyleCnt="0"/>
      <dgm:spPr/>
    </dgm:pt>
    <dgm:pt modelId="{2A0D1ABF-C9E1-42CE-8628-35769A263F04}" type="pres">
      <dgm:prSet presAssocID="{2E51953A-C621-4789-B827-27D300E5CB5D}" presName="parTx" presStyleLbl="revTx" presStyleIdx="1" presStyleCnt="4" custScaleX="103820">
        <dgm:presLayoutVars>
          <dgm:chMax val="0"/>
          <dgm:chPref val="0"/>
        </dgm:presLayoutVars>
      </dgm:prSet>
      <dgm:spPr/>
    </dgm:pt>
    <dgm:pt modelId="{7A906453-0E8F-43A7-B011-12D4E425D2AD}" type="pres">
      <dgm:prSet presAssocID="{9794C191-0A3E-41EF-9410-5D95DA06FEA0}" presName="sibTrans" presStyleCnt="0"/>
      <dgm:spPr/>
    </dgm:pt>
    <dgm:pt modelId="{99FDD668-4315-461A-AEFE-9DB7DADD2E67}" type="pres">
      <dgm:prSet presAssocID="{B67F0952-5BF4-4940-8A9E-A8144B436500}" presName="compNode" presStyleCnt="0"/>
      <dgm:spPr/>
    </dgm:pt>
    <dgm:pt modelId="{C46DF5F5-1C96-466C-BEF7-B65FA4AD7557}" type="pres">
      <dgm:prSet presAssocID="{B67F0952-5BF4-4940-8A9E-A8144B436500}" presName="bgRect" presStyleLbl="bgShp" presStyleIdx="2" presStyleCnt="4" custLinFactNeighborY="-7904"/>
      <dgm:spPr/>
    </dgm:pt>
    <dgm:pt modelId="{2ACAB37B-6B99-4BEB-89C4-4A3D8D12CA4A}" type="pres">
      <dgm:prSet presAssocID="{B67F0952-5BF4-4940-8A9E-A8144B43650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amily"/>
        </a:ext>
      </dgm:extLst>
    </dgm:pt>
    <dgm:pt modelId="{284C1DB5-C2C6-4E45-A281-36A4457B6336}" type="pres">
      <dgm:prSet presAssocID="{B67F0952-5BF4-4940-8A9E-A8144B436500}" presName="spaceRect" presStyleCnt="0"/>
      <dgm:spPr/>
    </dgm:pt>
    <dgm:pt modelId="{58F02AB4-CDCA-4250-A1DD-7AF67332E9AA}" type="pres">
      <dgm:prSet presAssocID="{B67F0952-5BF4-4940-8A9E-A8144B436500}" presName="parTx" presStyleLbl="revTx" presStyleIdx="2" presStyleCnt="4">
        <dgm:presLayoutVars>
          <dgm:chMax val="0"/>
          <dgm:chPref val="0"/>
        </dgm:presLayoutVars>
      </dgm:prSet>
      <dgm:spPr/>
    </dgm:pt>
    <dgm:pt modelId="{016811DF-8CBE-4356-95C1-A4E1B3AF35B3}" type="pres">
      <dgm:prSet presAssocID="{7C67FE24-5106-477A-A214-E5F7D869DE25}" presName="sibTrans" presStyleCnt="0"/>
      <dgm:spPr/>
    </dgm:pt>
    <dgm:pt modelId="{B181522D-F560-42D2-9224-D5C157FF3C43}" type="pres">
      <dgm:prSet presAssocID="{E0033415-EB35-4C1C-85A4-06DE085A4F2A}" presName="compNode" presStyleCnt="0"/>
      <dgm:spPr/>
    </dgm:pt>
    <dgm:pt modelId="{DA0CFCD8-DD7F-4BA9-B1BE-3A083A8FB515}" type="pres">
      <dgm:prSet presAssocID="{E0033415-EB35-4C1C-85A4-06DE085A4F2A}" presName="bgRect" presStyleLbl="bgShp" presStyleIdx="3" presStyleCnt="4" custLinFactNeighborX="603" custLinFactNeighborY="-10275"/>
      <dgm:spPr/>
    </dgm:pt>
    <dgm:pt modelId="{5181A4F1-2954-4766-879C-FA05897AB576}" type="pres">
      <dgm:prSet presAssocID="{E0033415-EB35-4C1C-85A4-06DE085A4F2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Right Double Quote"/>
        </a:ext>
      </dgm:extLst>
    </dgm:pt>
    <dgm:pt modelId="{9FF9797A-48FE-45A4-B57F-409DE1F3769F}" type="pres">
      <dgm:prSet presAssocID="{E0033415-EB35-4C1C-85A4-06DE085A4F2A}" presName="spaceRect" presStyleCnt="0"/>
      <dgm:spPr/>
    </dgm:pt>
    <dgm:pt modelId="{4B869C85-0534-4183-862A-94E811AA82F7}" type="pres">
      <dgm:prSet presAssocID="{E0033415-EB35-4C1C-85A4-06DE085A4F2A}" presName="parTx" presStyleLbl="revTx" presStyleIdx="3" presStyleCnt="4">
        <dgm:presLayoutVars>
          <dgm:chMax val="0"/>
          <dgm:chPref val="0"/>
        </dgm:presLayoutVars>
      </dgm:prSet>
      <dgm:spPr/>
    </dgm:pt>
  </dgm:ptLst>
  <dgm:cxnLst>
    <dgm:cxn modelId="{C7AEAE02-1E51-4796-9A37-C2C950FE1840}" srcId="{95DE0315-BD77-4A58-863C-213081314A1B}" destId="{7C4EFFB7-A972-45F9-8996-20773F724ECA}" srcOrd="0" destOrd="0" parTransId="{A804F902-A579-4956-B15C-B4C3F2FF07B7}" sibTransId="{0C5AD660-C387-44AD-8D93-F2D4852BAB92}"/>
    <dgm:cxn modelId="{EE446A1A-B300-4679-AB44-9F2F04E0E5ED}" type="presOf" srcId="{B67F0952-5BF4-4940-8A9E-A8144B436500}" destId="{58F02AB4-CDCA-4250-A1DD-7AF67332E9AA}" srcOrd="0" destOrd="0" presId="urn:microsoft.com/office/officeart/2018/2/layout/IconVerticalSolidList"/>
    <dgm:cxn modelId="{8BC88F3C-991B-41CB-BDD0-360DCB9F7408}" type="presOf" srcId="{E0033415-EB35-4C1C-85A4-06DE085A4F2A}" destId="{4B869C85-0534-4183-862A-94E811AA82F7}" srcOrd="0" destOrd="0" presId="urn:microsoft.com/office/officeart/2018/2/layout/IconVerticalSolidList"/>
    <dgm:cxn modelId="{D369344A-3DA3-4C60-B65A-FB47DD0D8ED2}" type="presOf" srcId="{7C4EFFB7-A972-45F9-8996-20773F724ECA}" destId="{674C5CF2-C098-4851-9278-03859405275E}" srcOrd="0" destOrd="0" presId="urn:microsoft.com/office/officeart/2018/2/layout/IconVerticalSolidList"/>
    <dgm:cxn modelId="{86EC4750-9014-4F44-8CA3-D636456FAC9C}" srcId="{95DE0315-BD77-4A58-863C-213081314A1B}" destId="{2E51953A-C621-4789-B827-27D300E5CB5D}" srcOrd="1" destOrd="0" parTransId="{498BE0DB-2D90-4958-9FA6-A78826BC9258}" sibTransId="{9794C191-0A3E-41EF-9410-5D95DA06FEA0}"/>
    <dgm:cxn modelId="{3E5AAD8E-65AE-4487-ABBF-04E02E4A7776}" srcId="{95DE0315-BD77-4A58-863C-213081314A1B}" destId="{E0033415-EB35-4C1C-85A4-06DE085A4F2A}" srcOrd="3" destOrd="0" parTransId="{40985DC5-84DA-4E26-9994-50C7B9E0DDBE}" sibTransId="{8D2DA5A2-178A-4484-9AF9-CAAA080AB7AD}"/>
    <dgm:cxn modelId="{705A4D9E-266E-4536-BBC1-4663CD221456}" type="presOf" srcId="{95DE0315-BD77-4A58-863C-213081314A1B}" destId="{7D782CF5-4389-4D1D-9B93-78302683892A}" srcOrd="0" destOrd="0" presId="urn:microsoft.com/office/officeart/2018/2/layout/IconVerticalSolidList"/>
    <dgm:cxn modelId="{ECA596A8-44ED-4E98-A8C2-C6456D58CEFA}" srcId="{95DE0315-BD77-4A58-863C-213081314A1B}" destId="{B67F0952-5BF4-4940-8A9E-A8144B436500}" srcOrd="2" destOrd="0" parTransId="{4D03A5E0-68E3-46ED-BB26-9F9303CD8BF7}" sibTransId="{7C67FE24-5106-477A-A214-E5F7D869DE25}"/>
    <dgm:cxn modelId="{CD5B04C5-243F-4197-BADB-4FFD5849D339}" type="presOf" srcId="{2E51953A-C621-4789-B827-27D300E5CB5D}" destId="{2A0D1ABF-C9E1-42CE-8628-35769A263F04}" srcOrd="0" destOrd="0" presId="urn:microsoft.com/office/officeart/2018/2/layout/IconVerticalSolidList"/>
    <dgm:cxn modelId="{5AAE20C0-339C-46FB-B550-58AF4A9C9046}" type="presParOf" srcId="{7D782CF5-4389-4D1D-9B93-78302683892A}" destId="{E87B2C04-022B-4AF3-A5F1-10158D885057}" srcOrd="0" destOrd="0" presId="urn:microsoft.com/office/officeart/2018/2/layout/IconVerticalSolidList"/>
    <dgm:cxn modelId="{D9F72F76-35FE-4BE4-8AAF-48FBA41A1C87}" type="presParOf" srcId="{E87B2C04-022B-4AF3-A5F1-10158D885057}" destId="{B5BDD09C-1C35-4C7C-B6EC-BB35EFAAADFE}" srcOrd="0" destOrd="0" presId="urn:microsoft.com/office/officeart/2018/2/layout/IconVerticalSolidList"/>
    <dgm:cxn modelId="{CE633016-0D78-4B6B-8280-A9B07E19FA1D}" type="presParOf" srcId="{E87B2C04-022B-4AF3-A5F1-10158D885057}" destId="{481F39F2-AC97-45D9-BF04-FEE5BDBB2E48}" srcOrd="1" destOrd="0" presId="urn:microsoft.com/office/officeart/2018/2/layout/IconVerticalSolidList"/>
    <dgm:cxn modelId="{E8B6CDB1-8AC4-4021-A9B1-AB4436F39F5C}" type="presParOf" srcId="{E87B2C04-022B-4AF3-A5F1-10158D885057}" destId="{C6EDA183-CD68-466D-8F90-35A5EFE3469E}" srcOrd="2" destOrd="0" presId="urn:microsoft.com/office/officeart/2018/2/layout/IconVerticalSolidList"/>
    <dgm:cxn modelId="{B5C75390-AAD5-4474-B531-D5C208B43E0E}" type="presParOf" srcId="{E87B2C04-022B-4AF3-A5F1-10158D885057}" destId="{674C5CF2-C098-4851-9278-03859405275E}" srcOrd="3" destOrd="0" presId="urn:microsoft.com/office/officeart/2018/2/layout/IconVerticalSolidList"/>
    <dgm:cxn modelId="{13F51654-CCF9-40F4-B917-F83F7FCE8AEF}" type="presParOf" srcId="{7D782CF5-4389-4D1D-9B93-78302683892A}" destId="{FC2FD17A-72E1-4F77-B7F5-6C3D1730BBF2}" srcOrd="1" destOrd="0" presId="urn:microsoft.com/office/officeart/2018/2/layout/IconVerticalSolidList"/>
    <dgm:cxn modelId="{F888F1C8-CC9A-439B-980C-597E501314DA}" type="presParOf" srcId="{7D782CF5-4389-4D1D-9B93-78302683892A}" destId="{9AEE5E4E-1606-499F-A1D1-C7B69D83B8B2}" srcOrd="2" destOrd="0" presId="urn:microsoft.com/office/officeart/2018/2/layout/IconVerticalSolidList"/>
    <dgm:cxn modelId="{806C7C6E-7002-412E-A65A-B0282C487084}" type="presParOf" srcId="{9AEE5E4E-1606-499F-A1D1-C7B69D83B8B2}" destId="{E2514B80-0B51-47C7-AF22-E96F0115E3F7}" srcOrd="0" destOrd="0" presId="urn:microsoft.com/office/officeart/2018/2/layout/IconVerticalSolidList"/>
    <dgm:cxn modelId="{DC345D07-996A-4467-AFC7-986F68C51E81}" type="presParOf" srcId="{9AEE5E4E-1606-499F-A1D1-C7B69D83B8B2}" destId="{B0A36E70-59BB-47A0-8F86-6D45966B6561}" srcOrd="1" destOrd="0" presId="urn:microsoft.com/office/officeart/2018/2/layout/IconVerticalSolidList"/>
    <dgm:cxn modelId="{40D25670-172F-44E3-B194-59D34D90AB5F}" type="presParOf" srcId="{9AEE5E4E-1606-499F-A1D1-C7B69D83B8B2}" destId="{64E08E5F-E338-496C-BF65-8DB0C8C4A4B4}" srcOrd="2" destOrd="0" presId="urn:microsoft.com/office/officeart/2018/2/layout/IconVerticalSolidList"/>
    <dgm:cxn modelId="{E75D7153-7BBB-4EEA-9A27-B2CCB5D34FF8}" type="presParOf" srcId="{9AEE5E4E-1606-499F-A1D1-C7B69D83B8B2}" destId="{2A0D1ABF-C9E1-42CE-8628-35769A263F04}" srcOrd="3" destOrd="0" presId="urn:microsoft.com/office/officeart/2018/2/layout/IconVerticalSolidList"/>
    <dgm:cxn modelId="{E5808A7D-0611-4A49-A14D-118CD9A89E61}" type="presParOf" srcId="{7D782CF5-4389-4D1D-9B93-78302683892A}" destId="{7A906453-0E8F-43A7-B011-12D4E425D2AD}" srcOrd="3" destOrd="0" presId="urn:microsoft.com/office/officeart/2018/2/layout/IconVerticalSolidList"/>
    <dgm:cxn modelId="{30D058E4-A914-4203-AB09-4088049D1E42}" type="presParOf" srcId="{7D782CF5-4389-4D1D-9B93-78302683892A}" destId="{99FDD668-4315-461A-AEFE-9DB7DADD2E67}" srcOrd="4" destOrd="0" presId="urn:microsoft.com/office/officeart/2018/2/layout/IconVerticalSolidList"/>
    <dgm:cxn modelId="{DD730F2B-1C53-4C56-9E03-347FBEF1D11D}" type="presParOf" srcId="{99FDD668-4315-461A-AEFE-9DB7DADD2E67}" destId="{C46DF5F5-1C96-466C-BEF7-B65FA4AD7557}" srcOrd="0" destOrd="0" presId="urn:microsoft.com/office/officeart/2018/2/layout/IconVerticalSolidList"/>
    <dgm:cxn modelId="{0F891796-C3FF-4195-846D-CF860FF226F6}" type="presParOf" srcId="{99FDD668-4315-461A-AEFE-9DB7DADD2E67}" destId="{2ACAB37B-6B99-4BEB-89C4-4A3D8D12CA4A}" srcOrd="1" destOrd="0" presId="urn:microsoft.com/office/officeart/2018/2/layout/IconVerticalSolidList"/>
    <dgm:cxn modelId="{C2789CBE-E26C-4CF6-BAC8-DA3B6620611B}" type="presParOf" srcId="{99FDD668-4315-461A-AEFE-9DB7DADD2E67}" destId="{284C1DB5-C2C6-4E45-A281-36A4457B6336}" srcOrd="2" destOrd="0" presId="urn:microsoft.com/office/officeart/2018/2/layout/IconVerticalSolidList"/>
    <dgm:cxn modelId="{B04B4214-75CB-42C4-ABE9-463530D4C710}" type="presParOf" srcId="{99FDD668-4315-461A-AEFE-9DB7DADD2E67}" destId="{58F02AB4-CDCA-4250-A1DD-7AF67332E9AA}" srcOrd="3" destOrd="0" presId="urn:microsoft.com/office/officeart/2018/2/layout/IconVerticalSolidList"/>
    <dgm:cxn modelId="{F1CDED83-16D0-4D3C-9775-BB8F098B0A58}" type="presParOf" srcId="{7D782CF5-4389-4D1D-9B93-78302683892A}" destId="{016811DF-8CBE-4356-95C1-A4E1B3AF35B3}" srcOrd="5" destOrd="0" presId="urn:microsoft.com/office/officeart/2018/2/layout/IconVerticalSolidList"/>
    <dgm:cxn modelId="{2FFFE490-0FAD-473D-A778-E3D1B74B0117}" type="presParOf" srcId="{7D782CF5-4389-4D1D-9B93-78302683892A}" destId="{B181522D-F560-42D2-9224-D5C157FF3C43}" srcOrd="6" destOrd="0" presId="urn:microsoft.com/office/officeart/2018/2/layout/IconVerticalSolidList"/>
    <dgm:cxn modelId="{65CAA946-DF69-4DB1-B17C-D6C66C69EA14}" type="presParOf" srcId="{B181522D-F560-42D2-9224-D5C157FF3C43}" destId="{DA0CFCD8-DD7F-4BA9-B1BE-3A083A8FB515}" srcOrd="0" destOrd="0" presId="urn:microsoft.com/office/officeart/2018/2/layout/IconVerticalSolidList"/>
    <dgm:cxn modelId="{B0AF0F55-134D-4673-AE5D-BD3B66760AB5}" type="presParOf" srcId="{B181522D-F560-42D2-9224-D5C157FF3C43}" destId="{5181A4F1-2954-4766-879C-FA05897AB576}" srcOrd="1" destOrd="0" presId="urn:microsoft.com/office/officeart/2018/2/layout/IconVerticalSolidList"/>
    <dgm:cxn modelId="{8B6A6D5F-4F59-4E8A-AE60-9B9102824D02}" type="presParOf" srcId="{B181522D-F560-42D2-9224-D5C157FF3C43}" destId="{9FF9797A-48FE-45A4-B57F-409DE1F3769F}" srcOrd="2" destOrd="0" presId="urn:microsoft.com/office/officeart/2018/2/layout/IconVerticalSolidList"/>
    <dgm:cxn modelId="{949654AE-C441-4AC0-9D23-C2F5CE5BB8AD}" type="presParOf" srcId="{B181522D-F560-42D2-9224-D5C157FF3C43}" destId="{4B869C85-0534-4183-862A-94E811AA82F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F3B6764-2E12-4385-BAEA-76A2AE2AB875}" type="doc">
      <dgm:prSet loTypeId="urn:microsoft.com/office/officeart/2018/2/layout/IconVerticalSolidList" loCatId="icon" qsTypeId="urn:microsoft.com/office/officeart/2005/8/quickstyle/simple1" qsCatId="simple" csTypeId="urn:microsoft.com/office/officeart/2018/5/colors/Iconchunking_neutralicontext_accent0_3" csCatId="mainScheme" phldr="1"/>
      <dgm:spPr/>
      <dgm:t>
        <a:bodyPr/>
        <a:lstStyle/>
        <a:p>
          <a:endParaRPr lang="en-US"/>
        </a:p>
      </dgm:t>
    </dgm:pt>
    <dgm:pt modelId="{8C601112-1F76-4A9E-9445-B0F2B73BEE19}">
      <dgm:prSet custT="1"/>
      <dgm:spPr/>
      <dgm:t>
        <a:bodyPr/>
        <a:lstStyle/>
        <a:p>
          <a:r>
            <a:rPr lang="en-GB" sz="2300" i="1" dirty="0"/>
            <a:t>“</a:t>
          </a:r>
          <a:r>
            <a:rPr lang="en-GB" sz="2800" i="1" dirty="0"/>
            <a:t>May I ask who’s calling, please?” (before they let the caller know if the person they asked for is available).</a:t>
          </a:r>
          <a:endParaRPr lang="en-US" sz="2800" dirty="0"/>
        </a:p>
      </dgm:t>
    </dgm:pt>
    <dgm:pt modelId="{4FA13D4F-78B4-48EB-AE7B-1123C77F15FA}" type="parTrans" cxnId="{A1A06AF3-2886-483F-9323-10E261B4E10D}">
      <dgm:prSet/>
      <dgm:spPr/>
      <dgm:t>
        <a:bodyPr/>
        <a:lstStyle/>
        <a:p>
          <a:endParaRPr lang="en-US"/>
        </a:p>
      </dgm:t>
    </dgm:pt>
    <dgm:pt modelId="{B196EA6F-504A-4D6D-ACFA-4CC3A0D6B343}" type="sibTrans" cxnId="{A1A06AF3-2886-483F-9323-10E261B4E10D}">
      <dgm:prSet/>
      <dgm:spPr/>
      <dgm:t>
        <a:bodyPr/>
        <a:lstStyle/>
        <a:p>
          <a:endParaRPr lang="en-US"/>
        </a:p>
      </dgm:t>
    </dgm:pt>
    <dgm:pt modelId="{4CFA3D31-93AA-439B-BB67-2A4FA95EB17B}">
      <dgm:prSet/>
      <dgm:spPr/>
      <dgm:t>
        <a:bodyPr/>
        <a:lstStyle/>
        <a:p>
          <a:r>
            <a:rPr lang="en-GB" b="1" i="1" dirty="0"/>
            <a:t>Let us discuss:</a:t>
          </a:r>
          <a:r>
            <a:rPr lang="en-GB" i="1" dirty="0"/>
            <a:t> Finding out who is calling also gives you the opportunity to tell someone that you’re too busy to talk right now and that you’ll call them back without having to go the phone yourself.</a:t>
          </a:r>
          <a:endParaRPr lang="en-US" dirty="0"/>
        </a:p>
      </dgm:t>
    </dgm:pt>
    <dgm:pt modelId="{522780ED-C2DE-4337-9B1E-CF79029AB1E2}" type="parTrans" cxnId="{FCF67411-FE4D-4FC1-A8D1-096FCC65ECC0}">
      <dgm:prSet/>
      <dgm:spPr/>
      <dgm:t>
        <a:bodyPr/>
        <a:lstStyle/>
        <a:p>
          <a:endParaRPr lang="en-US"/>
        </a:p>
      </dgm:t>
    </dgm:pt>
    <dgm:pt modelId="{98855CD8-CB41-487D-AFCF-D1C6AD168A9D}" type="sibTrans" cxnId="{FCF67411-FE4D-4FC1-A8D1-096FCC65ECC0}">
      <dgm:prSet/>
      <dgm:spPr/>
      <dgm:t>
        <a:bodyPr/>
        <a:lstStyle/>
        <a:p>
          <a:endParaRPr lang="en-US"/>
        </a:p>
      </dgm:t>
    </dgm:pt>
    <dgm:pt modelId="{D045DDCE-D0C6-447C-AAC8-0120C5B83EE0}">
      <dgm:prSet/>
      <dgm:spPr/>
      <dgm:t>
        <a:bodyPr/>
        <a:lstStyle/>
        <a:p>
          <a:r>
            <a:rPr lang="en-GB" b="1" i="1" dirty="0"/>
            <a:t>Let us Practise:</a:t>
          </a:r>
          <a:r>
            <a:rPr lang="en-GB" i="1" dirty="0"/>
            <a:t> Please may I ask who’s calling?”</a:t>
          </a:r>
          <a:endParaRPr lang="en-US" dirty="0"/>
        </a:p>
      </dgm:t>
    </dgm:pt>
    <dgm:pt modelId="{AADE0247-F7D5-4026-9D76-91AA76DB1D65}" type="parTrans" cxnId="{920D42D6-C57A-4707-A914-2C6475337CFD}">
      <dgm:prSet/>
      <dgm:spPr/>
      <dgm:t>
        <a:bodyPr/>
        <a:lstStyle/>
        <a:p>
          <a:endParaRPr lang="en-US"/>
        </a:p>
      </dgm:t>
    </dgm:pt>
    <dgm:pt modelId="{B8376EE4-B6EC-41C2-A459-76C363CF6BE3}" type="sibTrans" cxnId="{920D42D6-C57A-4707-A914-2C6475337CFD}">
      <dgm:prSet/>
      <dgm:spPr/>
      <dgm:t>
        <a:bodyPr/>
        <a:lstStyle/>
        <a:p>
          <a:endParaRPr lang="en-US"/>
        </a:p>
      </dgm:t>
    </dgm:pt>
    <dgm:pt modelId="{64C215B8-0E96-428F-B1F2-0007A4941B1E}" type="pres">
      <dgm:prSet presAssocID="{3F3B6764-2E12-4385-BAEA-76A2AE2AB875}" presName="root" presStyleCnt="0">
        <dgm:presLayoutVars>
          <dgm:dir/>
          <dgm:resizeHandles val="exact"/>
        </dgm:presLayoutVars>
      </dgm:prSet>
      <dgm:spPr/>
    </dgm:pt>
    <dgm:pt modelId="{6984D462-C04D-4F7D-9A10-03200916A1B8}" type="pres">
      <dgm:prSet presAssocID="{8C601112-1F76-4A9E-9445-B0F2B73BEE19}" presName="compNode" presStyleCnt="0"/>
      <dgm:spPr/>
    </dgm:pt>
    <dgm:pt modelId="{55C21B4B-16EB-41D0-9602-B5CE9BBE86F4}" type="pres">
      <dgm:prSet presAssocID="{8C601112-1F76-4A9E-9445-B0F2B73BEE19}" presName="bgRect" presStyleLbl="bgShp" presStyleIdx="0" presStyleCnt="3"/>
      <dgm:spPr/>
    </dgm:pt>
    <dgm:pt modelId="{83CD19A9-E471-44F3-9150-14FD0334CB3B}" type="pres">
      <dgm:prSet presAssocID="{8C601112-1F76-4A9E-9445-B0F2B73BEE19}"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Questions"/>
        </a:ext>
      </dgm:extLst>
    </dgm:pt>
    <dgm:pt modelId="{50FE6500-3BCF-4737-904F-6D3277387EEA}" type="pres">
      <dgm:prSet presAssocID="{8C601112-1F76-4A9E-9445-B0F2B73BEE19}" presName="spaceRect" presStyleCnt="0"/>
      <dgm:spPr/>
    </dgm:pt>
    <dgm:pt modelId="{0EBD297E-14A6-4C98-ADBE-E312CC02AA58}" type="pres">
      <dgm:prSet presAssocID="{8C601112-1F76-4A9E-9445-B0F2B73BEE19}" presName="parTx" presStyleLbl="revTx" presStyleIdx="0" presStyleCnt="3">
        <dgm:presLayoutVars>
          <dgm:chMax val="0"/>
          <dgm:chPref val="0"/>
        </dgm:presLayoutVars>
      </dgm:prSet>
      <dgm:spPr/>
    </dgm:pt>
    <dgm:pt modelId="{D8B93441-DF4F-4940-897C-13613DF005B9}" type="pres">
      <dgm:prSet presAssocID="{B196EA6F-504A-4D6D-ACFA-4CC3A0D6B343}" presName="sibTrans" presStyleCnt="0"/>
      <dgm:spPr/>
    </dgm:pt>
    <dgm:pt modelId="{5BDB763C-8BA9-4AC6-9186-D8A75D123639}" type="pres">
      <dgm:prSet presAssocID="{4CFA3D31-93AA-439B-BB67-2A4FA95EB17B}" presName="compNode" presStyleCnt="0"/>
      <dgm:spPr/>
    </dgm:pt>
    <dgm:pt modelId="{C629170F-AE7F-462E-A9B7-05E0AE225A64}" type="pres">
      <dgm:prSet presAssocID="{4CFA3D31-93AA-439B-BB67-2A4FA95EB17B}" presName="bgRect" presStyleLbl="bgShp" presStyleIdx="1" presStyleCnt="3" custLinFactNeighborY="14872"/>
      <dgm:spPr/>
    </dgm:pt>
    <dgm:pt modelId="{64581B7A-D2D8-4414-9FFA-F19358537E40}" type="pres">
      <dgm:prSet presAssocID="{4CFA3D31-93AA-439B-BB67-2A4FA95EB17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peaker Phone"/>
        </a:ext>
      </dgm:extLst>
    </dgm:pt>
    <dgm:pt modelId="{6C594603-F7BD-4549-8502-C70BC3D030EF}" type="pres">
      <dgm:prSet presAssocID="{4CFA3D31-93AA-439B-BB67-2A4FA95EB17B}" presName="spaceRect" presStyleCnt="0"/>
      <dgm:spPr/>
    </dgm:pt>
    <dgm:pt modelId="{2C9A7D1F-0C74-41FF-A322-F105478CE2EC}" type="pres">
      <dgm:prSet presAssocID="{4CFA3D31-93AA-439B-BB67-2A4FA95EB17B}" presName="parTx" presStyleLbl="revTx" presStyleIdx="1" presStyleCnt="3" custLinFactNeighborX="-1657" custLinFactNeighborY="14424">
        <dgm:presLayoutVars>
          <dgm:chMax val="0"/>
          <dgm:chPref val="0"/>
        </dgm:presLayoutVars>
      </dgm:prSet>
      <dgm:spPr/>
    </dgm:pt>
    <dgm:pt modelId="{E2A23389-F768-438B-855E-57CC4D77FDED}" type="pres">
      <dgm:prSet presAssocID="{98855CD8-CB41-487D-AFCF-D1C6AD168A9D}" presName="sibTrans" presStyleCnt="0"/>
      <dgm:spPr/>
    </dgm:pt>
    <dgm:pt modelId="{D0D4FACF-68F4-49A2-8BF2-8A291FE10BB5}" type="pres">
      <dgm:prSet presAssocID="{D045DDCE-D0C6-447C-AAC8-0120C5B83EE0}" presName="compNode" presStyleCnt="0"/>
      <dgm:spPr/>
    </dgm:pt>
    <dgm:pt modelId="{D39A19BA-3EF7-476B-BC5C-C51EBA83A9C5}" type="pres">
      <dgm:prSet presAssocID="{D045DDCE-D0C6-447C-AAC8-0120C5B83EE0}" presName="bgRect" presStyleLbl="bgShp" presStyleIdx="2" presStyleCnt="3"/>
      <dgm:spPr/>
    </dgm:pt>
    <dgm:pt modelId="{F36C5976-B920-4D3D-AF84-9041148CF986}" type="pres">
      <dgm:prSet presAssocID="{D045DDCE-D0C6-447C-AAC8-0120C5B83EE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Bubble"/>
        </a:ext>
      </dgm:extLst>
    </dgm:pt>
    <dgm:pt modelId="{16DA6B4A-D5FC-4853-A6EF-62910CA7B7E4}" type="pres">
      <dgm:prSet presAssocID="{D045DDCE-D0C6-447C-AAC8-0120C5B83EE0}" presName="spaceRect" presStyleCnt="0"/>
      <dgm:spPr/>
    </dgm:pt>
    <dgm:pt modelId="{D3BEE7F0-3228-412A-8791-2D76EFB3B4E1}" type="pres">
      <dgm:prSet presAssocID="{D045DDCE-D0C6-447C-AAC8-0120C5B83EE0}" presName="parTx" presStyleLbl="revTx" presStyleIdx="2" presStyleCnt="3">
        <dgm:presLayoutVars>
          <dgm:chMax val="0"/>
          <dgm:chPref val="0"/>
        </dgm:presLayoutVars>
      </dgm:prSet>
      <dgm:spPr/>
    </dgm:pt>
  </dgm:ptLst>
  <dgm:cxnLst>
    <dgm:cxn modelId="{FCF67411-FE4D-4FC1-A8D1-096FCC65ECC0}" srcId="{3F3B6764-2E12-4385-BAEA-76A2AE2AB875}" destId="{4CFA3D31-93AA-439B-BB67-2A4FA95EB17B}" srcOrd="1" destOrd="0" parTransId="{522780ED-C2DE-4337-9B1E-CF79029AB1E2}" sibTransId="{98855CD8-CB41-487D-AFCF-D1C6AD168A9D}"/>
    <dgm:cxn modelId="{8A50892B-E784-4125-8CD9-0E2956118359}" type="presOf" srcId="{D045DDCE-D0C6-447C-AAC8-0120C5B83EE0}" destId="{D3BEE7F0-3228-412A-8791-2D76EFB3B4E1}" srcOrd="0" destOrd="0" presId="urn:microsoft.com/office/officeart/2018/2/layout/IconVerticalSolidList"/>
    <dgm:cxn modelId="{DCA3A033-713D-442A-8A28-6A994E8ACCA3}" type="presOf" srcId="{4CFA3D31-93AA-439B-BB67-2A4FA95EB17B}" destId="{2C9A7D1F-0C74-41FF-A322-F105478CE2EC}" srcOrd="0" destOrd="0" presId="urn:microsoft.com/office/officeart/2018/2/layout/IconVerticalSolidList"/>
    <dgm:cxn modelId="{39F7D068-0D62-4485-A16E-0EAB855A9B48}" type="presOf" srcId="{3F3B6764-2E12-4385-BAEA-76A2AE2AB875}" destId="{64C215B8-0E96-428F-B1F2-0007A4941B1E}" srcOrd="0" destOrd="0" presId="urn:microsoft.com/office/officeart/2018/2/layout/IconVerticalSolidList"/>
    <dgm:cxn modelId="{920D42D6-C57A-4707-A914-2C6475337CFD}" srcId="{3F3B6764-2E12-4385-BAEA-76A2AE2AB875}" destId="{D045DDCE-D0C6-447C-AAC8-0120C5B83EE0}" srcOrd="2" destOrd="0" parTransId="{AADE0247-F7D5-4026-9D76-91AA76DB1D65}" sibTransId="{B8376EE4-B6EC-41C2-A459-76C363CF6BE3}"/>
    <dgm:cxn modelId="{EB6C30F0-1CAA-4CD1-8D62-14169A664C33}" type="presOf" srcId="{8C601112-1F76-4A9E-9445-B0F2B73BEE19}" destId="{0EBD297E-14A6-4C98-ADBE-E312CC02AA58}" srcOrd="0" destOrd="0" presId="urn:microsoft.com/office/officeart/2018/2/layout/IconVerticalSolidList"/>
    <dgm:cxn modelId="{A1A06AF3-2886-483F-9323-10E261B4E10D}" srcId="{3F3B6764-2E12-4385-BAEA-76A2AE2AB875}" destId="{8C601112-1F76-4A9E-9445-B0F2B73BEE19}" srcOrd="0" destOrd="0" parTransId="{4FA13D4F-78B4-48EB-AE7B-1123C77F15FA}" sibTransId="{B196EA6F-504A-4D6D-ACFA-4CC3A0D6B343}"/>
    <dgm:cxn modelId="{0260218C-0F16-4100-98F4-F2BAD0853FF4}" type="presParOf" srcId="{64C215B8-0E96-428F-B1F2-0007A4941B1E}" destId="{6984D462-C04D-4F7D-9A10-03200916A1B8}" srcOrd="0" destOrd="0" presId="urn:microsoft.com/office/officeart/2018/2/layout/IconVerticalSolidList"/>
    <dgm:cxn modelId="{FE6C5ACD-2C84-4589-86E0-F5B1F00894C7}" type="presParOf" srcId="{6984D462-C04D-4F7D-9A10-03200916A1B8}" destId="{55C21B4B-16EB-41D0-9602-B5CE9BBE86F4}" srcOrd="0" destOrd="0" presId="urn:microsoft.com/office/officeart/2018/2/layout/IconVerticalSolidList"/>
    <dgm:cxn modelId="{9412300F-A588-495B-8006-45CB4EC9DD13}" type="presParOf" srcId="{6984D462-C04D-4F7D-9A10-03200916A1B8}" destId="{83CD19A9-E471-44F3-9150-14FD0334CB3B}" srcOrd="1" destOrd="0" presId="urn:microsoft.com/office/officeart/2018/2/layout/IconVerticalSolidList"/>
    <dgm:cxn modelId="{3F7E2670-00E7-4CC6-BC8B-0E13B43AD788}" type="presParOf" srcId="{6984D462-C04D-4F7D-9A10-03200916A1B8}" destId="{50FE6500-3BCF-4737-904F-6D3277387EEA}" srcOrd="2" destOrd="0" presId="urn:microsoft.com/office/officeart/2018/2/layout/IconVerticalSolidList"/>
    <dgm:cxn modelId="{3A622653-9D16-4ABB-B480-2C291CBF1F48}" type="presParOf" srcId="{6984D462-C04D-4F7D-9A10-03200916A1B8}" destId="{0EBD297E-14A6-4C98-ADBE-E312CC02AA58}" srcOrd="3" destOrd="0" presId="urn:microsoft.com/office/officeart/2018/2/layout/IconVerticalSolidList"/>
    <dgm:cxn modelId="{C9542E17-0789-4392-AD92-C1E6FE21B2F4}" type="presParOf" srcId="{64C215B8-0E96-428F-B1F2-0007A4941B1E}" destId="{D8B93441-DF4F-4940-897C-13613DF005B9}" srcOrd="1" destOrd="0" presId="urn:microsoft.com/office/officeart/2018/2/layout/IconVerticalSolidList"/>
    <dgm:cxn modelId="{ABB3D697-FF87-42DC-8C98-5F3514E8E85F}" type="presParOf" srcId="{64C215B8-0E96-428F-B1F2-0007A4941B1E}" destId="{5BDB763C-8BA9-4AC6-9186-D8A75D123639}" srcOrd="2" destOrd="0" presId="urn:microsoft.com/office/officeart/2018/2/layout/IconVerticalSolidList"/>
    <dgm:cxn modelId="{8CF44566-5C3C-4D3D-84A0-C26DB8DC6413}" type="presParOf" srcId="{5BDB763C-8BA9-4AC6-9186-D8A75D123639}" destId="{C629170F-AE7F-462E-A9B7-05E0AE225A64}" srcOrd="0" destOrd="0" presId="urn:microsoft.com/office/officeart/2018/2/layout/IconVerticalSolidList"/>
    <dgm:cxn modelId="{866BBBEF-918D-4612-9849-4DDE9D9F4F3E}" type="presParOf" srcId="{5BDB763C-8BA9-4AC6-9186-D8A75D123639}" destId="{64581B7A-D2D8-4414-9FFA-F19358537E40}" srcOrd="1" destOrd="0" presId="urn:microsoft.com/office/officeart/2018/2/layout/IconVerticalSolidList"/>
    <dgm:cxn modelId="{C593DC70-8361-40D2-B9E3-F6719043E922}" type="presParOf" srcId="{5BDB763C-8BA9-4AC6-9186-D8A75D123639}" destId="{6C594603-F7BD-4549-8502-C70BC3D030EF}" srcOrd="2" destOrd="0" presId="urn:microsoft.com/office/officeart/2018/2/layout/IconVerticalSolidList"/>
    <dgm:cxn modelId="{CFB094CA-1284-4E73-818F-2AD544FDF43E}" type="presParOf" srcId="{5BDB763C-8BA9-4AC6-9186-D8A75D123639}" destId="{2C9A7D1F-0C74-41FF-A322-F105478CE2EC}" srcOrd="3" destOrd="0" presId="urn:microsoft.com/office/officeart/2018/2/layout/IconVerticalSolidList"/>
    <dgm:cxn modelId="{C74BDC47-1C28-47C4-84A9-7A21A940443E}" type="presParOf" srcId="{64C215B8-0E96-428F-B1F2-0007A4941B1E}" destId="{E2A23389-F768-438B-855E-57CC4D77FDED}" srcOrd="3" destOrd="0" presId="urn:microsoft.com/office/officeart/2018/2/layout/IconVerticalSolidList"/>
    <dgm:cxn modelId="{D09C4202-7A62-45BA-B55F-C6FD3F38964E}" type="presParOf" srcId="{64C215B8-0E96-428F-B1F2-0007A4941B1E}" destId="{D0D4FACF-68F4-49A2-8BF2-8A291FE10BB5}" srcOrd="4" destOrd="0" presId="urn:microsoft.com/office/officeart/2018/2/layout/IconVerticalSolidList"/>
    <dgm:cxn modelId="{255618F5-D693-4376-9D59-D233CDAFCCB0}" type="presParOf" srcId="{D0D4FACF-68F4-49A2-8BF2-8A291FE10BB5}" destId="{D39A19BA-3EF7-476B-BC5C-C51EBA83A9C5}" srcOrd="0" destOrd="0" presId="urn:microsoft.com/office/officeart/2018/2/layout/IconVerticalSolidList"/>
    <dgm:cxn modelId="{9E74D548-2123-4F3C-84DB-37261EDD96F2}" type="presParOf" srcId="{D0D4FACF-68F4-49A2-8BF2-8A291FE10BB5}" destId="{F36C5976-B920-4D3D-AF84-9041148CF986}" srcOrd="1" destOrd="0" presId="urn:microsoft.com/office/officeart/2018/2/layout/IconVerticalSolidList"/>
    <dgm:cxn modelId="{D6678C45-F1DB-4944-8161-676B21FAD6C0}" type="presParOf" srcId="{D0D4FACF-68F4-49A2-8BF2-8A291FE10BB5}" destId="{16DA6B4A-D5FC-4853-A6EF-62910CA7B7E4}" srcOrd="2" destOrd="0" presId="urn:microsoft.com/office/officeart/2018/2/layout/IconVerticalSolidList"/>
    <dgm:cxn modelId="{E3113708-EA86-4400-B8EE-3A29C5A83FF0}" type="presParOf" srcId="{D0D4FACF-68F4-49A2-8BF2-8A291FE10BB5}" destId="{D3BEE7F0-3228-412A-8791-2D76EFB3B4E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00EA48E-72F8-4BC3-A105-EC773B918C44}" type="doc">
      <dgm:prSet loTypeId="urn:microsoft.com/office/officeart/2016/7/layout/RepeatingBendingProcessNew" loCatId="process" qsTypeId="urn:microsoft.com/office/officeart/2005/8/quickstyle/simple4" qsCatId="simple" csTypeId="urn:microsoft.com/office/officeart/2005/8/colors/colorful5" csCatId="colorful" phldr="1"/>
      <dgm:spPr/>
      <dgm:t>
        <a:bodyPr/>
        <a:lstStyle/>
        <a:p>
          <a:endParaRPr lang="en-US"/>
        </a:p>
      </dgm:t>
    </dgm:pt>
    <dgm:pt modelId="{3876D279-2ECB-4B44-BDC6-5A648A5422FF}">
      <dgm:prSet/>
      <dgm:spPr/>
      <dgm:t>
        <a:bodyPr/>
        <a:lstStyle/>
        <a:p>
          <a:r>
            <a:rPr lang="en-GB" i="1" dirty="0"/>
            <a:t>“Just a moment please and I’ll get her.” Or kindly hold, I will get him”….”Here she is”</a:t>
          </a:r>
          <a:endParaRPr lang="en-US" dirty="0"/>
        </a:p>
      </dgm:t>
    </dgm:pt>
    <dgm:pt modelId="{6FE034D9-9BC9-4668-8A8D-3EEF52694587}" type="parTrans" cxnId="{1A063418-A624-4B24-A8EA-4ACD15184913}">
      <dgm:prSet/>
      <dgm:spPr/>
      <dgm:t>
        <a:bodyPr/>
        <a:lstStyle/>
        <a:p>
          <a:endParaRPr lang="en-US"/>
        </a:p>
      </dgm:t>
    </dgm:pt>
    <dgm:pt modelId="{41A3CC7E-1B44-4C3F-9C61-D43D4AC74630}" type="sibTrans" cxnId="{1A063418-A624-4B24-A8EA-4ACD15184913}">
      <dgm:prSet/>
      <dgm:spPr/>
      <dgm:t>
        <a:bodyPr/>
        <a:lstStyle/>
        <a:p>
          <a:endParaRPr lang="en-US"/>
        </a:p>
      </dgm:t>
    </dgm:pt>
    <dgm:pt modelId="{E1DF158F-2B0B-4779-BAE3-2BEAF169A6EE}">
      <dgm:prSet/>
      <dgm:spPr/>
      <dgm:t>
        <a:bodyPr/>
        <a:lstStyle/>
        <a:p>
          <a:r>
            <a:rPr lang="en-GB" b="1" i="1" dirty="0"/>
            <a:t>Let us practise:</a:t>
          </a:r>
          <a:r>
            <a:rPr lang="en-GB" i="1" dirty="0"/>
            <a:t> “Just a moment please and I’ll get her.” Or kindly hold, I will get him</a:t>
          </a:r>
          <a:endParaRPr lang="en-US" dirty="0"/>
        </a:p>
      </dgm:t>
    </dgm:pt>
    <dgm:pt modelId="{466309C0-43E3-4058-8752-18A7D1F740FF}" type="parTrans" cxnId="{93EE664A-9945-4A2F-9854-6DE4BA8524A5}">
      <dgm:prSet/>
      <dgm:spPr/>
      <dgm:t>
        <a:bodyPr/>
        <a:lstStyle/>
        <a:p>
          <a:endParaRPr lang="en-US"/>
        </a:p>
      </dgm:t>
    </dgm:pt>
    <dgm:pt modelId="{AF90EEA1-CA86-47EB-AC69-CF10B4836091}" type="sibTrans" cxnId="{93EE664A-9945-4A2F-9854-6DE4BA8524A5}">
      <dgm:prSet/>
      <dgm:spPr/>
      <dgm:t>
        <a:bodyPr/>
        <a:lstStyle/>
        <a:p>
          <a:endParaRPr lang="en-US"/>
        </a:p>
      </dgm:t>
    </dgm:pt>
    <dgm:pt modelId="{4ED91165-E026-43AC-AF20-559CCD7FA7EF}">
      <dgm:prSet/>
      <dgm:spPr/>
      <dgm:t>
        <a:bodyPr/>
        <a:lstStyle/>
        <a:p>
          <a:r>
            <a:rPr lang="en-GB" b="1" i="1"/>
            <a:t>Let us discuss:</a:t>
          </a:r>
          <a:r>
            <a:rPr lang="en-GB" i="1"/>
            <a:t> Before handing the phone over </a:t>
          </a:r>
          <a:endParaRPr lang="en-US"/>
        </a:p>
      </dgm:t>
    </dgm:pt>
    <dgm:pt modelId="{6AAFA1DE-F04E-4B00-BFE4-F5A0E0873DD5}" type="parTrans" cxnId="{74F16987-DA78-479F-9741-0369788657C2}">
      <dgm:prSet/>
      <dgm:spPr/>
      <dgm:t>
        <a:bodyPr/>
        <a:lstStyle/>
        <a:p>
          <a:endParaRPr lang="en-US"/>
        </a:p>
      </dgm:t>
    </dgm:pt>
    <dgm:pt modelId="{60EF0CD5-1D1F-4A81-9B1B-0A7FD3793A85}" type="sibTrans" cxnId="{74F16987-DA78-479F-9741-0369788657C2}">
      <dgm:prSet/>
      <dgm:spPr/>
      <dgm:t>
        <a:bodyPr/>
        <a:lstStyle/>
        <a:p>
          <a:endParaRPr lang="en-US"/>
        </a:p>
      </dgm:t>
    </dgm:pt>
    <dgm:pt modelId="{743703E0-9A69-44E4-9E75-BB2792786ACF}">
      <dgm:prSet/>
      <dgm:spPr/>
      <dgm:t>
        <a:bodyPr/>
        <a:lstStyle/>
        <a:p>
          <a:r>
            <a:rPr lang="en-GB" i="1"/>
            <a:t>Here she is,”</a:t>
          </a:r>
          <a:endParaRPr lang="en-US"/>
        </a:p>
      </dgm:t>
    </dgm:pt>
    <dgm:pt modelId="{CC1EE0DD-D0E3-445D-8CFD-52355974C202}" type="parTrans" cxnId="{3C24DB22-6610-404F-8450-576570A1BC6C}">
      <dgm:prSet/>
      <dgm:spPr/>
      <dgm:t>
        <a:bodyPr/>
        <a:lstStyle/>
        <a:p>
          <a:endParaRPr lang="en-US"/>
        </a:p>
      </dgm:t>
    </dgm:pt>
    <dgm:pt modelId="{F70289BD-1EC0-460B-9E08-1F22E4FE82AD}" type="sibTrans" cxnId="{3C24DB22-6610-404F-8450-576570A1BC6C}">
      <dgm:prSet/>
      <dgm:spPr/>
      <dgm:t>
        <a:bodyPr/>
        <a:lstStyle/>
        <a:p>
          <a:endParaRPr lang="en-US"/>
        </a:p>
      </dgm:t>
    </dgm:pt>
    <dgm:pt modelId="{6130EA94-737A-4943-A0A5-15554EC6C885}">
      <dgm:prSet/>
      <dgm:spPr/>
      <dgm:t>
        <a:bodyPr/>
        <a:lstStyle/>
        <a:p>
          <a:r>
            <a:rPr lang="en-GB" b="1" i="1"/>
            <a:t>Let us discuss:</a:t>
          </a:r>
          <a:r>
            <a:rPr lang="en-GB" i="1"/>
            <a:t> If it takes a while for the person asked for to get to the phone, before they answer</a:t>
          </a:r>
          <a:endParaRPr lang="en-US"/>
        </a:p>
      </dgm:t>
    </dgm:pt>
    <dgm:pt modelId="{B037BD81-37D3-4C63-A8A3-20EC2F1A80C0}" type="parTrans" cxnId="{F71E7B2B-8F5B-4A95-A384-8ED21BE05784}">
      <dgm:prSet/>
      <dgm:spPr/>
      <dgm:t>
        <a:bodyPr/>
        <a:lstStyle/>
        <a:p>
          <a:endParaRPr lang="en-US"/>
        </a:p>
      </dgm:t>
    </dgm:pt>
    <dgm:pt modelId="{5AA5293E-78AB-4853-9000-041E734EBD9C}" type="sibTrans" cxnId="{F71E7B2B-8F5B-4A95-A384-8ED21BE05784}">
      <dgm:prSet/>
      <dgm:spPr/>
      <dgm:t>
        <a:bodyPr/>
        <a:lstStyle/>
        <a:p>
          <a:endParaRPr lang="en-US"/>
        </a:p>
      </dgm:t>
    </dgm:pt>
    <dgm:pt modelId="{A13A037E-837E-490A-BE88-679F6E28DA7A}">
      <dgm:prSet/>
      <dgm:spPr/>
      <dgm:t>
        <a:bodyPr/>
        <a:lstStyle/>
        <a:p>
          <a:r>
            <a:rPr lang="en-GB" i="1" dirty="0"/>
            <a:t>“Would you mind calling back in 10 mins, it may be a while before they can get to answer the call. Thank you, Bye!</a:t>
          </a:r>
          <a:endParaRPr lang="en-US" dirty="0"/>
        </a:p>
      </dgm:t>
    </dgm:pt>
    <dgm:pt modelId="{9535D43D-56AD-45E1-A357-3D49A012C4CE}" type="parTrans" cxnId="{5F703D52-6F0B-4C13-AA4E-1B7888846EC4}">
      <dgm:prSet/>
      <dgm:spPr/>
      <dgm:t>
        <a:bodyPr/>
        <a:lstStyle/>
        <a:p>
          <a:endParaRPr lang="en-US"/>
        </a:p>
      </dgm:t>
    </dgm:pt>
    <dgm:pt modelId="{C4267A55-B98A-453D-9E78-BC02D024B826}" type="sibTrans" cxnId="{5F703D52-6F0B-4C13-AA4E-1B7888846EC4}">
      <dgm:prSet/>
      <dgm:spPr/>
      <dgm:t>
        <a:bodyPr/>
        <a:lstStyle/>
        <a:p>
          <a:endParaRPr lang="en-US"/>
        </a:p>
      </dgm:t>
    </dgm:pt>
    <dgm:pt modelId="{8A57256F-A352-4949-BD9E-523F91A9933E}" type="pres">
      <dgm:prSet presAssocID="{000EA48E-72F8-4BC3-A105-EC773B918C44}" presName="Name0" presStyleCnt="0">
        <dgm:presLayoutVars>
          <dgm:dir/>
          <dgm:resizeHandles val="exact"/>
        </dgm:presLayoutVars>
      </dgm:prSet>
      <dgm:spPr/>
    </dgm:pt>
    <dgm:pt modelId="{56B99259-5C4D-452D-997E-F1ADAB72E0FF}" type="pres">
      <dgm:prSet presAssocID="{3876D279-2ECB-4B44-BDC6-5A648A5422FF}" presName="node" presStyleLbl="node1" presStyleIdx="0" presStyleCnt="6">
        <dgm:presLayoutVars>
          <dgm:bulletEnabled val="1"/>
        </dgm:presLayoutVars>
      </dgm:prSet>
      <dgm:spPr/>
    </dgm:pt>
    <dgm:pt modelId="{A75E4995-34DE-4FCF-8D60-B138CCF88F66}" type="pres">
      <dgm:prSet presAssocID="{41A3CC7E-1B44-4C3F-9C61-D43D4AC74630}" presName="sibTrans" presStyleLbl="sibTrans1D1" presStyleIdx="0" presStyleCnt="5"/>
      <dgm:spPr/>
    </dgm:pt>
    <dgm:pt modelId="{2EA7188B-146C-4173-BCD2-59D27497AFFB}" type="pres">
      <dgm:prSet presAssocID="{41A3CC7E-1B44-4C3F-9C61-D43D4AC74630}" presName="connectorText" presStyleLbl="sibTrans1D1" presStyleIdx="0" presStyleCnt="5"/>
      <dgm:spPr/>
    </dgm:pt>
    <dgm:pt modelId="{11817DD9-A610-4168-AAAB-BBE86CBD259E}" type="pres">
      <dgm:prSet presAssocID="{E1DF158F-2B0B-4779-BAE3-2BEAF169A6EE}" presName="node" presStyleLbl="node1" presStyleIdx="1" presStyleCnt="6">
        <dgm:presLayoutVars>
          <dgm:bulletEnabled val="1"/>
        </dgm:presLayoutVars>
      </dgm:prSet>
      <dgm:spPr/>
    </dgm:pt>
    <dgm:pt modelId="{FCC9E0FB-DE86-4873-B0A0-0ACB3E21F4AA}" type="pres">
      <dgm:prSet presAssocID="{AF90EEA1-CA86-47EB-AC69-CF10B4836091}" presName="sibTrans" presStyleLbl="sibTrans1D1" presStyleIdx="1" presStyleCnt="5"/>
      <dgm:spPr/>
    </dgm:pt>
    <dgm:pt modelId="{3ADE6ADD-A2E3-470F-846D-FE2E1AF718C9}" type="pres">
      <dgm:prSet presAssocID="{AF90EEA1-CA86-47EB-AC69-CF10B4836091}" presName="connectorText" presStyleLbl="sibTrans1D1" presStyleIdx="1" presStyleCnt="5"/>
      <dgm:spPr/>
    </dgm:pt>
    <dgm:pt modelId="{91CC7E40-E9A3-46B9-961B-86A4586D7CD5}" type="pres">
      <dgm:prSet presAssocID="{4ED91165-E026-43AC-AF20-559CCD7FA7EF}" presName="node" presStyleLbl="node1" presStyleIdx="2" presStyleCnt="6">
        <dgm:presLayoutVars>
          <dgm:bulletEnabled val="1"/>
        </dgm:presLayoutVars>
      </dgm:prSet>
      <dgm:spPr/>
    </dgm:pt>
    <dgm:pt modelId="{16875636-1BED-4076-9A97-853D264C0E93}" type="pres">
      <dgm:prSet presAssocID="{60EF0CD5-1D1F-4A81-9B1B-0A7FD3793A85}" presName="sibTrans" presStyleLbl="sibTrans1D1" presStyleIdx="2" presStyleCnt="5"/>
      <dgm:spPr/>
    </dgm:pt>
    <dgm:pt modelId="{7FD281A6-2254-421C-8C12-C5A11D90FD8B}" type="pres">
      <dgm:prSet presAssocID="{60EF0CD5-1D1F-4A81-9B1B-0A7FD3793A85}" presName="connectorText" presStyleLbl="sibTrans1D1" presStyleIdx="2" presStyleCnt="5"/>
      <dgm:spPr/>
    </dgm:pt>
    <dgm:pt modelId="{C79980AF-ED28-4B32-A13A-90F3D382F59A}" type="pres">
      <dgm:prSet presAssocID="{743703E0-9A69-44E4-9E75-BB2792786ACF}" presName="node" presStyleLbl="node1" presStyleIdx="3" presStyleCnt="6">
        <dgm:presLayoutVars>
          <dgm:bulletEnabled val="1"/>
        </dgm:presLayoutVars>
      </dgm:prSet>
      <dgm:spPr/>
    </dgm:pt>
    <dgm:pt modelId="{76E184C6-6C5E-4B46-B400-B63EAD12A250}" type="pres">
      <dgm:prSet presAssocID="{F70289BD-1EC0-460B-9E08-1F22E4FE82AD}" presName="sibTrans" presStyleLbl="sibTrans1D1" presStyleIdx="3" presStyleCnt="5"/>
      <dgm:spPr/>
    </dgm:pt>
    <dgm:pt modelId="{67FC1F56-596D-49AE-85BF-5FC18F9ED7DF}" type="pres">
      <dgm:prSet presAssocID="{F70289BD-1EC0-460B-9E08-1F22E4FE82AD}" presName="connectorText" presStyleLbl="sibTrans1D1" presStyleIdx="3" presStyleCnt="5"/>
      <dgm:spPr/>
    </dgm:pt>
    <dgm:pt modelId="{86703E5C-65FC-4410-BC6E-97647C61F01A}" type="pres">
      <dgm:prSet presAssocID="{6130EA94-737A-4943-A0A5-15554EC6C885}" presName="node" presStyleLbl="node1" presStyleIdx="4" presStyleCnt="6">
        <dgm:presLayoutVars>
          <dgm:bulletEnabled val="1"/>
        </dgm:presLayoutVars>
      </dgm:prSet>
      <dgm:spPr/>
    </dgm:pt>
    <dgm:pt modelId="{B2D8CDBB-6981-4190-A7F3-ACA32FDFD5DC}" type="pres">
      <dgm:prSet presAssocID="{5AA5293E-78AB-4853-9000-041E734EBD9C}" presName="sibTrans" presStyleLbl="sibTrans1D1" presStyleIdx="4" presStyleCnt="5"/>
      <dgm:spPr/>
    </dgm:pt>
    <dgm:pt modelId="{690ED5AB-DCF2-43E7-9163-719FE146628B}" type="pres">
      <dgm:prSet presAssocID="{5AA5293E-78AB-4853-9000-041E734EBD9C}" presName="connectorText" presStyleLbl="sibTrans1D1" presStyleIdx="4" presStyleCnt="5"/>
      <dgm:spPr/>
    </dgm:pt>
    <dgm:pt modelId="{233945D7-9BE3-456C-8DD8-C30121E756CD}" type="pres">
      <dgm:prSet presAssocID="{A13A037E-837E-490A-BE88-679F6E28DA7A}" presName="node" presStyleLbl="node1" presStyleIdx="5" presStyleCnt="6">
        <dgm:presLayoutVars>
          <dgm:bulletEnabled val="1"/>
        </dgm:presLayoutVars>
      </dgm:prSet>
      <dgm:spPr/>
    </dgm:pt>
  </dgm:ptLst>
  <dgm:cxnLst>
    <dgm:cxn modelId="{FD4EA207-F99C-4BFA-ADAD-C4AC614EEC28}" type="presOf" srcId="{5AA5293E-78AB-4853-9000-041E734EBD9C}" destId="{B2D8CDBB-6981-4190-A7F3-ACA32FDFD5DC}" srcOrd="0" destOrd="0" presId="urn:microsoft.com/office/officeart/2016/7/layout/RepeatingBendingProcessNew"/>
    <dgm:cxn modelId="{9DC2CA07-43C5-47C6-BCE8-544840CF4A13}" type="presOf" srcId="{AF90EEA1-CA86-47EB-AC69-CF10B4836091}" destId="{3ADE6ADD-A2E3-470F-846D-FE2E1AF718C9}" srcOrd="1" destOrd="0" presId="urn:microsoft.com/office/officeart/2016/7/layout/RepeatingBendingProcessNew"/>
    <dgm:cxn modelId="{DCA3D80B-6572-4051-A9A4-A701A9DA9779}" type="presOf" srcId="{AF90EEA1-CA86-47EB-AC69-CF10B4836091}" destId="{FCC9E0FB-DE86-4873-B0A0-0ACB3E21F4AA}" srcOrd="0" destOrd="0" presId="urn:microsoft.com/office/officeart/2016/7/layout/RepeatingBendingProcessNew"/>
    <dgm:cxn modelId="{1A063418-A624-4B24-A8EA-4ACD15184913}" srcId="{000EA48E-72F8-4BC3-A105-EC773B918C44}" destId="{3876D279-2ECB-4B44-BDC6-5A648A5422FF}" srcOrd="0" destOrd="0" parTransId="{6FE034D9-9BC9-4668-8A8D-3EEF52694587}" sibTransId="{41A3CC7E-1B44-4C3F-9C61-D43D4AC74630}"/>
    <dgm:cxn modelId="{3C24DB22-6610-404F-8450-576570A1BC6C}" srcId="{000EA48E-72F8-4BC3-A105-EC773B918C44}" destId="{743703E0-9A69-44E4-9E75-BB2792786ACF}" srcOrd="3" destOrd="0" parTransId="{CC1EE0DD-D0E3-445D-8CFD-52355974C202}" sibTransId="{F70289BD-1EC0-460B-9E08-1F22E4FE82AD}"/>
    <dgm:cxn modelId="{F71E7B2B-8F5B-4A95-A384-8ED21BE05784}" srcId="{000EA48E-72F8-4BC3-A105-EC773B918C44}" destId="{6130EA94-737A-4943-A0A5-15554EC6C885}" srcOrd="4" destOrd="0" parTransId="{B037BD81-37D3-4C63-A8A3-20EC2F1A80C0}" sibTransId="{5AA5293E-78AB-4853-9000-041E734EBD9C}"/>
    <dgm:cxn modelId="{C313973A-E4FC-41D0-AB48-D7CC889AEE2C}" type="presOf" srcId="{41A3CC7E-1B44-4C3F-9C61-D43D4AC74630}" destId="{2EA7188B-146C-4173-BCD2-59D27497AFFB}" srcOrd="1" destOrd="0" presId="urn:microsoft.com/office/officeart/2016/7/layout/RepeatingBendingProcessNew"/>
    <dgm:cxn modelId="{4C6F523C-48EF-42B1-A688-907D1E2E7BC4}" type="presOf" srcId="{4ED91165-E026-43AC-AF20-559CCD7FA7EF}" destId="{91CC7E40-E9A3-46B9-961B-86A4586D7CD5}" srcOrd="0" destOrd="0" presId="urn:microsoft.com/office/officeart/2016/7/layout/RepeatingBendingProcessNew"/>
    <dgm:cxn modelId="{EFD19548-30DD-4DFF-940B-27BD42D2569C}" type="presOf" srcId="{743703E0-9A69-44E4-9E75-BB2792786ACF}" destId="{C79980AF-ED28-4B32-A13A-90F3D382F59A}" srcOrd="0" destOrd="0" presId="urn:microsoft.com/office/officeart/2016/7/layout/RepeatingBendingProcessNew"/>
    <dgm:cxn modelId="{93EE664A-9945-4A2F-9854-6DE4BA8524A5}" srcId="{000EA48E-72F8-4BC3-A105-EC773B918C44}" destId="{E1DF158F-2B0B-4779-BAE3-2BEAF169A6EE}" srcOrd="1" destOrd="0" parTransId="{466309C0-43E3-4058-8752-18A7D1F740FF}" sibTransId="{AF90EEA1-CA86-47EB-AC69-CF10B4836091}"/>
    <dgm:cxn modelId="{BCD3496B-75B3-4DA0-AC78-BC4629408758}" type="presOf" srcId="{F70289BD-1EC0-460B-9E08-1F22E4FE82AD}" destId="{76E184C6-6C5E-4B46-B400-B63EAD12A250}" srcOrd="0" destOrd="0" presId="urn:microsoft.com/office/officeart/2016/7/layout/RepeatingBendingProcessNew"/>
    <dgm:cxn modelId="{872B6471-F6AF-493D-9706-0085FE0C3D99}" type="presOf" srcId="{F70289BD-1EC0-460B-9E08-1F22E4FE82AD}" destId="{67FC1F56-596D-49AE-85BF-5FC18F9ED7DF}" srcOrd="1" destOrd="0" presId="urn:microsoft.com/office/officeart/2016/7/layout/RepeatingBendingProcessNew"/>
    <dgm:cxn modelId="{5F703D52-6F0B-4C13-AA4E-1B7888846EC4}" srcId="{000EA48E-72F8-4BC3-A105-EC773B918C44}" destId="{A13A037E-837E-490A-BE88-679F6E28DA7A}" srcOrd="5" destOrd="0" parTransId="{9535D43D-56AD-45E1-A357-3D49A012C4CE}" sibTransId="{C4267A55-B98A-453D-9E78-BC02D024B826}"/>
    <dgm:cxn modelId="{74F16987-DA78-479F-9741-0369788657C2}" srcId="{000EA48E-72F8-4BC3-A105-EC773B918C44}" destId="{4ED91165-E026-43AC-AF20-559CCD7FA7EF}" srcOrd="2" destOrd="0" parTransId="{6AAFA1DE-F04E-4B00-BFE4-F5A0E0873DD5}" sibTransId="{60EF0CD5-1D1F-4A81-9B1B-0A7FD3793A85}"/>
    <dgm:cxn modelId="{651A3092-387C-4AD6-807A-752B3774CBC5}" type="presOf" srcId="{41A3CC7E-1B44-4C3F-9C61-D43D4AC74630}" destId="{A75E4995-34DE-4FCF-8D60-B138CCF88F66}" srcOrd="0" destOrd="0" presId="urn:microsoft.com/office/officeart/2016/7/layout/RepeatingBendingProcessNew"/>
    <dgm:cxn modelId="{046FA592-3274-45D0-8A8B-72A807365E4C}" type="presOf" srcId="{000EA48E-72F8-4BC3-A105-EC773B918C44}" destId="{8A57256F-A352-4949-BD9E-523F91A9933E}" srcOrd="0" destOrd="0" presId="urn:microsoft.com/office/officeart/2016/7/layout/RepeatingBendingProcessNew"/>
    <dgm:cxn modelId="{581BEEB6-7CCC-47AF-B6CB-7DD262DD8212}" type="presOf" srcId="{60EF0CD5-1D1F-4A81-9B1B-0A7FD3793A85}" destId="{7FD281A6-2254-421C-8C12-C5A11D90FD8B}" srcOrd="1" destOrd="0" presId="urn:microsoft.com/office/officeart/2016/7/layout/RepeatingBendingProcessNew"/>
    <dgm:cxn modelId="{6331FFC1-2FFF-46E4-A0AC-401CCF67150D}" type="presOf" srcId="{E1DF158F-2B0B-4779-BAE3-2BEAF169A6EE}" destId="{11817DD9-A610-4168-AAAB-BBE86CBD259E}" srcOrd="0" destOrd="0" presId="urn:microsoft.com/office/officeart/2016/7/layout/RepeatingBendingProcessNew"/>
    <dgm:cxn modelId="{131355CB-A847-4EFC-A0A1-7209B49B775D}" type="presOf" srcId="{60EF0CD5-1D1F-4A81-9B1B-0A7FD3793A85}" destId="{16875636-1BED-4076-9A97-853D264C0E93}" srcOrd="0" destOrd="0" presId="urn:microsoft.com/office/officeart/2016/7/layout/RepeatingBendingProcessNew"/>
    <dgm:cxn modelId="{756011D6-511E-4179-B1DC-3632653B9C9F}" type="presOf" srcId="{3876D279-2ECB-4B44-BDC6-5A648A5422FF}" destId="{56B99259-5C4D-452D-997E-F1ADAB72E0FF}" srcOrd="0" destOrd="0" presId="urn:microsoft.com/office/officeart/2016/7/layout/RepeatingBendingProcessNew"/>
    <dgm:cxn modelId="{64B22EE7-2C72-4437-B174-D21D1BA8043B}" type="presOf" srcId="{6130EA94-737A-4943-A0A5-15554EC6C885}" destId="{86703E5C-65FC-4410-BC6E-97647C61F01A}" srcOrd="0" destOrd="0" presId="urn:microsoft.com/office/officeart/2016/7/layout/RepeatingBendingProcessNew"/>
    <dgm:cxn modelId="{80239EEB-6C23-4512-B684-C3205B23F834}" type="presOf" srcId="{5AA5293E-78AB-4853-9000-041E734EBD9C}" destId="{690ED5AB-DCF2-43E7-9163-719FE146628B}" srcOrd="1" destOrd="0" presId="urn:microsoft.com/office/officeart/2016/7/layout/RepeatingBendingProcessNew"/>
    <dgm:cxn modelId="{9F5611FA-CDC3-42B7-B23B-22F28ACA18B6}" type="presOf" srcId="{A13A037E-837E-490A-BE88-679F6E28DA7A}" destId="{233945D7-9BE3-456C-8DD8-C30121E756CD}" srcOrd="0" destOrd="0" presId="urn:microsoft.com/office/officeart/2016/7/layout/RepeatingBendingProcessNew"/>
    <dgm:cxn modelId="{A8B4AC00-B675-47DF-AE25-CAC2A10B4B0F}" type="presParOf" srcId="{8A57256F-A352-4949-BD9E-523F91A9933E}" destId="{56B99259-5C4D-452D-997E-F1ADAB72E0FF}" srcOrd="0" destOrd="0" presId="urn:microsoft.com/office/officeart/2016/7/layout/RepeatingBendingProcessNew"/>
    <dgm:cxn modelId="{3E623799-98A9-4485-98BD-98DED337D50D}" type="presParOf" srcId="{8A57256F-A352-4949-BD9E-523F91A9933E}" destId="{A75E4995-34DE-4FCF-8D60-B138CCF88F66}" srcOrd="1" destOrd="0" presId="urn:microsoft.com/office/officeart/2016/7/layout/RepeatingBendingProcessNew"/>
    <dgm:cxn modelId="{62CC1515-90B3-413F-9FB4-52F992D33937}" type="presParOf" srcId="{A75E4995-34DE-4FCF-8D60-B138CCF88F66}" destId="{2EA7188B-146C-4173-BCD2-59D27497AFFB}" srcOrd="0" destOrd="0" presId="urn:microsoft.com/office/officeart/2016/7/layout/RepeatingBendingProcessNew"/>
    <dgm:cxn modelId="{5604E917-BC8E-455E-9D90-8F481786860C}" type="presParOf" srcId="{8A57256F-A352-4949-BD9E-523F91A9933E}" destId="{11817DD9-A610-4168-AAAB-BBE86CBD259E}" srcOrd="2" destOrd="0" presId="urn:microsoft.com/office/officeart/2016/7/layout/RepeatingBendingProcessNew"/>
    <dgm:cxn modelId="{D1B05643-4FB5-43A9-B88B-ACC09E2B7A3F}" type="presParOf" srcId="{8A57256F-A352-4949-BD9E-523F91A9933E}" destId="{FCC9E0FB-DE86-4873-B0A0-0ACB3E21F4AA}" srcOrd="3" destOrd="0" presId="urn:microsoft.com/office/officeart/2016/7/layout/RepeatingBendingProcessNew"/>
    <dgm:cxn modelId="{D4DF4C46-A3CE-4B7F-974F-898839C783E4}" type="presParOf" srcId="{FCC9E0FB-DE86-4873-B0A0-0ACB3E21F4AA}" destId="{3ADE6ADD-A2E3-470F-846D-FE2E1AF718C9}" srcOrd="0" destOrd="0" presId="urn:microsoft.com/office/officeart/2016/7/layout/RepeatingBendingProcessNew"/>
    <dgm:cxn modelId="{49A5FBC6-3349-4BF1-9B25-89402A8CD94B}" type="presParOf" srcId="{8A57256F-A352-4949-BD9E-523F91A9933E}" destId="{91CC7E40-E9A3-46B9-961B-86A4586D7CD5}" srcOrd="4" destOrd="0" presId="urn:microsoft.com/office/officeart/2016/7/layout/RepeatingBendingProcessNew"/>
    <dgm:cxn modelId="{DFD20578-1FA4-4877-8296-3C00612F4E5A}" type="presParOf" srcId="{8A57256F-A352-4949-BD9E-523F91A9933E}" destId="{16875636-1BED-4076-9A97-853D264C0E93}" srcOrd="5" destOrd="0" presId="urn:microsoft.com/office/officeart/2016/7/layout/RepeatingBendingProcessNew"/>
    <dgm:cxn modelId="{6471F7BE-072B-4ACF-9DA8-DABDB66A9108}" type="presParOf" srcId="{16875636-1BED-4076-9A97-853D264C0E93}" destId="{7FD281A6-2254-421C-8C12-C5A11D90FD8B}" srcOrd="0" destOrd="0" presId="urn:microsoft.com/office/officeart/2016/7/layout/RepeatingBendingProcessNew"/>
    <dgm:cxn modelId="{52FA966F-6B10-46CD-93A2-B9ABD7593F8B}" type="presParOf" srcId="{8A57256F-A352-4949-BD9E-523F91A9933E}" destId="{C79980AF-ED28-4B32-A13A-90F3D382F59A}" srcOrd="6" destOrd="0" presId="urn:microsoft.com/office/officeart/2016/7/layout/RepeatingBendingProcessNew"/>
    <dgm:cxn modelId="{AF150C3F-467C-477C-A3F0-C911A37AC39E}" type="presParOf" srcId="{8A57256F-A352-4949-BD9E-523F91A9933E}" destId="{76E184C6-6C5E-4B46-B400-B63EAD12A250}" srcOrd="7" destOrd="0" presId="urn:microsoft.com/office/officeart/2016/7/layout/RepeatingBendingProcessNew"/>
    <dgm:cxn modelId="{27B2E8BE-0D25-4E1B-A960-E56CFDFDFD52}" type="presParOf" srcId="{76E184C6-6C5E-4B46-B400-B63EAD12A250}" destId="{67FC1F56-596D-49AE-85BF-5FC18F9ED7DF}" srcOrd="0" destOrd="0" presId="urn:microsoft.com/office/officeart/2016/7/layout/RepeatingBendingProcessNew"/>
    <dgm:cxn modelId="{82A7C74F-5E3F-4125-B713-7276CA9FB50C}" type="presParOf" srcId="{8A57256F-A352-4949-BD9E-523F91A9933E}" destId="{86703E5C-65FC-4410-BC6E-97647C61F01A}" srcOrd="8" destOrd="0" presId="urn:microsoft.com/office/officeart/2016/7/layout/RepeatingBendingProcessNew"/>
    <dgm:cxn modelId="{D7B8587F-0695-4235-BA85-65C0C41FC901}" type="presParOf" srcId="{8A57256F-A352-4949-BD9E-523F91A9933E}" destId="{B2D8CDBB-6981-4190-A7F3-ACA32FDFD5DC}" srcOrd="9" destOrd="0" presId="urn:microsoft.com/office/officeart/2016/7/layout/RepeatingBendingProcessNew"/>
    <dgm:cxn modelId="{C5FB85DF-564B-44D6-BDA4-A7BEBAC88A01}" type="presParOf" srcId="{B2D8CDBB-6981-4190-A7F3-ACA32FDFD5DC}" destId="{690ED5AB-DCF2-43E7-9163-719FE146628B}" srcOrd="0" destOrd="0" presId="urn:microsoft.com/office/officeart/2016/7/layout/RepeatingBendingProcessNew"/>
    <dgm:cxn modelId="{46ABF527-CCB9-4437-BB25-B18ABA45D749}" type="presParOf" srcId="{8A57256F-A352-4949-BD9E-523F91A9933E}" destId="{233945D7-9BE3-456C-8DD8-C30121E756CD}" srcOrd="10"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1063C0E-4C75-4D98-81A1-6F18454D2BA8}" type="doc">
      <dgm:prSet loTypeId="urn:microsoft.com/office/officeart/2005/8/layout/matrix3" loCatId="matrix" qsTypeId="urn:microsoft.com/office/officeart/2005/8/quickstyle/simple1" qsCatId="simple" csTypeId="urn:microsoft.com/office/officeart/2005/8/colors/colorful1" csCatId="colorful"/>
      <dgm:spPr/>
      <dgm:t>
        <a:bodyPr/>
        <a:lstStyle/>
        <a:p>
          <a:endParaRPr lang="en-US"/>
        </a:p>
      </dgm:t>
    </dgm:pt>
    <dgm:pt modelId="{1F9A5A66-9BFB-45B0-BD1B-E721714B51A4}">
      <dgm:prSet/>
      <dgm:spPr/>
      <dgm:t>
        <a:bodyPr/>
        <a:lstStyle/>
        <a:p>
          <a:r>
            <a:rPr lang="en-GB" b="1"/>
            <a:t>Explained</a:t>
          </a:r>
          <a:r>
            <a:rPr lang="en-GB"/>
            <a:t> what “courtesy” means.</a:t>
          </a:r>
          <a:endParaRPr lang="en-US"/>
        </a:p>
      </dgm:t>
    </dgm:pt>
    <dgm:pt modelId="{8FCB0925-AC78-40E5-BFE9-B96FEE82817E}" type="parTrans" cxnId="{79EA4469-5615-4582-B1A6-B40F1BF9BA95}">
      <dgm:prSet/>
      <dgm:spPr/>
      <dgm:t>
        <a:bodyPr/>
        <a:lstStyle/>
        <a:p>
          <a:endParaRPr lang="en-US"/>
        </a:p>
      </dgm:t>
    </dgm:pt>
    <dgm:pt modelId="{7B609E58-B566-4763-9D50-2220D1D1F52F}" type="sibTrans" cxnId="{79EA4469-5615-4582-B1A6-B40F1BF9BA95}">
      <dgm:prSet/>
      <dgm:spPr/>
      <dgm:t>
        <a:bodyPr/>
        <a:lstStyle/>
        <a:p>
          <a:endParaRPr lang="en-US"/>
        </a:p>
      </dgm:t>
    </dgm:pt>
    <dgm:pt modelId="{31E8AD07-6461-4071-A6A6-494E7B3F4BA7}">
      <dgm:prSet/>
      <dgm:spPr/>
      <dgm:t>
        <a:bodyPr/>
        <a:lstStyle/>
        <a:p>
          <a:r>
            <a:rPr lang="en-GB" b="1" dirty="0"/>
            <a:t>Recited</a:t>
          </a:r>
          <a:r>
            <a:rPr lang="en-GB" dirty="0"/>
            <a:t> and explain the Golden Rule.</a:t>
          </a:r>
          <a:endParaRPr lang="en-US" dirty="0"/>
        </a:p>
      </dgm:t>
    </dgm:pt>
    <dgm:pt modelId="{1967AB78-4353-49A7-8CA0-C47620FAE4A7}" type="parTrans" cxnId="{E0615412-382F-4BC3-8273-51D9A342820C}">
      <dgm:prSet/>
      <dgm:spPr/>
      <dgm:t>
        <a:bodyPr/>
        <a:lstStyle/>
        <a:p>
          <a:endParaRPr lang="en-US"/>
        </a:p>
      </dgm:t>
    </dgm:pt>
    <dgm:pt modelId="{125809AD-8892-4D9C-BF98-3870E7DDD3D3}" type="sibTrans" cxnId="{E0615412-382F-4BC3-8273-51D9A342820C}">
      <dgm:prSet/>
      <dgm:spPr/>
      <dgm:t>
        <a:bodyPr/>
        <a:lstStyle/>
        <a:p>
          <a:endParaRPr lang="en-US"/>
        </a:p>
      </dgm:t>
    </dgm:pt>
    <dgm:pt modelId="{3DDE2211-6AF4-47DA-91AF-890DAC09973D}">
      <dgm:prSet/>
      <dgm:spPr/>
      <dgm:t>
        <a:bodyPr/>
        <a:lstStyle/>
        <a:p>
          <a:r>
            <a:rPr lang="en-GB" b="1"/>
            <a:t>Demonstrated</a:t>
          </a:r>
          <a:r>
            <a:rPr lang="en-GB"/>
            <a:t> good table manners.</a:t>
          </a:r>
          <a:endParaRPr lang="en-US"/>
        </a:p>
      </dgm:t>
    </dgm:pt>
    <dgm:pt modelId="{30A28E4E-813E-495E-AE6E-FFC8DB2319A4}" type="parTrans" cxnId="{124CCEC5-5A61-4102-8B6E-153894EA15E9}">
      <dgm:prSet/>
      <dgm:spPr/>
      <dgm:t>
        <a:bodyPr/>
        <a:lstStyle/>
        <a:p>
          <a:endParaRPr lang="en-US"/>
        </a:p>
      </dgm:t>
    </dgm:pt>
    <dgm:pt modelId="{9D5C56BA-DA79-4616-8EE2-77B3A6EB4CAE}" type="sibTrans" cxnId="{124CCEC5-5A61-4102-8B6E-153894EA15E9}">
      <dgm:prSet/>
      <dgm:spPr/>
      <dgm:t>
        <a:bodyPr/>
        <a:lstStyle/>
        <a:p>
          <a:endParaRPr lang="en-US"/>
        </a:p>
      </dgm:t>
    </dgm:pt>
    <dgm:pt modelId="{ADA77DB7-475F-443F-AF89-B53999355768}">
      <dgm:prSet/>
      <dgm:spPr/>
      <dgm:t>
        <a:bodyPr/>
        <a:lstStyle/>
        <a:p>
          <a:r>
            <a:rPr lang="en-GB" b="1"/>
            <a:t>Used </a:t>
          </a:r>
          <a:r>
            <a:rPr lang="en-GB"/>
            <a:t>good telephone manners</a:t>
          </a:r>
          <a:br>
            <a:rPr lang="en-GB"/>
          </a:br>
          <a:endParaRPr lang="en-US"/>
        </a:p>
      </dgm:t>
    </dgm:pt>
    <dgm:pt modelId="{F438F355-F3BC-456E-BCF0-35FCEBDED0DE}" type="parTrans" cxnId="{4058FB99-C6FC-4300-95EF-6D8A7FEA884A}">
      <dgm:prSet/>
      <dgm:spPr/>
      <dgm:t>
        <a:bodyPr/>
        <a:lstStyle/>
        <a:p>
          <a:endParaRPr lang="en-US"/>
        </a:p>
      </dgm:t>
    </dgm:pt>
    <dgm:pt modelId="{89444BB7-52AE-4FEF-A205-15E5028F8D55}" type="sibTrans" cxnId="{4058FB99-C6FC-4300-95EF-6D8A7FEA884A}">
      <dgm:prSet/>
      <dgm:spPr/>
      <dgm:t>
        <a:bodyPr/>
        <a:lstStyle/>
        <a:p>
          <a:endParaRPr lang="en-US"/>
        </a:p>
      </dgm:t>
    </dgm:pt>
    <dgm:pt modelId="{1A749CED-0C89-422B-93DF-9D3FD621865B}" type="pres">
      <dgm:prSet presAssocID="{B1063C0E-4C75-4D98-81A1-6F18454D2BA8}" presName="matrix" presStyleCnt="0">
        <dgm:presLayoutVars>
          <dgm:chMax val="1"/>
          <dgm:dir/>
          <dgm:resizeHandles val="exact"/>
        </dgm:presLayoutVars>
      </dgm:prSet>
      <dgm:spPr/>
    </dgm:pt>
    <dgm:pt modelId="{68ABF915-A4F4-49F4-B82A-24E98F6BD808}" type="pres">
      <dgm:prSet presAssocID="{B1063C0E-4C75-4D98-81A1-6F18454D2BA8}" presName="diamond" presStyleLbl="bgShp" presStyleIdx="0" presStyleCnt="1"/>
      <dgm:spPr/>
    </dgm:pt>
    <dgm:pt modelId="{4595B6C4-183F-4930-88DF-061EE07B1A0B}" type="pres">
      <dgm:prSet presAssocID="{B1063C0E-4C75-4D98-81A1-6F18454D2BA8}" presName="quad1" presStyleLbl="node1" presStyleIdx="0" presStyleCnt="4">
        <dgm:presLayoutVars>
          <dgm:chMax val="0"/>
          <dgm:chPref val="0"/>
          <dgm:bulletEnabled val="1"/>
        </dgm:presLayoutVars>
      </dgm:prSet>
      <dgm:spPr/>
    </dgm:pt>
    <dgm:pt modelId="{3993C754-530F-4DD8-A2A1-5BD1A08AA4B9}" type="pres">
      <dgm:prSet presAssocID="{B1063C0E-4C75-4D98-81A1-6F18454D2BA8}" presName="quad2" presStyleLbl="node1" presStyleIdx="1" presStyleCnt="4">
        <dgm:presLayoutVars>
          <dgm:chMax val="0"/>
          <dgm:chPref val="0"/>
          <dgm:bulletEnabled val="1"/>
        </dgm:presLayoutVars>
      </dgm:prSet>
      <dgm:spPr/>
    </dgm:pt>
    <dgm:pt modelId="{E1860366-9730-44B3-9758-25C118A5519A}" type="pres">
      <dgm:prSet presAssocID="{B1063C0E-4C75-4D98-81A1-6F18454D2BA8}" presName="quad3" presStyleLbl="node1" presStyleIdx="2" presStyleCnt="4">
        <dgm:presLayoutVars>
          <dgm:chMax val="0"/>
          <dgm:chPref val="0"/>
          <dgm:bulletEnabled val="1"/>
        </dgm:presLayoutVars>
      </dgm:prSet>
      <dgm:spPr/>
    </dgm:pt>
    <dgm:pt modelId="{067A0DA1-D6D3-4666-A5A5-A9F7ACDCAC11}" type="pres">
      <dgm:prSet presAssocID="{B1063C0E-4C75-4D98-81A1-6F18454D2BA8}" presName="quad4" presStyleLbl="node1" presStyleIdx="3" presStyleCnt="4">
        <dgm:presLayoutVars>
          <dgm:chMax val="0"/>
          <dgm:chPref val="0"/>
          <dgm:bulletEnabled val="1"/>
        </dgm:presLayoutVars>
      </dgm:prSet>
      <dgm:spPr/>
    </dgm:pt>
  </dgm:ptLst>
  <dgm:cxnLst>
    <dgm:cxn modelId="{AAB4910C-5BFE-44F5-AD93-EC824D8F9A5C}" type="presOf" srcId="{1F9A5A66-9BFB-45B0-BD1B-E721714B51A4}" destId="{4595B6C4-183F-4930-88DF-061EE07B1A0B}" srcOrd="0" destOrd="0" presId="urn:microsoft.com/office/officeart/2005/8/layout/matrix3"/>
    <dgm:cxn modelId="{DF3F340F-55B6-476A-AC33-BD48157438A2}" type="presOf" srcId="{3DDE2211-6AF4-47DA-91AF-890DAC09973D}" destId="{E1860366-9730-44B3-9758-25C118A5519A}" srcOrd="0" destOrd="0" presId="urn:microsoft.com/office/officeart/2005/8/layout/matrix3"/>
    <dgm:cxn modelId="{E0615412-382F-4BC3-8273-51D9A342820C}" srcId="{B1063C0E-4C75-4D98-81A1-6F18454D2BA8}" destId="{31E8AD07-6461-4071-A6A6-494E7B3F4BA7}" srcOrd="1" destOrd="0" parTransId="{1967AB78-4353-49A7-8CA0-C47620FAE4A7}" sibTransId="{125809AD-8892-4D9C-BF98-3870E7DDD3D3}"/>
    <dgm:cxn modelId="{AE51AB26-B8CF-4EA3-9928-55C72C391CA6}" type="presOf" srcId="{B1063C0E-4C75-4D98-81A1-6F18454D2BA8}" destId="{1A749CED-0C89-422B-93DF-9D3FD621865B}" srcOrd="0" destOrd="0" presId="urn:microsoft.com/office/officeart/2005/8/layout/matrix3"/>
    <dgm:cxn modelId="{79EA4469-5615-4582-B1A6-B40F1BF9BA95}" srcId="{B1063C0E-4C75-4D98-81A1-6F18454D2BA8}" destId="{1F9A5A66-9BFB-45B0-BD1B-E721714B51A4}" srcOrd="0" destOrd="0" parTransId="{8FCB0925-AC78-40E5-BFE9-B96FEE82817E}" sibTransId="{7B609E58-B566-4763-9D50-2220D1D1F52F}"/>
    <dgm:cxn modelId="{4058FB99-C6FC-4300-95EF-6D8A7FEA884A}" srcId="{B1063C0E-4C75-4D98-81A1-6F18454D2BA8}" destId="{ADA77DB7-475F-443F-AF89-B53999355768}" srcOrd="3" destOrd="0" parTransId="{F438F355-F3BC-456E-BCF0-35FCEBDED0DE}" sibTransId="{89444BB7-52AE-4FEF-A205-15E5028F8D55}"/>
    <dgm:cxn modelId="{124CCEC5-5A61-4102-8B6E-153894EA15E9}" srcId="{B1063C0E-4C75-4D98-81A1-6F18454D2BA8}" destId="{3DDE2211-6AF4-47DA-91AF-890DAC09973D}" srcOrd="2" destOrd="0" parTransId="{30A28E4E-813E-495E-AE6E-FFC8DB2319A4}" sibTransId="{9D5C56BA-DA79-4616-8EE2-77B3A6EB4CAE}"/>
    <dgm:cxn modelId="{C38402ED-AFAF-41D0-A8A9-9A9F15D4BD81}" type="presOf" srcId="{ADA77DB7-475F-443F-AF89-B53999355768}" destId="{067A0DA1-D6D3-4666-A5A5-A9F7ACDCAC11}" srcOrd="0" destOrd="0" presId="urn:microsoft.com/office/officeart/2005/8/layout/matrix3"/>
    <dgm:cxn modelId="{C807D1F7-830D-4110-834D-81BF71DED48E}" type="presOf" srcId="{31E8AD07-6461-4071-A6A6-494E7B3F4BA7}" destId="{3993C754-530F-4DD8-A2A1-5BD1A08AA4B9}" srcOrd="0" destOrd="0" presId="urn:microsoft.com/office/officeart/2005/8/layout/matrix3"/>
    <dgm:cxn modelId="{B94EFB3D-2C07-448D-A6C7-ACB686A71B61}" type="presParOf" srcId="{1A749CED-0C89-422B-93DF-9D3FD621865B}" destId="{68ABF915-A4F4-49F4-B82A-24E98F6BD808}" srcOrd="0" destOrd="0" presId="urn:microsoft.com/office/officeart/2005/8/layout/matrix3"/>
    <dgm:cxn modelId="{69FB042E-8417-45AC-80D1-95F27CCC497B}" type="presParOf" srcId="{1A749CED-0C89-422B-93DF-9D3FD621865B}" destId="{4595B6C4-183F-4930-88DF-061EE07B1A0B}" srcOrd="1" destOrd="0" presId="urn:microsoft.com/office/officeart/2005/8/layout/matrix3"/>
    <dgm:cxn modelId="{446763DF-11BE-4AB1-A63E-80D4FE304F61}" type="presParOf" srcId="{1A749CED-0C89-422B-93DF-9D3FD621865B}" destId="{3993C754-530F-4DD8-A2A1-5BD1A08AA4B9}" srcOrd="2" destOrd="0" presId="urn:microsoft.com/office/officeart/2005/8/layout/matrix3"/>
    <dgm:cxn modelId="{A441ADC7-6D2A-4B21-A3D1-0CDBF0D7CABE}" type="presParOf" srcId="{1A749CED-0C89-422B-93DF-9D3FD621865B}" destId="{E1860366-9730-44B3-9758-25C118A5519A}" srcOrd="3" destOrd="0" presId="urn:microsoft.com/office/officeart/2005/8/layout/matrix3"/>
    <dgm:cxn modelId="{073E09BD-8337-4771-BB0D-7104A1AC4DB2}" type="presParOf" srcId="{1A749CED-0C89-422B-93DF-9D3FD621865B}" destId="{067A0DA1-D6D3-4666-A5A5-A9F7ACDCAC11}"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7C5E583-C29B-4FE6-A3AF-6E0E40BAB693}" type="doc">
      <dgm:prSet loTypeId="urn:microsoft.com/office/officeart/2016/7/layout/VerticalDownArrowProcess" loCatId="process" qsTypeId="urn:microsoft.com/office/officeart/2005/8/quickstyle/simple1" qsCatId="simple" csTypeId="urn:microsoft.com/office/officeart/2005/8/colors/colorful5" csCatId="colorful"/>
      <dgm:spPr/>
      <dgm:t>
        <a:bodyPr/>
        <a:lstStyle/>
        <a:p>
          <a:endParaRPr lang="en-US"/>
        </a:p>
      </dgm:t>
    </dgm:pt>
    <dgm:pt modelId="{13DFEFE6-C509-45E4-8E9C-6F972F5C15D5}">
      <dgm:prSet/>
      <dgm:spPr/>
      <dgm:t>
        <a:bodyPr/>
        <a:lstStyle/>
        <a:p>
          <a:r>
            <a:rPr lang="en-US"/>
            <a:t>Respect</a:t>
          </a:r>
        </a:p>
      </dgm:t>
    </dgm:pt>
    <dgm:pt modelId="{6100D51B-C11A-488F-92CD-793BD72CBCFC}" type="parTrans" cxnId="{517950A6-E8A5-47D5-A9D2-7AB6384C15CE}">
      <dgm:prSet/>
      <dgm:spPr/>
      <dgm:t>
        <a:bodyPr/>
        <a:lstStyle/>
        <a:p>
          <a:endParaRPr lang="en-US"/>
        </a:p>
      </dgm:t>
    </dgm:pt>
    <dgm:pt modelId="{8846327F-9932-4838-9E60-33D4CAF31E5D}" type="sibTrans" cxnId="{517950A6-E8A5-47D5-A9D2-7AB6384C15CE}">
      <dgm:prSet/>
      <dgm:spPr/>
      <dgm:t>
        <a:bodyPr/>
        <a:lstStyle/>
        <a:p>
          <a:endParaRPr lang="en-US"/>
        </a:p>
      </dgm:t>
    </dgm:pt>
    <dgm:pt modelId="{1BD2D389-D50F-4AFD-966E-752003A751F6}">
      <dgm:prSet/>
      <dgm:spPr/>
      <dgm:t>
        <a:bodyPr/>
        <a:lstStyle/>
        <a:p>
          <a:r>
            <a:rPr lang="en-US"/>
            <a:t>Respect other people.</a:t>
          </a:r>
        </a:p>
      </dgm:t>
    </dgm:pt>
    <dgm:pt modelId="{96524C52-DD55-4380-A556-7398D725E4E4}" type="parTrans" cxnId="{679902D7-683F-4757-8592-C6B3A3725ECD}">
      <dgm:prSet/>
      <dgm:spPr/>
      <dgm:t>
        <a:bodyPr/>
        <a:lstStyle/>
        <a:p>
          <a:endParaRPr lang="en-US"/>
        </a:p>
      </dgm:t>
    </dgm:pt>
    <dgm:pt modelId="{EE07034B-B7F1-4A21-B924-FED96379EF78}" type="sibTrans" cxnId="{679902D7-683F-4757-8592-C6B3A3725ECD}">
      <dgm:prSet/>
      <dgm:spPr/>
      <dgm:t>
        <a:bodyPr/>
        <a:lstStyle/>
        <a:p>
          <a:endParaRPr lang="en-US"/>
        </a:p>
      </dgm:t>
    </dgm:pt>
    <dgm:pt modelId="{C6857DB2-1592-4255-B4D9-B6BBC125D421}">
      <dgm:prSet/>
      <dgm:spPr/>
      <dgm:t>
        <a:bodyPr/>
        <a:lstStyle/>
        <a:p>
          <a:r>
            <a:rPr lang="en-US"/>
            <a:t>Be</a:t>
          </a:r>
        </a:p>
      </dgm:t>
    </dgm:pt>
    <dgm:pt modelId="{8FC82B6F-7716-4A3E-9DEF-12BAC5A489BA}" type="parTrans" cxnId="{BA6D739F-1296-4C5C-A190-A531DFE9C1D9}">
      <dgm:prSet/>
      <dgm:spPr/>
      <dgm:t>
        <a:bodyPr/>
        <a:lstStyle/>
        <a:p>
          <a:endParaRPr lang="en-US"/>
        </a:p>
      </dgm:t>
    </dgm:pt>
    <dgm:pt modelId="{F5798887-82F1-4018-9CEA-9FAE521B04C2}" type="sibTrans" cxnId="{BA6D739F-1296-4C5C-A190-A531DFE9C1D9}">
      <dgm:prSet/>
      <dgm:spPr/>
      <dgm:t>
        <a:bodyPr/>
        <a:lstStyle/>
        <a:p>
          <a:endParaRPr lang="en-US"/>
        </a:p>
      </dgm:t>
    </dgm:pt>
    <dgm:pt modelId="{7B68432A-0351-4466-8BF9-731FC2F9A4FF}">
      <dgm:prSet/>
      <dgm:spPr/>
      <dgm:t>
        <a:bodyPr/>
        <a:lstStyle/>
        <a:p>
          <a:r>
            <a:rPr lang="en-US"/>
            <a:t>Be polite to others.</a:t>
          </a:r>
        </a:p>
      </dgm:t>
    </dgm:pt>
    <dgm:pt modelId="{0FB11EC3-E556-4BD0-8B7F-EF9BCDF547AF}" type="parTrans" cxnId="{F3EE053B-26D1-4D9F-AD8A-CEAD6515B3B1}">
      <dgm:prSet/>
      <dgm:spPr/>
      <dgm:t>
        <a:bodyPr/>
        <a:lstStyle/>
        <a:p>
          <a:endParaRPr lang="en-US"/>
        </a:p>
      </dgm:t>
    </dgm:pt>
    <dgm:pt modelId="{EC184DC1-938C-4554-86CB-D8EC4288C7B2}" type="sibTrans" cxnId="{F3EE053B-26D1-4D9F-AD8A-CEAD6515B3B1}">
      <dgm:prSet/>
      <dgm:spPr/>
      <dgm:t>
        <a:bodyPr/>
        <a:lstStyle/>
        <a:p>
          <a:endParaRPr lang="en-US"/>
        </a:p>
      </dgm:t>
    </dgm:pt>
    <dgm:pt modelId="{1478FF72-E050-4686-85B2-80B34E95145D}">
      <dgm:prSet/>
      <dgm:spPr/>
      <dgm:t>
        <a:bodyPr/>
        <a:lstStyle/>
        <a:p>
          <a:r>
            <a:rPr lang="en-US"/>
            <a:t>Don't use</a:t>
          </a:r>
        </a:p>
      </dgm:t>
    </dgm:pt>
    <dgm:pt modelId="{EEB12252-70E6-4A43-93F5-2908F0E750F3}" type="parTrans" cxnId="{A4F7968C-60A1-493F-BF92-819F63C6F52E}">
      <dgm:prSet/>
      <dgm:spPr/>
      <dgm:t>
        <a:bodyPr/>
        <a:lstStyle/>
        <a:p>
          <a:endParaRPr lang="en-US"/>
        </a:p>
      </dgm:t>
    </dgm:pt>
    <dgm:pt modelId="{1C376315-CEF1-439B-9C1D-FA009C067910}" type="sibTrans" cxnId="{A4F7968C-60A1-493F-BF92-819F63C6F52E}">
      <dgm:prSet/>
      <dgm:spPr/>
      <dgm:t>
        <a:bodyPr/>
        <a:lstStyle/>
        <a:p>
          <a:endParaRPr lang="en-US"/>
        </a:p>
      </dgm:t>
    </dgm:pt>
    <dgm:pt modelId="{24C0573D-E0A1-4E38-B65A-2C27B96388BA}">
      <dgm:prSet/>
      <dgm:spPr/>
      <dgm:t>
        <a:bodyPr/>
        <a:lstStyle/>
        <a:p>
          <a:r>
            <a:rPr lang="en-US"/>
            <a:t>Don't use bad language - it is offensive to others.</a:t>
          </a:r>
        </a:p>
      </dgm:t>
    </dgm:pt>
    <dgm:pt modelId="{AE8FFF6A-CA85-4E2C-94D8-64E9C210966A}" type="parTrans" cxnId="{B92F7C3A-0A2A-4F0A-9208-3496AEE52444}">
      <dgm:prSet/>
      <dgm:spPr/>
      <dgm:t>
        <a:bodyPr/>
        <a:lstStyle/>
        <a:p>
          <a:endParaRPr lang="en-US"/>
        </a:p>
      </dgm:t>
    </dgm:pt>
    <dgm:pt modelId="{37E78C42-7186-417D-9A0B-3C1C3C5B9C91}" type="sibTrans" cxnId="{B92F7C3A-0A2A-4F0A-9208-3496AEE52444}">
      <dgm:prSet/>
      <dgm:spPr/>
      <dgm:t>
        <a:bodyPr/>
        <a:lstStyle/>
        <a:p>
          <a:endParaRPr lang="en-US"/>
        </a:p>
      </dgm:t>
    </dgm:pt>
    <dgm:pt modelId="{E9BE2CDB-6676-49E9-8E11-E69132C4AF44}">
      <dgm:prSet/>
      <dgm:spPr/>
      <dgm:t>
        <a:bodyPr/>
        <a:lstStyle/>
        <a:p>
          <a:r>
            <a:rPr lang="en-US"/>
            <a:t>Let</a:t>
          </a:r>
        </a:p>
      </dgm:t>
    </dgm:pt>
    <dgm:pt modelId="{80812A53-0E45-4B0C-B004-6802C37BA0F0}" type="parTrans" cxnId="{7FF3A24B-A26A-4EE4-9ED6-0F535C897997}">
      <dgm:prSet/>
      <dgm:spPr/>
      <dgm:t>
        <a:bodyPr/>
        <a:lstStyle/>
        <a:p>
          <a:endParaRPr lang="en-US"/>
        </a:p>
      </dgm:t>
    </dgm:pt>
    <dgm:pt modelId="{33B4547E-1E03-41C2-A766-425BAB7D1BED}" type="sibTrans" cxnId="{7FF3A24B-A26A-4EE4-9ED6-0F535C897997}">
      <dgm:prSet/>
      <dgm:spPr/>
      <dgm:t>
        <a:bodyPr/>
        <a:lstStyle/>
        <a:p>
          <a:endParaRPr lang="en-US"/>
        </a:p>
      </dgm:t>
    </dgm:pt>
    <dgm:pt modelId="{98C0DB7E-F692-4CBC-A16B-C3B32B7DC0DD}">
      <dgm:prSet/>
      <dgm:spPr/>
      <dgm:t>
        <a:bodyPr/>
        <a:lstStyle/>
        <a:p>
          <a:r>
            <a:rPr lang="en-US"/>
            <a:t>Let an older person have your seat on buses, trains and trams if there is nowhere for them to sit.</a:t>
          </a:r>
        </a:p>
      </dgm:t>
    </dgm:pt>
    <dgm:pt modelId="{3843D9DC-2264-44E6-9573-DD945E16B2D4}" type="parTrans" cxnId="{990ECCE7-C0F9-4C96-B69A-6EA32990AA62}">
      <dgm:prSet/>
      <dgm:spPr/>
      <dgm:t>
        <a:bodyPr/>
        <a:lstStyle/>
        <a:p>
          <a:endParaRPr lang="en-US"/>
        </a:p>
      </dgm:t>
    </dgm:pt>
    <dgm:pt modelId="{5AA36FD9-617F-4351-925A-699EB00412CD}" type="sibTrans" cxnId="{990ECCE7-C0F9-4C96-B69A-6EA32990AA62}">
      <dgm:prSet/>
      <dgm:spPr/>
      <dgm:t>
        <a:bodyPr/>
        <a:lstStyle/>
        <a:p>
          <a:endParaRPr lang="en-US"/>
        </a:p>
      </dgm:t>
    </dgm:pt>
    <dgm:pt modelId="{C4454F4D-0F06-48DD-9473-8C0E69B4C119}">
      <dgm:prSet/>
      <dgm:spPr/>
      <dgm:t>
        <a:bodyPr/>
        <a:lstStyle/>
        <a:p>
          <a:r>
            <a:rPr lang="en-US"/>
            <a:t>Queue up</a:t>
          </a:r>
        </a:p>
      </dgm:t>
    </dgm:pt>
    <dgm:pt modelId="{C87D0DD4-EDEB-4148-9C03-640C469B270C}" type="parTrans" cxnId="{90C740CD-0295-4759-BC6F-EF846223F848}">
      <dgm:prSet/>
      <dgm:spPr/>
      <dgm:t>
        <a:bodyPr/>
        <a:lstStyle/>
        <a:p>
          <a:endParaRPr lang="en-US"/>
        </a:p>
      </dgm:t>
    </dgm:pt>
    <dgm:pt modelId="{1C445BBD-6E01-4BFD-93CF-9E65C3FF8408}" type="sibTrans" cxnId="{90C740CD-0295-4759-BC6F-EF846223F848}">
      <dgm:prSet/>
      <dgm:spPr/>
      <dgm:t>
        <a:bodyPr/>
        <a:lstStyle/>
        <a:p>
          <a:endParaRPr lang="en-US"/>
        </a:p>
      </dgm:t>
    </dgm:pt>
    <dgm:pt modelId="{3FADFA9C-68C0-4F59-8531-D65B33676C30}">
      <dgm:prSet/>
      <dgm:spPr/>
      <dgm:t>
        <a:bodyPr/>
        <a:lstStyle/>
        <a:p>
          <a:r>
            <a:rPr lang="en-US"/>
            <a:t>Queue up quietly and don't push.</a:t>
          </a:r>
        </a:p>
      </dgm:t>
    </dgm:pt>
    <dgm:pt modelId="{06F8175D-3009-4AF4-8972-FC0E9BBDD4A3}" type="parTrans" cxnId="{47546929-84E9-4809-9798-5CF85393525F}">
      <dgm:prSet/>
      <dgm:spPr/>
      <dgm:t>
        <a:bodyPr/>
        <a:lstStyle/>
        <a:p>
          <a:endParaRPr lang="en-US"/>
        </a:p>
      </dgm:t>
    </dgm:pt>
    <dgm:pt modelId="{AEFC2110-A36B-43CF-A193-438D77919311}" type="sibTrans" cxnId="{47546929-84E9-4809-9798-5CF85393525F}">
      <dgm:prSet/>
      <dgm:spPr/>
      <dgm:t>
        <a:bodyPr/>
        <a:lstStyle/>
        <a:p>
          <a:endParaRPr lang="en-US"/>
        </a:p>
      </dgm:t>
    </dgm:pt>
    <dgm:pt modelId="{4B431FAD-7483-43EB-9502-F4F69F38D068}">
      <dgm:prSet/>
      <dgm:spPr/>
      <dgm:t>
        <a:bodyPr/>
        <a:lstStyle/>
        <a:p>
          <a:r>
            <a:rPr lang="en-US"/>
            <a:t>Put</a:t>
          </a:r>
        </a:p>
      </dgm:t>
    </dgm:pt>
    <dgm:pt modelId="{1B38C4D6-4814-4505-8DA5-CC4A0F0EE16D}" type="parTrans" cxnId="{89245C50-218F-4813-A18B-B24875499988}">
      <dgm:prSet/>
      <dgm:spPr/>
      <dgm:t>
        <a:bodyPr/>
        <a:lstStyle/>
        <a:p>
          <a:endParaRPr lang="en-US"/>
        </a:p>
      </dgm:t>
    </dgm:pt>
    <dgm:pt modelId="{0A1FF9E6-4F62-4B55-86A9-DE77D5FD15BF}" type="sibTrans" cxnId="{89245C50-218F-4813-A18B-B24875499988}">
      <dgm:prSet/>
      <dgm:spPr/>
      <dgm:t>
        <a:bodyPr/>
        <a:lstStyle/>
        <a:p>
          <a:endParaRPr lang="en-US"/>
        </a:p>
      </dgm:t>
    </dgm:pt>
    <dgm:pt modelId="{4F730D6C-ABE2-4031-9C83-D496CB97883F}">
      <dgm:prSet/>
      <dgm:spPr/>
      <dgm:t>
        <a:bodyPr/>
        <a:lstStyle/>
        <a:p>
          <a:r>
            <a:rPr lang="en-US"/>
            <a:t>Put your rubbish into bins, don't leave it for someone else to clean up.</a:t>
          </a:r>
        </a:p>
      </dgm:t>
    </dgm:pt>
    <dgm:pt modelId="{B2C56A04-5E02-4E85-B657-C8FA0A55F321}" type="parTrans" cxnId="{BC09CACD-2C4A-4698-9511-603A4083CF86}">
      <dgm:prSet/>
      <dgm:spPr/>
      <dgm:t>
        <a:bodyPr/>
        <a:lstStyle/>
        <a:p>
          <a:endParaRPr lang="en-US"/>
        </a:p>
      </dgm:t>
    </dgm:pt>
    <dgm:pt modelId="{17EAFE9B-B8C3-40F6-9C1C-017B49DAA648}" type="sibTrans" cxnId="{BC09CACD-2C4A-4698-9511-603A4083CF86}">
      <dgm:prSet/>
      <dgm:spPr/>
      <dgm:t>
        <a:bodyPr/>
        <a:lstStyle/>
        <a:p>
          <a:endParaRPr lang="en-US"/>
        </a:p>
      </dgm:t>
    </dgm:pt>
    <dgm:pt modelId="{B03500E5-759C-44B5-A179-C6FF7756B465}" type="pres">
      <dgm:prSet presAssocID="{B7C5E583-C29B-4FE6-A3AF-6E0E40BAB693}" presName="Name0" presStyleCnt="0">
        <dgm:presLayoutVars>
          <dgm:dir/>
          <dgm:animLvl val="lvl"/>
          <dgm:resizeHandles val="exact"/>
        </dgm:presLayoutVars>
      </dgm:prSet>
      <dgm:spPr/>
    </dgm:pt>
    <dgm:pt modelId="{03E3F3D1-BE0A-42A0-84A1-BA36FF98AB63}" type="pres">
      <dgm:prSet presAssocID="{4B431FAD-7483-43EB-9502-F4F69F38D068}" presName="boxAndChildren" presStyleCnt="0"/>
      <dgm:spPr/>
    </dgm:pt>
    <dgm:pt modelId="{C925B37B-3CFF-4DC0-9425-F048EBCD8A35}" type="pres">
      <dgm:prSet presAssocID="{4B431FAD-7483-43EB-9502-F4F69F38D068}" presName="parentTextBox" presStyleLbl="alignNode1" presStyleIdx="0" presStyleCnt="6"/>
      <dgm:spPr/>
    </dgm:pt>
    <dgm:pt modelId="{430D3297-21F7-467F-9D52-E80A121A1BF3}" type="pres">
      <dgm:prSet presAssocID="{4B431FAD-7483-43EB-9502-F4F69F38D068}" presName="descendantBox" presStyleLbl="bgAccFollowNode1" presStyleIdx="0" presStyleCnt="6"/>
      <dgm:spPr/>
    </dgm:pt>
    <dgm:pt modelId="{9F0D0266-C8FB-46F0-A26A-FA03FBA2E8DA}" type="pres">
      <dgm:prSet presAssocID="{1C445BBD-6E01-4BFD-93CF-9E65C3FF8408}" presName="sp" presStyleCnt="0"/>
      <dgm:spPr/>
    </dgm:pt>
    <dgm:pt modelId="{8BB7F06A-5F9F-4769-ADAA-37D000B173DD}" type="pres">
      <dgm:prSet presAssocID="{C4454F4D-0F06-48DD-9473-8C0E69B4C119}" presName="arrowAndChildren" presStyleCnt="0"/>
      <dgm:spPr/>
    </dgm:pt>
    <dgm:pt modelId="{0AA36B4F-E35A-4DD6-80D7-AC78DDA8B8B5}" type="pres">
      <dgm:prSet presAssocID="{C4454F4D-0F06-48DD-9473-8C0E69B4C119}" presName="parentTextArrow" presStyleLbl="node1" presStyleIdx="0" presStyleCnt="0"/>
      <dgm:spPr/>
    </dgm:pt>
    <dgm:pt modelId="{D1B91DB3-B2DA-4E4D-B61A-02E3E7C2F56E}" type="pres">
      <dgm:prSet presAssocID="{C4454F4D-0F06-48DD-9473-8C0E69B4C119}" presName="arrow" presStyleLbl="alignNode1" presStyleIdx="1" presStyleCnt="6"/>
      <dgm:spPr/>
    </dgm:pt>
    <dgm:pt modelId="{A4BA31F5-F2A4-4331-85AF-3071EF9AE61B}" type="pres">
      <dgm:prSet presAssocID="{C4454F4D-0F06-48DD-9473-8C0E69B4C119}" presName="descendantArrow" presStyleLbl="bgAccFollowNode1" presStyleIdx="1" presStyleCnt="6"/>
      <dgm:spPr/>
    </dgm:pt>
    <dgm:pt modelId="{448632A2-6416-44DD-918C-DE533DA1CB80}" type="pres">
      <dgm:prSet presAssocID="{33B4547E-1E03-41C2-A766-425BAB7D1BED}" presName="sp" presStyleCnt="0"/>
      <dgm:spPr/>
    </dgm:pt>
    <dgm:pt modelId="{4FFCAD01-C6AA-4C0B-9A75-B2A012045A5C}" type="pres">
      <dgm:prSet presAssocID="{E9BE2CDB-6676-49E9-8E11-E69132C4AF44}" presName="arrowAndChildren" presStyleCnt="0"/>
      <dgm:spPr/>
    </dgm:pt>
    <dgm:pt modelId="{F83EE59D-BA75-4632-A46C-F450CD1EAB7C}" type="pres">
      <dgm:prSet presAssocID="{E9BE2CDB-6676-49E9-8E11-E69132C4AF44}" presName="parentTextArrow" presStyleLbl="node1" presStyleIdx="0" presStyleCnt="0"/>
      <dgm:spPr/>
    </dgm:pt>
    <dgm:pt modelId="{0A9597D9-4849-471C-BB4B-E12DEBB9FC26}" type="pres">
      <dgm:prSet presAssocID="{E9BE2CDB-6676-49E9-8E11-E69132C4AF44}" presName="arrow" presStyleLbl="alignNode1" presStyleIdx="2" presStyleCnt="6"/>
      <dgm:spPr/>
    </dgm:pt>
    <dgm:pt modelId="{E4015DE8-F8D6-4D0F-840D-0D1E72A146F2}" type="pres">
      <dgm:prSet presAssocID="{E9BE2CDB-6676-49E9-8E11-E69132C4AF44}" presName="descendantArrow" presStyleLbl="bgAccFollowNode1" presStyleIdx="2" presStyleCnt="6"/>
      <dgm:spPr/>
    </dgm:pt>
    <dgm:pt modelId="{FB2E3131-E510-4FD5-8E03-6064E10B223C}" type="pres">
      <dgm:prSet presAssocID="{1C376315-CEF1-439B-9C1D-FA009C067910}" presName="sp" presStyleCnt="0"/>
      <dgm:spPr/>
    </dgm:pt>
    <dgm:pt modelId="{336AA64D-1149-4DB0-94B0-24A0799F7481}" type="pres">
      <dgm:prSet presAssocID="{1478FF72-E050-4686-85B2-80B34E95145D}" presName="arrowAndChildren" presStyleCnt="0"/>
      <dgm:spPr/>
    </dgm:pt>
    <dgm:pt modelId="{144822B6-7022-4AE4-B21B-9C9CF4235FB0}" type="pres">
      <dgm:prSet presAssocID="{1478FF72-E050-4686-85B2-80B34E95145D}" presName="parentTextArrow" presStyleLbl="node1" presStyleIdx="0" presStyleCnt="0"/>
      <dgm:spPr/>
    </dgm:pt>
    <dgm:pt modelId="{888C5F3B-2C8C-461E-A86E-701FF32DB575}" type="pres">
      <dgm:prSet presAssocID="{1478FF72-E050-4686-85B2-80B34E95145D}" presName="arrow" presStyleLbl="alignNode1" presStyleIdx="3" presStyleCnt="6"/>
      <dgm:spPr/>
    </dgm:pt>
    <dgm:pt modelId="{D005E998-8210-4408-B15A-1D2C9F32719A}" type="pres">
      <dgm:prSet presAssocID="{1478FF72-E050-4686-85B2-80B34E95145D}" presName="descendantArrow" presStyleLbl="bgAccFollowNode1" presStyleIdx="3" presStyleCnt="6"/>
      <dgm:spPr/>
    </dgm:pt>
    <dgm:pt modelId="{602CE3E0-718B-446A-9A73-4C6F0E990B39}" type="pres">
      <dgm:prSet presAssocID="{F5798887-82F1-4018-9CEA-9FAE521B04C2}" presName="sp" presStyleCnt="0"/>
      <dgm:spPr/>
    </dgm:pt>
    <dgm:pt modelId="{261324CB-4BC7-4722-BFA1-499A881BC870}" type="pres">
      <dgm:prSet presAssocID="{C6857DB2-1592-4255-B4D9-B6BBC125D421}" presName="arrowAndChildren" presStyleCnt="0"/>
      <dgm:spPr/>
    </dgm:pt>
    <dgm:pt modelId="{A9A00F05-5AA6-409A-A2BC-2CE5870282DF}" type="pres">
      <dgm:prSet presAssocID="{C6857DB2-1592-4255-B4D9-B6BBC125D421}" presName="parentTextArrow" presStyleLbl="node1" presStyleIdx="0" presStyleCnt="0"/>
      <dgm:spPr/>
    </dgm:pt>
    <dgm:pt modelId="{D0349659-9FBC-41DC-93C9-FAD165A38E87}" type="pres">
      <dgm:prSet presAssocID="{C6857DB2-1592-4255-B4D9-B6BBC125D421}" presName="arrow" presStyleLbl="alignNode1" presStyleIdx="4" presStyleCnt="6"/>
      <dgm:spPr/>
    </dgm:pt>
    <dgm:pt modelId="{F61D58DE-4527-40FD-8146-D91B31F16E06}" type="pres">
      <dgm:prSet presAssocID="{C6857DB2-1592-4255-B4D9-B6BBC125D421}" presName="descendantArrow" presStyleLbl="bgAccFollowNode1" presStyleIdx="4" presStyleCnt="6"/>
      <dgm:spPr/>
    </dgm:pt>
    <dgm:pt modelId="{BD012EE0-7A3A-4A59-8DE2-FD0672028A2D}" type="pres">
      <dgm:prSet presAssocID="{8846327F-9932-4838-9E60-33D4CAF31E5D}" presName="sp" presStyleCnt="0"/>
      <dgm:spPr/>
    </dgm:pt>
    <dgm:pt modelId="{D75B5093-DD8C-44A2-A913-FA3B28B35445}" type="pres">
      <dgm:prSet presAssocID="{13DFEFE6-C509-45E4-8E9C-6F972F5C15D5}" presName="arrowAndChildren" presStyleCnt="0"/>
      <dgm:spPr/>
    </dgm:pt>
    <dgm:pt modelId="{9800EEA1-66E7-47D2-B20B-D03803C8F21E}" type="pres">
      <dgm:prSet presAssocID="{13DFEFE6-C509-45E4-8E9C-6F972F5C15D5}" presName="parentTextArrow" presStyleLbl="node1" presStyleIdx="0" presStyleCnt="0"/>
      <dgm:spPr/>
    </dgm:pt>
    <dgm:pt modelId="{BFB0EBD1-F92E-48A6-8AF6-2E97DE6061CE}" type="pres">
      <dgm:prSet presAssocID="{13DFEFE6-C509-45E4-8E9C-6F972F5C15D5}" presName="arrow" presStyleLbl="alignNode1" presStyleIdx="5" presStyleCnt="6"/>
      <dgm:spPr/>
    </dgm:pt>
    <dgm:pt modelId="{19776227-B914-4030-A83D-C7B9DD23CCAB}" type="pres">
      <dgm:prSet presAssocID="{13DFEFE6-C509-45E4-8E9C-6F972F5C15D5}" presName="descendantArrow" presStyleLbl="bgAccFollowNode1" presStyleIdx="5" presStyleCnt="6"/>
      <dgm:spPr/>
    </dgm:pt>
  </dgm:ptLst>
  <dgm:cxnLst>
    <dgm:cxn modelId="{1E6B721C-19DC-4C5B-99CF-56423E032831}" type="presOf" srcId="{13DFEFE6-C509-45E4-8E9C-6F972F5C15D5}" destId="{9800EEA1-66E7-47D2-B20B-D03803C8F21E}" srcOrd="0" destOrd="0" presId="urn:microsoft.com/office/officeart/2016/7/layout/VerticalDownArrowProcess"/>
    <dgm:cxn modelId="{47546929-84E9-4809-9798-5CF85393525F}" srcId="{C4454F4D-0F06-48DD-9473-8C0E69B4C119}" destId="{3FADFA9C-68C0-4F59-8531-D65B33676C30}" srcOrd="0" destOrd="0" parTransId="{06F8175D-3009-4AF4-8972-FC0E9BBDD4A3}" sibTransId="{AEFC2110-A36B-43CF-A193-438D77919311}"/>
    <dgm:cxn modelId="{8EA5D62C-F99C-4561-ACFF-5157BB64A0F2}" type="presOf" srcId="{C6857DB2-1592-4255-B4D9-B6BBC125D421}" destId="{A9A00F05-5AA6-409A-A2BC-2CE5870282DF}" srcOrd="0" destOrd="0" presId="urn:microsoft.com/office/officeart/2016/7/layout/VerticalDownArrowProcess"/>
    <dgm:cxn modelId="{3A38A032-E7D5-406D-9A74-9989827E76AA}" type="presOf" srcId="{4F730D6C-ABE2-4031-9C83-D496CB97883F}" destId="{430D3297-21F7-467F-9D52-E80A121A1BF3}" srcOrd="0" destOrd="0" presId="urn:microsoft.com/office/officeart/2016/7/layout/VerticalDownArrowProcess"/>
    <dgm:cxn modelId="{F63C3433-E181-4EF2-8E71-97472ACAAD03}" type="presOf" srcId="{1478FF72-E050-4686-85B2-80B34E95145D}" destId="{144822B6-7022-4AE4-B21B-9C9CF4235FB0}" srcOrd="0" destOrd="0" presId="urn:microsoft.com/office/officeart/2016/7/layout/VerticalDownArrowProcess"/>
    <dgm:cxn modelId="{B92F7C3A-0A2A-4F0A-9208-3496AEE52444}" srcId="{1478FF72-E050-4686-85B2-80B34E95145D}" destId="{24C0573D-E0A1-4E38-B65A-2C27B96388BA}" srcOrd="0" destOrd="0" parTransId="{AE8FFF6A-CA85-4E2C-94D8-64E9C210966A}" sibTransId="{37E78C42-7186-417D-9A0B-3C1C3C5B9C91}"/>
    <dgm:cxn modelId="{F3EE053B-26D1-4D9F-AD8A-CEAD6515B3B1}" srcId="{C6857DB2-1592-4255-B4D9-B6BBC125D421}" destId="{7B68432A-0351-4466-8BF9-731FC2F9A4FF}" srcOrd="0" destOrd="0" parTransId="{0FB11EC3-E556-4BD0-8B7F-EF9BCDF547AF}" sibTransId="{EC184DC1-938C-4554-86CB-D8EC4288C7B2}"/>
    <dgm:cxn modelId="{87BE4F3C-941B-45D0-82F8-3AA6000E400D}" type="presOf" srcId="{C4454F4D-0F06-48DD-9473-8C0E69B4C119}" destId="{D1B91DB3-B2DA-4E4D-B61A-02E3E7C2F56E}" srcOrd="1" destOrd="0" presId="urn:microsoft.com/office/officeart/2016/7/layout/VerticalDownArrowProcess"/>
    <dgm:cxn modelId="{21FEF85C-857D-4AB4-A7B7-FEF930F8CE33}" type="presOf" srcId="{E9BE2CDB-6676-49E9-8E11-E69132C4AF44}" destId="{0A9597D9-4849-471C-BB4B-E12DEBB9FC26}" srcOrd="1" destOrd="0" presId="urn:microsoft.com/office/officeart/2016/7/layout/VerticalDownArrowProcess"/>
    <dgm:cxn modelId="{CECDFB42-8693-4ED9-9839-047C74DFE700}" type="presOf" srcId="{C6857DB2-1592-4255-B4D9-B6BBC125D421}" destId="{D0349659-9FBC-41DC-93C9-FAD165A38E87}" srcOrd="1" destOrd="0" presId="urn:microsoft.com/office/officeart/2016/7/layout/VerticalDownArrowProcess"/>
    <dgm:cxn modelId="{8D39EB44-20E1-49D2-AD1A-6F5DFB6175EC}" type="presOf" srcId="{4B431FAD-7483-43EB-9502-F4F69F38D068}" destId="{C925B37B-3CFF-4DC0-9425-F048EBCD8A35}" srcOrd="0" destOrd="0" presId="urn:microsoft.com/office/officeart/2016/7/layout/VerticalDownArrowProcess"/>
    <dgm:cxn modelId="{B05A786B-C182-4EB5-83A8-DEAAEF25860A}" type="presOf" srcId="{E9BE2CDB-6676-49E9-8E11-E69132C4AF44}" destId="{F83EE59D-BA75-4632-A46C-F450CD1EAB7C}" srcOrd="0" destOrd="0" presId="urn:microsoft.com/office/officeart/2016/7/layout/VerticalDownArrowProcess"/>
    <dgm:cxn modelId="{7FF3A24B-A26A-4EE4-9ED6-0F535C897997}" srcId="{B7C5E583-C29B-4FE6-A3AF-6E0E40BAB693}" destId="{E9BE2CDB-6676-49E9-8E11-E69132C4AF44}" srcOrd="3" destOrd="0" parTransId="{80812A53-0E45-4B0C-B004-6802C37BA0F0}" sibTransId="{33B4547E-1E03-41C2-A766-425BAB7D1BED}"/>
    <dgm:cxn modelId="{89245C50-218F-4813-A18B-B24875499988}" srcId="{B7C5E583-C29B-4FE6-A3AF-6E0E40BAB693}" destId="{4B431FAD-7483-43EB-9502-F4F69F38D068}" srcOrd="5" destOrd="0" parTransId="{1B38C4D6-4814-4505-8DA5-CC4A0F0EE16D}" sibTransId="{0A1FF9E6-4F62-4B55-86A9-DE77D5FD15BF}"/>
    <dgm:cxn modelId="{53FAC056-B57C-4672-BEBA-E6A13A32A3F0}" type="presOf" srcId="{1BD2D389-D50F-4AFD-966E-752003A751F6}" destId="{19776227-B914-4030-A83D-C7B9DD23CCAB}" srcOrd="0" destOrd="0" presId="urn:microsoft.com/office/officeart/2016/7/layout/VerticalDownArrowProcess"/>
    <dgm:cxn modelId="{DD46137B-E0E4-46F3-90B6-4D9A57A6829C}" type="presOf" srcId="{1478FF72-E050-4686-85B2-80B34E95145D}" destId="{888C5F3B-2C8C-461E-A86E-701FF32DB575}" srcOrd="1" destOrd="0" presId="urn:microsoft.com/office/officeart/2016/7/layout/VerticalDownArrowProcess"/>
    <dgm:cxn modelId="{D63D3E7F-DE5B-4700-B69A-1565ECB6ED44}" type="presOf" srcId="{7B68432A-0351-4466-8BF9-731FC2F9A4FF}" destId="{F61D58DE-4527-40FD-8146-D91B31F16E06}" srcOrd="0" destOrd="0" presId="urn:microsoft.com/office/officeart/2016/7/layout/VerticalDownArrowProcess"/>
    <dgm:cxn modelId="{A4F7968C-60A1-493F-BF92-819F63C6F52E}" srcId="{B7C5E583-C29B-4FE6-A3AF-6E0E40BAB693}" destId="{1478FF72-E050-4686-85B2-80B34E95145D}" srcOrd="2" destOrd="0" parTransId="{EEB12252-70E6-4A43-93F5-2908F0E750F3}" sibTransId="{1C376315-CEF1-439B-9C1D-FA009C067910}"/>
    <dgm:cxn modelId="{8725C993-AF54-401A-B22A-1CCD9DBB03EC}" type="presOf" srcId="{13DFEFE6-C509-45E4-8E9C-6F972F5C15D5}" destId="{BFB0EBD1-F92E-48A6-8AF6-2E97DE6061CE}" srcOrd="1" destOrd="0" presId="urn:microsoft.com/office/officeart/2016/7/layout/VerticalDownArrowProcess"/>
    <dgm:cxn modelId="{BA6D739F-1296-4C5C-A190-A531DFE9C1D9}" srcId="{B7C5E583-C29B-4FE6-A3AF-6E0E40BAB693}" destId="{C6857DB2-1592-4255-B4D9-B6BBC125D421}" srcOrd="1" destOrd="0" parTransId="{8FC82B6F-7716-4A3E-9DEF-12BAC5A489BA}" sibTransId="{F5798887-82F1-4018-9CEA-9FAE521B04C2}"/>
    <dgm:cxn modelId="{517950A6-E8A5-47D5-A9D2-7AB6384C15CE}" srcId="{B7C5E583-C29B-4FE6-A3AF-6E0E40BAB693}" destId="{13DFEFE6-C509-45E4-8E9C-6F972F5C15D5}" srcOrd="0" destOrd="0" parTransId="{6100D51B-C11A-488F-92CD-793BD72CBCFC}" sibTransId="{8846327F-9932-4838-9E60-33D4CAF31E5D}"/>
    <dgm:cxn modelId="{D54D1CB0-6F0C-434A-B6AC-D4F512323A1B}" type="presOf" srcId="{3FADFA9C-68C0-4F59-8531-D65B33676C30}" destId="{A4BA31F5-F2A4-4331-85AF-3071EF9AE61B}" srcOrd="0" destOrd="0" presId="urn:microsoft.com/office/officeart/2016/7/layout/VerticalDownArrowProcess"/>
    <dgm:cxn modelId="{A33CACB3-7AA8-463C-B1F3-16277796BC87}" type="presOf" srcId="{98C0DB7E-F692-4CBC-A16B-C3B32B7DC0DD}" destId="{E4015DE8-F8D6-4D0F-840D-0D1E72A146F2}" srcOrd="0" destOrd="0" presId="urn:microsoft.com/office/officeart/2016/7/layout/VerticalDownArrowProcess"/>
    <dgm:cxn modelId="{90C740CD-0295-4759-BC6F-EF846223F848}" srcId="{B7C5E583-C29B-4FE6-A3AF-6E0E40BAB693}" destId="{C4454F4D-0F06-48DD-9473-8C0E69B4C119}" srcOrd="4" destOrd="0" parTransId="{C87D0DD4-EDEB-4148-9C03-640C469B270C}" sibTransId="{1C445BBD-6E01-4BFD-93CF-9E65C3FF8408}"/>
    <dgm:cxn modelId="{BC09CACD-2C4A-4698-9511-603A4083CF86}" srcId="{4B431FAD-7483-43EB-9502-F4F69F38D068}" destId="{4F730D6C-ABE2-4031-9C83-D496CB97883F}" srcOrd="0" destOrd="0" parTransId="{B2C56A04-5E02-4E85-B657-C8FA0A55F321}" sibTransId="{17EAFE9B-B8C3-40F6-9C1C-017B49DAA648}"/>
    <dgm:cxn modelId="{78CC95D5-E134-4170-9FD9-2C525C11A9D0}" type="presOf" srcId="{B7C5E583-C29B-4FE6-A3AF-6E0E40BAB693}" destId="{B03500E5-759C-44B5-A179-C6FF7756B465}" srcOrd="0" destOrd="0" presId="urn:microsoft.com/office/officeart/2016/7/layout/VerticalDownArrowProcess"/>
    <dgm:cxn modelId="{679902D7-683F-4757-8592-C6B3A3725ECD}" srcId="{13DFEFE6-C509-45E4-8E9C-6F972F5C15D5}" destId="{1BD2D389-D50F-4AFD-966E-752003A751F6}" srcOrd="0" destOrd="0" parTransId="{96524C52-DD55-4380-A556-7398D725E4E4}" sibTransId="{EE07034B-B7F1-4A21-B924-FED96379EF78}"/>
    <dgm:cxn modelId="{990ECCE7-C0F9-4C96-B69A-6EA32990AA62}" srcId="{E9BE2CDB-6676-49E9-8E11-E69132C4AF44}" destId="{98C0DB7E-F692-4CBC-A16B-C3B32B7DC0DD}" srcOrd="0" destOrd="0" parTransId="{3843D9DC-2264-44E6-9573-DD945E16B2D4}" sibTransId="{5AA36FD9-617F-4351-925A-699EB00412CD}"/>
    <dgm:cxn modelId="{E2F7BDEA-7F22-45F5-AD7E-982BC0B8AEC0}" type="presOf" srcId="{C4454F4D-0F06-48DD-9473-8C0E69B4C119}" destId="{0AA36B4F-E35A-4DD6-80D7-AC78DDA8B8B5}" srcOrd="0" destOrd="0" presId="urn:microsoft.com/office/officeart/2016/7/layout/VerticalDownArrowProcess"/>
    <dgm:cxn modelId="{D7815CFB-4402-4C9C-A774-AAEE3FD541ED}" type="presOf" srcId="{24C0573D-E0A1-4E38-B65A-2C27B96388BA}" destId="{D005E998-8210-4408-B15A-1D2C9F32719A}" srcOrd="0" destOrd="0" presId="urn:microsoft.com/office/officeart/2016/7/layout/VerticalDownArrowProcess"/>
    <dgm:cxn modelId="{6725D4D1-2376-4272-966E-6B9E513B14A5}" type="presParOf" srcId="{B03500E5-759C-44B5-A179-C6FF7756B465}" destId="{03E3F3D1-BE0A-42A0-84A1-BA36FF98AB63}" srcOrd="0" destOrd="0" presId="urn:microsoft.com/office/officeart/2016/7/layout/VerticalDownArrowProcess"/>
    <dgm:cxn modelId="{F514E38B-0FB2-4627-A0AF-13E13135E50A}" type="presParOf" srcId="{03E3F3D1-BE0A-42A0-84A1-BA36FF98AB63}" destId="{C925B37B-3CFF-4DC0-9425-F048EBCD8A35}" srcOrd="0" destOrd="0" presId="urn:microsoft.com/office/officeart/2016/7/layout/VerticalDownArrowProcess"/>
    <dgm:cxn modelId="{4DFA2D3E-9E61-438A-9782-6216EE663123}" type="presParOf" srcId="{03E3F3D1-BE0A-42A0-84A1-BA36FF98AB63}" destId="{430D3297-21F7-467F-9D52-E80A121A1BF3}" srcOrd="1" destOrd="0" presId="urn:microsoft.com/office/officeart/2016/7/layout/VerticalDownArrowProcess"/>
    <dgm:cxn modelId="{F9FD88E3-B9F8-40EC-A303-83521CB74A83}" type="presParOf" srcId="{B03500E5-759C-44B5-A179-C6FF7756B465}" destId="{9F0D0266-C8FB-46F0-A26A-FA03FBA2E8DA}" srcOrd="1" destOrd="0" presId="urn:microsoft.com/office/officeart/2016/7/layout/VerticalDownArrowProcess"/>
    <dgm:cxn modelId="{4D97A4D4-9DAD-4902-BF44-AA701950478F}" type="presParOf" srcId="{B03500E5-759C-44B5-A179-C6FF7756B465}" destId="{8BB7F06A-5F9F-4769-ADAA-37D000B173DD}" srcOrd="2" destOrd="0" presId="urn:microsoft.com/office/officeart/2016/7/layout/VerticalDownArrowProcess"/>
    <dgm:cxn modelId="{181B22DA-A77F-45DC-BCD8-CB765D9D7BB2}" type="presParOf" srcId="{8BB7F06A-5F9F-4769-ADAA-37D000B173DD}" destId="{0AA36B4F-E35A-4DD6-80D7-AC78DDA8B8B5}" srcOrd="0" destOrd="0" presId="urn:microsoft.com/office/officeart/2016/7/layout/VerticalDownArrowProcess"/>
    <dgm:cxn modelId="{1C83C1E6-3EEE-4D67-B61D-21F9E0C2041C}" type="presParOf" srcId="{8BB7F06A-5F9F-4769-ADAA-37D000B173DD}" destId="{D1B91DB3-B2DA-4E4D-B61A-02E3E7C2F56E}" srcOrd="1" destOrd="0" presId="urn:microsoft.com/office/officeart/2016/7/layout/VerticalDownArrowProcess"/>
    <dgm:cxn modelId="{FC947848-99EB-4893-8DAE-C2F4272AB399}" type="presParOf" srcId="{8BB7F06A-5F9F-4769-ADAA-37D000B173DD}" destId="{A4BA31F5-F2A4-4331-85AF-3071EF9AE61B}" srcOrd="2" destOrd="0" presId="urn:microsoft.com/office/officeart/2016/7/layout/VerticalDownArrowProcess"/>
    <dgm:cxn modelId="{AA89DF8B-8E8C-4B58-BFC0-DAFF86233005}" type="presParOf" srcId="{B03500E5-759C-44B5-A179-C6FF7756B465}" destId="{448632A2-6416-44DD-918C-DE533DA1CB80}" srcOrd="3" destOrd="0" presId="urn:microsoft.com/office/officeart/2016/7/layout/VerticalDownArrowProcess"/>
    <dgm:cxn modelId="{C08C4E00-5B1C-4B35-BD5F-8587673FFE55}" type="presParOf" srcId="{B03500E5-759C-44B5-A179-C6FF7756B465}" destId="{4FFCAD01-C6AA-4C0B-9A75-B2A012045A5C}" srcOrd="4" destOrd="0" presId="urn:microsoft.com/office/officeart/2016/7/layout/VerticalDownArrowProcess"/>
    <dgm:cxn modelId="{9D4E1029-5DD7-47A9-8A86-496AEFEC6E80}" type="presParOf" srcId="{4FFCAD01-C6AA-4C0B-9A75-B2A012045A5C}" destId="{F83EE59D-BA75-4632-A46C-F450CD1EAB7C}" srcOrd="0" destOrd="0" presId="urn:microsoft.com/office/officeart/2016/7/layout/VerticalDownArrowProcess"/>
    <dgm:cxn modelId="{D8B1CFF9-CFB8-490A-B5CB-D73FEFAC2A40}" type="presParOf" srcId="{4FFCAD01-C6AA-4C0B-9A75-B2A012045A5C}" destId="{0A9597D9-4849-471C-BB4B-E12DEBB9FC26}" srcOrd="1" destOrd="0" presId="urn:microsoft.com/office/officeart/2016/7/layout/VerticalDownArrowProcess"/>
    <dgm:cxn modelId="{E7CF2775-A447-4B4D-93FB-CBB1E9691988}" type="presParOf" srcId="{4FFCAD01-C6AA-4C0B-9A75-B2A012045A5C}" destId="{E4015DE8-F8D6-4D0F-840D-0D1E72A146F2}" srcOrd="2" destOrd="0" presId="urn:microsoft.com/office/officeart/2016/7/layout/VerticalDownArrowProcess"/>
    <dgm:cxn modelId="{10DE73BE-EF07-4701-9095-A1AEA47DD607}" type="presParOf" srcId="{B03500E5-759C-44B5-A179-C6FF7756B465}" destId="{FB2E3131-E510-4FD5-8E03-6064E10B223C}" srcOrd="5" destOrd="0" presId="urn:microsoft.com/office/officeart/2016/7/layout/VerticalDownArrowProcess"/>
    <dgm:cxn modelId="{90B6E024-E064-4F33-96A1-D468961E43A8}" type="presParOf" srcId="{B03500E5-759C-44B5-A179-C6FF7756B465}" destId="{336AA64D-1149-4DB0-94B0-24A0799F7481}" srcOrd="6" destOrd="0" presId="urn:microsoft.com/office/officeart/2016/7/layout/VerticalDownArrowProcess"/>
    <dgm:cxn modelId="{45C4D270-F1B3-471E-A633-58915144D755}" type="presParOf" srcId="{336AA64D-1149-4DB0-94B0-24A0799F7481}" destId="{144822B6-7022-4AE4-B21B-9C9CF4235FB0}" srcOrd="0" destOrd="0" presId="urn:microsoft.com/office/officeart/2016/7/layout/VerticalDownArrowProcess"/>
    <dgm:cxn modelId="{8992FB77-CFF9-47A8-A6E6-5079FE0D81BF}" type="presParOf" srcId="{336AA64D-1149-4DB0-94B0-24A0799F7481}" destId="{888C5F3B-2C8C-461E-A86E-701FF32DB575}" srcOrd="1" destOrd="0" presId="urn:microsoft.com/office/officeart/2016/7/layout/VerticalDownArrowProcess"/>
    <dgm:cxn modelId="{5374FBDF-CEF0-45B7-A1B2-FE7EC8F023B5}" type="presParOf" srcId="{336AA64D-1149-4DB0-94B0-24A0799F7481}" destId="{D005E998-8210-4408-B15A-1D2C9F32719A}" srcOrd="2" destOrd="0" presId="urn:microsoft.com/office/officeart/2016/7/layout/VerticalDownArrowProcess"/>
    <dgm:cxn modelId="{FC215B82-376B-4734-8E6E-1FD37B205B72}" type="presParOf" srcId="{B03500E5-759C-44B5-A179-C6FF7756B465}" destId="{602CE3E0-718B-446A-9A73-4C6F0E990B39}" srcOrd="7" destOrd="0" presId="urn:microsoft.com/office/officeart/2016/7/layout/VerticalDownArrowProcess"/>
    <dgm:cxn modelId="{A088E935-3DD7-46B5-BBF9-EE7B455153DB}" type="presParOf" srcId="{B03500E5-759C-44B5-A179-C6FF7756B465}" destId="{261324CB-4BC7-4722-BFA1-499A881BC870}" srcOrd="8" destOrd="0" presId="urn:microsoft.com/office/officeart/2016/7/layout/VerticalDownArrowProcess"/>
    <dgm:cxn modelId="{EAB9AAB0-7C4E-4A4B-8FFA-89506034C7BB}" type="presParOf" srcId="{261324CB-4BC7-4722-BFA1-499A881BC870}" destId="{A9A00F05-5AA6-409A-A2BC-2CE5870282DF}" srcOrd="0" destOrd="0" presId="urn:microsoft.com/office/officeart/2016/7/layout/VerticalDownArrowProcess"/>
    <dgm:cxn modelId="{93D83918-8458-4E5C-ADB0-4970202C508A}" type="presParOf" srcId="{261324CB-4BC7-4722-BFA1-499A881BC870}" destId="{D0349659-9FBC-41DC-93C9-FAD165A38E87}" srcOrd="1" destOrd="0" presId="urn:microsoft.com/office/officeart/2016/7/layout/VerticalDownArrowProcess"/>
    <dgm:cxn modelId="{4EB585A4-19D3-4161-ACB0-166743362F6F}" type="presParOf" srcId="{261324CB-4BC7-4722-BFA1-499A881BC870}" destId="{F61D58DE-4527-40FD-8146-D91B31F16E06}" srcOrd="2" destOrd="0" presId="urn:microsoft.com/office/officeart/2016/7/layout/VerticalDownArrowProcess"/>
    <dgm:cxn modelId="{0145ABB3-65D0-4D7E-B8B9-955DA5B37E16}" type="presParOf" srcId="{B03500E5-759C-44B5-A179-C6FF7756B465}" destId="{BD012EE0-7A3A-4A59-8DE2-FD0672028A2D}" srcOrd="9" destOrd="0" presId="urn:microsoft.com/office/officeart/2016/7/layout/VerticalDownArrowProcess"/>
    <dgm:cxn modelId="{2089488B-97CA-4030-8D42-2E769E74EC93}" type="presParOf" srcId="{B03500E5-759C-44B5-A179-C6FF7756B465}" destId="{D75B5093-DD8C-44A2-A913-FA3B28B35445}" srcOrd="10" destOrd="0" presId="urn:microsoft.com/office/officeart/2016/7/layout/VerticalDownArrowProcess"/>
    <dgm:cxn modelId="{5EE80D88-CF95-40A3-92DF-48661407E9D7}" type="presParOf" srcId="{D75B5093-DD8C-44A2-A913-FA3B28B35445}" destId="{9800EEA1-66E7-47D2-B20B-D03803C8F21E}" srcOrd="0" destOrd="0" presId="urn:microsoft.com/office/officeart/2016/7/layout/VerticalDownArrowProcess"/>
    <dgm:cxn modelId="{98E9F4C5-2625-4D78-BF6D-CBE7C1C9E671}" type="presParOf" srcId="{D75B5093-DD8C-44A2-A913-FA3B28B35445}" destId="{BFB0EBD1-F92E-48A6-8AF6-2E97DE6061CE}" srcOrd="1" destOrd="0" presId="urn:microsoft.com/office/officeart/2016/7/layout/VerticalDownArrowProcess"/>
    <dgm:cxn modelId="{7C68DBF1-29E0-492D-ABA1-40B69CA0D8DC}" type="presParOf" srcId="{D75B5093-DD8C-44A2-A913-FA3B28B35445}" destId="{19776227-B914-4030-A83D-C7B9DD23CCAB}" srcOrd="2" destOrd="0" presId="urn:microsoft.com/office/officeart/2016/7/layout/VerticalDown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B6BFAF6-EF32-4093-99E7-34EFCE9778B6}" type="doc">
      <dgm:prSet loTypeId="urn:microsoft.com/office/officeart/2016/7/layout/VerticalSolidActionList" loCatId="List" qsTypeId="urn:microsoft.com/office/officeart/2005/8/quickstyle/simple1" qsCatId="simple" csTypeId="urn:microsoft.com/office/officeart/2005/8/colors/colorful1" csCatId="colorful"/>
      <dgm:spPr/>
      <dgm:t>
        <a:bodyPr/>
        <a:lstStyle/>
        <a:p>
          <a:endParaRPr lang="en-US"/>
        </a:p>
      </dgm:t>
    </dgm:pt>
    <dgm:pt modelId="{2716CD14-BC71-4E37-810F-0EBAA962934F}">
      <dgm:prSet/>
      <dgm:spPr/>
      <dgm:t>
        <a:bodyPr/>
        <a:lstStyle/>
        <a:p>
          <a:r>
            <a:rPr lang="en-US"/>
            <a:t>Have</a:t>
          </a:r>
        </a:p>
      </dgm:t>
    </dgm:pt>
    <dgm:pt modelId="{5E1FDE48-4009-4541-803C-C2DB4DDFED83}" type="parTrans" cxnId="{5155C6BF-B3B7-4EED-A52A-9861089D3D87}">
      <dgm:prSet/>
      <dgm:spPr/>
      <dgm:t>
        <a:bodyPr/>
        <a:lstStyle/>
        <a:p>
          <a:endParaRPr lang="en-US"/>
        </a:p>
      </dgm:t>
    </dgm:pt>
    <dgm:pt modelId="{278B2AD6-D723-4971-8FE2-D90F9731B2CA}" type="sibTrans" cxnId="{5155C6BF-B3B7-4EED-A52A-9861089D3D87}">
      <dgm:prSet/>
      <dgm:spPr/>
      <dgm:t>
        <a:bodyPr/>
        <a:lstStyle/>
        <a:p>
          <a:endParaRPr lang="en-US"/>
        </a:p>
      </dgm:t>
    </dgm:pt>
    <dgm:pt modelId="{89FD7F24-0BE7-44A8-93A5-237ACCC57FE5}">
      <dgm:prSet/>
      <dgm:spPr/>
      <dgm:t>
        <a:bodyPr/>
        <a:lstStyle/>
        <a:p>
          <a:r>
            <a:rPr lang="en-US"/>
            <a:t>Have fun but don't be so loud that you attract the wrong kind of attention.</a:t>
          </a:r>
        </a:p>
      </dgm:t>
    </dgm:pt>
    <dgm:pt modelId="{B8DD2988-D16B-4476-A2A6-D1B38317BAB8}" type="parTrans" cxnId="{B07EB4E8-471E-4024-B972-369D374991C8}">
      <dgm:prSet/>
      <dgm:spPr/>
      <dgm:t>
        <a:bodyPr/>
        <a:lstStyle/>
        <a:p>
          <a:endParaRPr lang="en-US"/>
        </a:p>
      </dgm:t>
    </dgm:pt>
    <dgm:pt modelId="{363AFDFA-0EB6-4DF5-9F17-33C8C817798A}" type="sibTrans" cxnId="{B07EB4E8-471E-4024-B972-369D374991C8}">
      <dgm:prSet/>
      <dgm:spPr/>
      <dgm:t>
        <a:bodyPr/>
        <a:lstStyle/>
        <a:p>
          <a:endParaRPr lang="en-US"/>
        </a:p>
      </dgm:t>
    </dgm:pt>
    <dgm:pt modelId="{DB1FE574-D435-467B-A3E3-69170DF58805}">
      <dgm:prSet/>
      <dgm:spPr/>
      <dgm:t>
        <a:bodyPr/>
        <a:lstStyle/>
        <a:p>
          <a:r>
            <a:rPr lang="en-US"/>
            <a:t>Respect</a:t>
          </a:r>
        </a:p>
      </dgm:t>
    </dgm:pt>
    <dgm:pt modelId="{A8A703EE-8B46-4DAF-898F-9D27C057480E}" type="parTrans" cxnId="{EF8119BA-5B9B-438B-A25E-30940677DA89}">
      <dgm:prSet/>
      <dgm:spPr/>
      <dgm:t>
        <a:bodyPr/>
        <a:lstStyle/>
        <a:p>
          <a:endParaRPr lang="en-US"/>
        </a:p>
      </dgm:t>
    </dgm:pt>
    <dgm:pt modelId="{6FFDE0BC-7CC5-438D-859A-2F549C45FEDD}" type="sibTrans" cxnId="{EF8119BA-5B9B-438B-A25E-30940677DA89}">
      <dgm:prSet/>
      <dgm:spPr/>
      <dgm:t>
        <a:bodyPr/>
        <a:lstStyle/>
        <a:p>
          <a:endParaRPr lang="en-US"/>
        </a:p>
      </dgm:t>
    </dgm:pt>
    <dgm:pt modelId="{4F0DF756-2A3F-44EB-AACB-4D44B802D9C7}">
      <dgm:prSet/>
      <dgm:spPr/>
      <dgm:t>
        <a:bodyPr/>
        <a:lstStyle/>
        <a:p>
          <a:r>
            <a:rPr lang="en-US"/>
            <a:t>Respect property.</a:t>
          </a:r>
        </a:p>
      </dgm:t>
    </dgm:pt>
    <dgm:pt modelId="{B7871A6C-D8DB-4934-82CB-794EC21B4A62}" type="parTrans" cxnId="{94D64DA1-8764-4AF7-9DED-3AF453697A9D}">
      <dgm:prSet/>
      <dgm:spPr/>
      <dgm:t>
        <a:bodyPr/>
        <a:lstStyle/>
        <a:p>
          <a:endParaRPr lang="en-US"/>
        </a:p>
      </dgm:t>
    </dgm:pt>
    <dgm:pt modelId="{2D1F6642-36BD-4E0D-A641-E6C360DDAD47}" type="sibTrans" cxnId="{94D64DA1-8764-4AF7-9DED-3AF453697A9D}">
      <dgm:prSet/>
      <dgm:spPr/>
      <dgm:t>
        <a:bodyPr/>
        <a:lstStyle/>
        <a:p>
          <a:endParaRPr lang="en-US"/>
        </a:p>
      </dgm:t>
    </dgm:pt>
    <dgm:pt modelId="{DC00594E-568F-498B-88EA-0F57668B9D87}">
      <dgm:prSet/>
      <dgm:spPr/>
      <dgm:t>
        <a:bodyPr/>
        <a:lstStyle/>
        <a:p>
          <a:r>
            <a:rPr lang="en-US"/>
            <a:t>Don't make</a:t>
          </a:r>
        </a:p>
      </dgm:t>
    </dgm:pt>
    <dgm:pt modelId="{34D1F2DD-4FBF-491A-ADB2-4537F127F96E}" type="parTrans" cxnId="{CFBB9AA4-479F-4867-925A-0D5655A33A2B}">
      <dgm:prSet/>
      <dgm:spPr/>
      <dgm:t>
        <a:bodyPr/>
        <a:lstStyle/>
        <a:p>
          <a:endParaRPr lang="en-US"/>
        </a:p>
      </dgm:t>
    </dgm:pt>
    <dgm:pt modelId="{EA1E8DB3-B2D1-416E-9432-FC3331DE4CE9}" type="sibTrans" cxnId="{CFBB9AA4-479F-4867-925A-0D5655A33A2B}">
      <dgm:prSet/>
      <dgm:spPr/>
      <dgm:t>
        <a:bodyPr/>
        <a:lstStyle/>
        <a:p>
          <a:endParaRPr lang="en-US"/>
        </a:p>
      </dgm:t>
    </dgm:pt>
    <dgm:pt modelId="{42ABF96C-2758-4C7A-AFDB-97E74AB76E29}">
      <dgm:prSet/>
      <dgm:spPr/>
      <dgm:t>
        <a:bodyPr/>
        <a:lstStyle/>
        <a:p>
          <a:r>
            <a:rPr lang="en-US"/>
            <a:t>Don't make fun of anyone - everyone has feelings.</a:t>
          </a:r>
        </a:p>
      </dgm:t>
    </dgm:pt>
    <dgm:pt modelId="{F27EAB6A-EEE9-4A03-9D1B-250F9BCA5814}" type="parTrans" cxnId="{A0219B39-97C5-40B1-895D-E18D25D20983}">
      <dgm:prSet/>
      <dgm:spPr/>
      <dgm:t>
        <a:bodyPr/>
        <a:lstStyle/>
        <a:p>
          <a:endParaRPr lang="en-US"/>
        </a:p>
      </dgm:t>
    </dgm:pt>
    <dgm:pt modelId="{C1D3910F-71FF-4418-8B26-F3325A92FA5E}" type="sibTrans" cxnId="{A0219B39-97C5-40B1-895D-E18D25D20983}">
      <dgm:prSet/>
      <dgm:spPr/>
      <dgm:t>
        <a:bodyPr/>
        <a:lstStyle/>
        <a:p>
          <a:endParaRPr lang="en-US"/>
        </a:p>
      </dgm:t>
    </dgm:pt>
    <dgm:pt modelId="{3915A090-075C-44BA-B757-1744F0CAAB60}">
      <dgm:prSet/>
      <dgm:spPr/>
      <dgm:t>
        <a:bodyPr/>
        <a:lstStyle/>
        <a:p>
          <a:r>
            <a:rPr lang="en-US"/>
            <a:t>Don't run in</a:t>
          </a:r>
        </a:p>
      </dgm:t>
    </dgm:pt>
    <dgm:pt modelId="{C4711D3A-3420-4AEE-BB1F-724F2C135D72}" type="parTrans" cxnId="{ABF54F2D-49DA-4DF1-BBA3-588400179E64}">
      <dgm:prSet/>
      <dgm:spPr/>
      <dgm:t>
        <a:bodyPr/>
        <a:lstStyle/>
        <a:p>
          <a:endParaRPr lang="en-US"/>
        </a:p>
      </dgm:t>
    </dgm:pt>
    <dgm:pt modelId="{1815E906-2FEB-4D07-9D05-45A93944DA06}" type="sibTrans" cxnId="{ABF54F2D-49DA-4DF1-BBA3-588400179E64}">
      <dgm:prSet/>
      <dgm:spPr/>
      <dgm:t>
        <a:bodyPr/>
        <a:lstStyle/>
        <a:p>
          <a:endParaRPr lang="en-US"/>
        </a:p>
      </dgm:t>
    </dgm:pt>
    <dgm:pt modelId="{A90E293F-09DD-4789-9952-4152691491A5}">
      <dgm:prSet/>
      <dgm:spPr/>
      <dgm:t>
        <a:bodyPr/>
        <a:lstStyle/>
        <a:p>
          <a:r>
            <a:rPr lang="en-US"/>
            <a:t>Don't run in shopping centres or where there are other people.</a:t>
          </a:r>
        </a:p>
      </dgm:t>
    </dgm:pt>
    <dgm:pt modelId="{3D1280F2-6D0F-4027-B91E-B2016AE83FE9}" type="parTrans" cxnId="{EB34A37C-7E82-408B-875C-A962B7713795}">
      <dgm:prSet/>
      <dgm:spPr/>
      <dgm:t>
        <a:bodyPr/>
        <a:lstStyle/>
        <a:p>
          <a:endParaRPr lang="en-US"/>
        </a:p>
      </dgm:t>
    </dgm:pt>
    <dgm:pt modelId="{22C0A401-4205-49BF-A0E1-40B89839F06F}" type="sibTrans" cxnId="{EB34A37C-7E82-408B-875C-A962B7713795}">
      <dgm:prSet/>
      <dgm:spPr/>
      <dgm:t>
        <a:bodyPr/>
        <a:lstStyle/>
        <a:p>
          <a:endParaRPr lang="en-US"/>
        </a:p>
      </dgm:t>
    </dgm:pt>
    <dgm:pt modelId="{1D79CC63-6983-4893-AA9F-ED6AA81FE280}">
      <dgm:prSet/>
      <dgm:spPr/>
      <dgm:t>
        <a:bodyPr/>
        <a:lstStyle/>
        <a:p>
          <a:r>
            <a:rPr lang="en-US"/>
            <a:t>Spend</a:t>
          </a:r>
        </a:p>
      </dgm:t>
    </dgm:pt>
    <dgm:pt modelId="{59BF485A-A79C-40FE-AC97-3B98F9B4EC16}" type="parTrans" cxnId="{5E4AA1F7-C303-4443-BFE2-D4B448C7F278}">
      <dgm:prSet/>
      <dgm:spPr/>
      <dgm:t>
        <a:bodyPr/>
        <a:lstStyle/>
        <a:p>
          <a:endParaRPr lang="en-US"/>
        </a:p>
      </dgm:t>
    </dgm:pt>
    <dgm:pt modelId="{A2718F46-1106-414C-A4D5-C50132C38C74}" type="sibTrans" cxnId="{5E4AA1F7-C303-4443-BFE2-D4B448C7F278}">
      <dgm:prSet/>
      <dgm:spPr/>
      <dgm:t>
        <a:bodyPr/>
        <a:lstStyle/>
        <a:p>
          <a:endParaRPr lang="en-US"/>
        </a:p>
      </dgm:t>
    </dgm:pt>
    <dgm:pt modelId="{9215D35E-E3F7-4FF9-BAD3-7EC540C8CE96}">
      <dgm:prSet/>
      <dgm:spPr/>
      <dgm:t>
        <a:bodyPr/>
        <a:lstStyle/>
        <a:p>
          <a:r>
            <a:rPr lang="en-US"/>
            <a:t>Spend time talking and listening to the people you are with </a:t>
          </a:r>
        </a:p>
      </dgm:t>
    </dgm:pt>
    <dgm:pt modelId="{673A35CD-F3F1-4616-A27D-3117ACD86D84}" type="parTrans" cxnId="{40306740-2ADB-4C2C-A11D-6B8761B9FCB4}">
      <dgm:prSet/>
      <dgm:spPr/>
      <dgm:t>
        <a:bodyPr/>
        <a:lstStyle/>
        <a:p>
          <a:endParaRPr lang="en-US"/>
        </a:p>
      </dgm:t>
    </dgm:pt>
    <dgm:pt modelId="{D543DF56-418D-47CD-8BB1-B8A1C0BF94B9}" type="sibTrans" cxnId="{40306740-2ADB-4C2C-A11D-6B8761B9FCB4}">
      <dgm:prSet/>
      <dgm:spPr/>
      <dgm:t>
        <a:bodyPr/>
        <a:lstStyle/>
        <a:p>
          <a:endParaRPr lang="en-US"/>
        </a:p>
      </dgm:t>
    </dgm:pt>
    <dgm:pt modelId="{D6C10F0C-A575-46A3-9E03-5746FE309FD3}">
      <dgm:prSet/>
      <dgm:spPr/>
      <dgm:t>
        <a:bodyPr/>
        <a:lstStyle/>
        <a:p>
          <a:r>
            <a:rPr lang="en-US"/>
            <a:t>Don't talk on</a:t>
          </a:r>
        </a:p>
      </dgm:t>
    </dgm:pt>
    <dgm:pt modelId="{B45EF453-F9BE-460A-B070-96C4A3BDBDA9}" type="parTrans" cxnId="{A2F82C2C-882D-4398-B808-DAC77F579F32}">
      <dgm:prSet/>
      <dgm:spPr/>
      <dgm:t>
        <a:bodyPr/>
        <a:lstStyle/>
        <a:p>
          <a:endParaRPr lang="en-US"/>
        </a:p>
      </dgm:t>
    </dgm:pt>
    <dgm:pt modelId="{B7F53DF3-C570-4F52-A7ED-B6CF3586B489}" type="sibTrans" cxnId="{A2F82C2C-882D-4398-B808-DAC77F579F32}">
      <dgm:prSet/>
      <dgm:spPr/>
      <dgm:t>
        <a:bodyPr/>
        <a:lstStyle/>
        <a:p>
          <a:endParaRPr lang="en-US"/>
        </a:p>
      </dgm:t>
    </dgm:pt>
    <dgm:pt modelId="{0B18F4D9-0CB4-4626-A04D-DD1EBDBE630D}">
      <dgm:prSet/>
      <dgm:spPr/>
      <dgm:t>
        <a:bodyPr/>
        <a:lstStyle/>
        <a:p>
          <a:r>
            <a:rPr lang="en-US"/>
            <a:t>Don't talk on your mobile phone when you are with other people.</a:t>
          </a:r>
        </a:p>
      </dgm:t>
    </dgm:pt>
    <dgm:pt modelId="{391D8816-D87B-495C-8277-3EA4E1FE6205}" type="parTrans" cxnId="{88AFB7D8-C40D-4D97-98EE-EED92A013EBD}">
      <dgm:prSet/>
      <dgm:spPr/>
      <dgm:t>
        <a:bodyPr/>
        <a:lstStyle/>
        <a:p>
          <a:endParaRPr lang="en-US"/>
        </a:p>
      </dgm:t>
    </dgm:pt>
    <dgm:pt modelId="{9CF4C82E-666E-437F-9FB9-9A7E3B585AC8}" type="sibTrans" cxnId="{88AFB7D8-C40D-4D97-98EE-EED92A013EBD}">
      <dgm:prSet/>
      <dgm:spPr/>
      <dgm:t>
        <a:bodyPr/>
        <a:lstStyle/>
        <a:p>
          <a:endParaRPr lang="en-US"/>
        </a:p>
      </dgm:t>
    </dgm:pt>
    <dgm:pt modelId="{0E4A31F3-64DE-49E7-BD97-16D3BC36940A}" type="pres">
      <dgm:prSet presAssocID="{9B6BFAF6-EF32-4093-99E7-34EFCE9778B6}" presName="Name0" presStyleCnt="0">
        <dgm:presLayoutVars>
          <dgm:dir/>
          <dgm:animLvl val="lvl"/>
          <dgm:resizeHandles val="exact"/>
        </dgm:presLayoutVars>
      </dgm:prSet>
      <dgm:spPr/>
    </dgm:pt>
    <dgm:pt modelId="{AC7C9FF0-7647-40B7-8FBB-AC8DDF8893DF}" type="pres">
      <dgm:prSet presAssocID="{2716CD14-BC71-4E37-810F-0EBAA962934F}" presName="linNode" presStyleCnt="0"/>
      <dgm:spPr/>
    </dgm:pt>
    <dgm:pt modelId="{718F882E-939E-4B2C-BB44-97D73FCDD4C1}" type="pres">
      <dgm:prSet presAssocID="{2716CD14-BC71-4E37-810F-0EBAA962934F}" presName="parentText" presStyleLbl="alignNode1" presStyleIdx="0" presStyleCnt="6">
        <dgm:presLayoutVars>
          <dgm:chMax val="1"/>
          <dgm:bulletEnabled/>
        </dgm:presLayoutVars>
      </dgm:prSet>
      <dgm:spPr/>
    </dgm:pt>
    <dgm:pt modelId="{74B5942F-0CA3-488C-A56A-18710D3CE529}" type="pres">
      <dgm:prSet presAssocID="{2716CD14-BC71-4E37-810F-0EBAA962934F}" presName="descendantText" presStyleLbl="alignAccFollowNode1" presStyleIdx="0" presStyleCnt="6">
        <dgm:presLayoutVars>
          <dgm:bulletEnabled/>
        </dgm:presLayoutVars>
      </dgm:prSet>
      <dgm:spPr/>
    </dgm:pt>
    <dgm:pt modelId="{4CAB2623-9C0B-448F-B997-3A0C05DAD5EF}" type="pres">
      <dgm:prSet presAssocID="{278B2AD6-D723-4971-8FE2-D90F9731B2CA}" presName="sp" presStyleCnt="0"/>
      <dgm:spPr/>
    </dgm:pt>
    <dgm:pt modelId="{1E04C969-890F-4153-B790-0AFE914F5340}" type="pres">
      <dgm:prSet presAssocID="{DB1FE574-D435-467B-A3E3-69170DF58805}" presName="linNode" presStyleCnt="0"/>
      <dgm:spPr/>
    </dgm:pt>
    <dgm:pt modelId="{EFDA7293-F6DA-4DA0-A51F-B31E3305B142}" type="pres">
      <dgm:prSet presAssocID="{DB1FE574-D435-467B-A3E3-69170DF58805}" presName="parentText" presStyleLbl="alignNode1" presStyleIdx="1" presStyleCnt="6">
        <dgm:presLayoutVars>
          <dgm:chMax val="1"/>
          <dgm:bulletEnabled/>
        </dgm:presLayoutVars>
      </dgm:prSet>
      <dgm:spPr/>
    </dgm:pt>
    <dgm:pt modelId="{62AC8A14-CD4B-4B2B-B14C-F1B6D66D4BBA}" type="pres">
      <dgm:prSet presAssocID="{DB1FE574-D435-467B-A3E3-69170DF58805}" presName="descendantText" presStyleLbl="alignAccFollowNode1" presStyleIdx="1" presStyleCnt="6">
        <dgm:presLayoutVars>
          <dgm:bulletEnabled/>
        </dgm:presLayoutVars>
      </dgm:prSet>
      <dgm:spPr/>
    </dgm:pt>
    <dgm:pt modelId="{462767E6-270E-4359-9455-1C425E5CA325}" type="pres">
      <dgm:prSet presAssocID="{6FFDE0BC-7CC5-438D-859A-2F549C45FEDD}" presName="sp" presStyleCnt="0"/>
      <dgm:spPr/>
    </dgm:pt>
    <dgm:pt modelId="{D44A67CF-B1CF-4C02-945B-2383CE4445C1}" type="pres">
      <dgm:prSet presAssocID="{DC00594E-568F-498B-88EA-0F57668B9D87}" presName="linNode" presStyleCnt="0"/>
      <dgm:spPr/>
    </dgm:pt>
    <dgm:pt modelId="{373970CE-9715-400F-AD1D-A7EA3BC8A452}" type="pres">
      <dgm:prSet presAssocID="{DC00594E-568F-498B-88EA-0F57668B9D87}" presName="parentText" presStyleLbl="alignNode1" presStyleIdx="2" presStyleCnt="6">
        <dgm:presLayoutVars>
          <dgm:chMax val="1"/>
          <dgm:bulletEnabled/>
        </dgm:presLayoutVars>
      </dgm:prSet>
      <dgm:spPr/>
    </dgm:pt>
    <dgm:pt modelId="{ED727E5C-4D08-4819-877A-BB026EAFA7CE}" type="pres">
      <dgm:prSet presAssocID="{DC00594E-568F-498B-88EA-0F57668B9D87}" presName="descendantText" presStyleLbl="alignAccFollowNode1" presStyleIdx="2" presStyleCnt="6">
        <dgm:presLayoutVars>
          <dgm:bulletEnabled/>
        </dgm:presLayoutVars>
      </dgm:prSet>
      <dgm:spPr/>
    </dgm:pt>
    <dgm:pt modelId="{0B7A3FAD-2D4B-4C08-B48E-DBCE0A0E69F9}" type="pres">
      <dgm:prSet presAssocID="{EA1E8DB3-B2D1-416E-9432-FC3331DE4CE9}" presName="sp" presStyleCnt="0"/>
      <dgm:spPr/>
    </dgm:pt>
    <dgm:pt modelId="{E1D10ED4-C0A2-4E23-A856-7A4108ECE919}" type="pres">
      <dgm:prSet presAssocID="{3915A090-075C-44BA-B757-1744F0CAAB60}" presName="linNode" presStyleCnt="0"/>
      <dgm:spPr/>
    </dgm:pt>
    <dgm:pt modelId="{F1B11101-45D2-48DC-BD82-24BFBDDD88B2}" type="pres">
      <dgm:prSet presAssocID="{3915A090-075C-44BA-B757-1744F0CAAB60}" presName="parentText" presStyleLbl="alignNode1" presStyleIdx="3" presStyleCnt="6">
        <dgm:presLayoutVars>
          <dgm:chMax val="1"/>
          <dgm:bulletEnabled/>
        </dgm:presLayoutVars>
      </dgm:prSet>
      <dgm:spPr/>
    </dgm:pt>
    <dgm:pt modelId="{26C72370-776F-46F5-9CFC-1B7EF9E4DAB0}" type="pres">
      <dgm:prSet presAssocID="{3915A090-075C-44BA-B757-1744F0CAAB60}" presName="descendantText" presStyleLbl="alignAccFollowNode1" presStyleIdx="3" presStyleCnt="6">
        <dgm:presLayoutVars>
          <dgm:bulletEnabled/>
        </dgm:presLayoutVars>
      </dgm:prSet>
      <dgm:spPr/>
    </dgm:pt>
    <dgm:pt modelId="{A5CAD81C-1439-40E5-AB29-CC66976A86FD}" type="pres">
      <dgm:prSet presAssocID="{1815E906-2FEB-4D07-9D05-45A93944DA06}" presName="sp" presStyleCnt="0"/>
      <dgm:spPr/>
    </dgm:pt>
    <dgm:pt modelId="{723021F0-BAD0-4561-806D-F64D686BAC21}" type="pres">
      <dgm:prSet presAssocID="{1D79CC63-6983-4893-AA9F-ED6AA81FE280}" presName="linNode" presStyleCnt="0"/>
      <dgm:spPr/>
    </dgm:pt>
    <dgm:pt modelId="{2345F957-7F29-485A-B7D8-A08021708C53}" type="pres">
      <dgm:prSet presAssocID="{1D79CC63-6983-4893-AA9F-ED6AA81FE280}" presName="parentText" presStyleLbl="alignNode1" presStyleIdx="4" presStyleCnt="6">
        <dgm:presLayoutVars>
          <dgm:chMax val="1"/>
          <dgm:bulletEnabled/>
        </dgm:presLayoutVars>
      </dgm:prSet>
      <dgm:spPr/>
    </dgm:pt>
    <dgm:pt modelId="{36C638CF-332D-4264-9E29-B9327C01779A}" type="pres">
      <dgm:prSet presAssocID="{1D79CC63-6983-4893-AA9F-ED6AA81FE280}" presName="descendantText" presStyleLbl="alignAccFollowNode1" presStyleIdx="4" presStyleCnt="6">
        <dgm:presLayoutVars>
          <dgm:bulletEnabled/>
        </dgm:presLayoutVars>
      </dgm:prSet>
      <dgm:spPr/>
    </dgm:pt>
    <dgm:pt modelId="{4C54D8CE-535F-4195-A4C6-7C98D13B0385}" type="pres">
      <dgm:prSet presAssocID="{A2718F46-1106-414C-A4D5-C50132C38C74}" presName="sp" presStyleCnt="0"/>
      <dgm:spPr/>
    </dgm:pt>
    <dgm:pt modelId="{9B37B0BB-75CA-4549-9233-5575299A462E}" type="pres">
      <dgm:prSet presAssocID="{D6C10F0C-A575-46A3-9E03-5746FE309FD3}" presName="linNode" presStyleCnt="0"/>
      <dgm:spPr/>
    </dgm:pt>
    <dgm:pt modelId="{BAAEF9F6-C0DB-46CF-93FA-6DAD67C09F0C}" type="pres">
      <dgm:prSet presAssocID="{D6C10F0C-A575-46A3-9E03-5746FE309FD3}" presName="parentText" presStyleLbl="alignNode1" presStyleIdx="5" presStyleCnt="6">
        <dgm:presLayoutVars>
          <dgm:chMax val="1"/>
          <dgm:bulletEnabled/>
        </dgm:presLayoutVars>
      </dgm:prSet>
      <dgm:spPr/>
    </dgm:pt>
    <dgm:pt modelId="{D78275FA-6B15-4582-88B6-D565837DA8E7}" type="pres">
      <dgm:prSet presAssocID="{D6C10F0C-A575-46A3-9E03-5746FE309FD3}" presName="descendantText" presStyleLbl="alignAccFollowNode1" presStyleIdx="5" presStyleCnt="6">
        <dgm:presLayoutVars>
          <dgm:bulletEnabled/>
        </dgm:presLayoutVars>
      </dgm:prSet>
      <dgm:spPr/>
    </dgm:pt>
  </dgm:ptLst>
  <dgm:cxnLst>
    <dgm:cxn modelId="{B8DFEA0A-B435-4631-8688-71165AFDE33F}" type="presOf" srcId="{4F0DF756-2A3F-44EB-AACB-4D44B802D9C7}" destId="{62AC8A14-CD4B-4B2B-B14C-F1B6D66D4BBA}" srcOrd="0" destOrd="0" presId="urn:microsoft.com/office/officeart/2016/7/layout/VerticalSolidActionList"/>
    <dgm:cxn modelId="{28BD4C0D-9DA8-47A0-9E1E-12E1008D1D64}" type="presOf" srcId="{9215D35E-E3F7-4FF9-BAD3-7EC540C8CE96}" destId="{36C638CF-332D-4264-9E29-B9327C01779A}" srcOrd="0" destOrd="0" presId="urn:microsoft.com/office/officeart/2016/7/layout/VerticalSolidActionList"/>
    <dgm:cxn modelId="{A2F82C2C-882D-4398-B808-DAC77F579F32}" srcId="{9B6BFAF6-EF32-4093-99E7-34EFCE9778B6}" destId="{D6C10F0C-A575-46A3-9E03-5746FE309FD3}" srcOrd="5" destOrd="0" parTransId="{B45EF453-F9BE-460A-B070-96C4A3BDBDA9}" sibTransId="{B7F53DF3-C570-4F52-A7ED-B6CF3586B489}"/>
    <dgm:cxn modelId="{ABF54F2D-49DA-4DF1-BBA3-588400179E64}" srcId="{9B6BFAF6-EF32-4093-99E7-34EFCE9778B6}" destId="{3915A090-075C-44BA-B757-1744F0CAAB60}" srcOrd="3" destOrd="0" parTransId="{C4711D3A-3420-4AEE-BB1F-724F2C135D72}" sibTransId="{1815E906-2FEB-4D07-9D05-45A93944DA06}"/>
    <dgm:cxn modelId="{E0EE3F31-9910-40C4-8012-23B657E97B4B}" type="presOf" srcId="{3915A090-075C-44BA-B757-1744F0CAAB60}" destId="{F1B11101-45D2-48DC-BD82-24BFBDDD88B2}" srcOrd="0" destOrd="0" presId="urn:microsoft.com/office/officeart/2016/7/layout/VerticalSolidActionList"/>
    <dgm:cxn modelId="{BD8F3137-4423-4F7A-B6DD-62152308DC4C}" type="presOf" srcId="{1D79CC63-6983-4893-AA9F-ED6AA81FE280}" destId="{2345F957-7F29-485A-B7D8-A08021708C53}" srcOrd="0" destOrd="0" presId="urn:microsoft.com/office/officeart/2016/7/layout/VerticalSolidActionList"/>
    <dgm:cxn modelId="{A0219B39-97C5-40B1-895D-E18D25D20983}" srcId="{DC00594E-568F-498B-88EA-0F57668B9D87}" destId="{42ABF96C-2758-4C7A-AFDB-97E74AB76E29}" srcOrd="0" destOrd="0" parTransId="{F27EAB6A-EEE9-4A03-9D1B-250F9BCA5814}" sibTransId="{C1D3910F-71FF-4418-8B26-F3325A92FA5E}"/>
    <dgm:cxn modelId="{40306740-2ADB-4C2C-A11D-6B8761B9FCB4}" srcId="{1D79CC63-6983-4893-AA9F-ED6AA81FE280}" destId="{9215D35E-E3F7-4FF9-BAD3-7EC540C8CE96}" srcOrd="0" destOrd="0" parTransId="{673A35CD-F3F1-4616-A27D-3117ACD86D84}" sibTransId="{D543DF56-418D-47CD-8BB1-B8A1C0BF94B9}"/>
    <dgm:cxn modelId="{77BA8B40-3AA2-48CD-B4EB-212D0147C943}" type="presOf" srcId="{D6C10F0C-A575-46A3-9E03-5746FE309FD3}" destId="{BAAEF9F6-C0DB-46CF-93FA-6DAD67C09F0C}" srcOrd="0" destOrd="0" presId="urn:microsoft.com/office/officeart/2016/7/layout/VerticalSolidActionList"/>
    <dgm:cxn modelId="{3084115C-24CB-4BBE-AE46-D2EF20D1678F}" type="presOf" srcId="{89FD7F24-0BE7-44A8-93A5-237ACCC57FE5}" destId="{74B5942F-0CA3-488C-A56A-18710D3CE529}" srcOrd="0" destOrd="0" presId="urn:microsoft.com/office/officeart/2016/7/layout/VerticalSolidActionList"/>
    <dgm:cxn modelId="{632EC05F-B23A-4C92-B452-7DCAA4DF009D}" type="presOf" srcId="{2716CD14-BC71-4E37-810F-0EBAA962934F}" destId="{718F882E-939E-4B2C-BB44-97D73FCDD4C1}" srcOrd="0" destOrd="0" presId="urn:microsoft.com/office/officeart/2016/7/layout/VerticalSolidActionList"/>
    <dgm:cxn modelId="{C3466063-6768-46DC-863C-32E3525136CA}" type="presOf" srcId="{DC00594E-568F-498B-88EA-0F57668B9D87}" destId="{373970CE-9715-400F-AD1D-A7EA3BC8A452}" srcOrd="0" destOrd="0" presId="urn:microsoft.com/office/officeart/2016/7/layout/VerticalSolidActionList"/>
    <dgm:cxn modelId="{DC08EB43-06B7-4320-82FF-4E5560C53CD3}" type="presOf" srcId="{DB1FE574-D435-467B-A3E3-69170DF58805}" destId="{EFDA7293-F6DA-4DA0-A51F-B31E3305B142}" srcOrd="0" destOrd="0" presId="urn:microsoft.com/office/officeart/2016/7/layout/VerticalSolidActionList"/>
    <dgm:cxn modelId="{50684F71-F5FD-48DA-A324-4953448DA393}" type="presOf" srcId="{0B18F4D9-0CB4-4626-A04D-DD1EBDBE630D}" destId="{D78275FA-6B15-4582-88B6-D565837DA8E7}" srcOrd="0" destOrd="0" presId="urn:microsoft.com/office/officeart/2016/7/layout/VerticalSolidActionList"/>
    <dgm:cxn modelId="{EB34A37C-7E82-408B-875C-A962B7713795}" srcId="{3915A090-075C-44BA-B757-1744F0CAAB60}" destId="{A90E293F-09DD-4789-9952-4152691491A5}" srcOrd="0" destOrd="0" parTransId="{3D1280F2-6D0F-4027-B91E-B2016AE83FE9}" sibTransId="{22C0A401-4205-49BF-A0E1-40B89839F06F}"/>
    <dgm:cxn modelId="{D65ECE92-0E6D-4EDE-97EF-C226BA5D0880}" type="presOf" srcId="{9B6BFAF6-EF32-4093-99E7-34EFCE9778B6}" destId="{0E4A31F3-64DE-49E7-BD97-16D3BC36940A}" srcOrd="0" destOrd="0" presId="urn:microsoft.com/office/officeart/2016/7/layout/VerticalSolidActionList"/>
    <dgm:cxn modelId="{4C58209E-E578-435E-9A47-68DA3263DB4C}" type="presOf" srcId="{A90E293F-09DD-4789-9952-4152691491A5}" destId="{26C72370-776F-46F5-9CFC-1B7EF9E4DAB0}" srcOrd="0" destOrd="0" presId="urn:microsoft.com/office/officeart/2016/7/layout/VerticalSolidActionList"/>
    <dgm:cxn modelId="{94D64DA1-8764-4AF7-9DED-3AF453697A9D}" srcId="{DB1FE574-D435-467B-A3E3-69170DF58805}" destId="{4F0DF756-2A3F-44EB-AACB-4D44B802D9C7}" srcOrd="0" destOrd="0" parTransId="{B7871A6C-D8DB-4934-82CB-794EC21B4A62}" sibTransId="{2D1F6642-36BD-4E0D-A641-E6C360DDAD47}"/>
    <dgm:cxn modelId="{CFBB9AA4-479F-4867-925A-0D5655A33A2B}" srcId="{9B6BFAF6-EF32-4093-99E7-34EFCE9778B6}" destId="{DC00594E-568F-498B-88EA-0F57668B9D87}" srcOrd="2" destOrd="0" parTransId="{34D1F2DD-4FBF-491A-ADB2-4537F127F96E}" sibTransId="{EA1E8DB3-B2D1-416E-9432-FC3331DE4CE9}"/>
    <dgm:cxn modelId="{EF8119BA-5B9B-438B-A25E-30940677DA89}" srcId="{9B6BFAF6-EF32-4093-99E7-34EFCE9778B6}" destId="{DB1FE574-D435-467B-A3E3-69170DF58805}" srcOrd="1" destOrd="0" parTransId="{A8A703EE-8B46-4DAF-898F-9D27C057480E}" sibTransId="{6FFDE0BC-7CC5-438D-859A-2F549C45FEDD}"/>
    <dgm:cxn modelId="{5155C6BF-B3B7-4EED-A52A-9861089D3D87}" srcId="{9B6BFAF6-EF32-4093-99E7-34EFCE9778B6}" destId="{2716CD14-BC71-4E37-810F-0EBAA962934F}" srcOrd="0" destOrd="0" parTransId="{5E1FDE48-4009-4541-803C-C2DB4DDFED83}" sibTransId="{278B2AD6-D723-4971-8FE2-D90F9731B2CA}"/>
    <dgm:cxn modelId="{88AFB7D8-C40D-4D97-98EE-EED92A013EBD}" srcId="{D6C10F0C-A575-46A3-9E03-5746FE309FD3}" destId="{0B18F4D9-0CB4-4626-A04D-DD1EBDBE630D}" srcOrd="0" destOrd="0" parTransId="{391D8816-D87B-495C-8277-3EA4E1FE6205}" sibTransId="{9CF4C82E-666E-437F-9FB9-9A7E3B585AC8}"/>
    <dgm:cxn modelId="{6F4DD1D9-7265-47D8-83DC-D42E91EFA1B9}" type="presOf" srcId="{42ABF96C-2758-4C7A-AFDB-97E74AB76E29}" destId="{ED727E5C-4D08-4819-877A-BB026EAFA7CE}" srcOrd="0" destOrd="0" presId="urn:microsoft.com/office/officeart/2016/7/layout/VerticalSolidActionList"/>
    <dgm:cxn modelId="{B07EB4E8-471E-4024-B972-369D374991C8}" srcId="{2716CD14-BC71-4E37-810F-0EBAA962934F}" destId="{89FD7F24-0BE7-44A8-93A5-237ACCC57FE5}" srcOrd="0" destOrd="0" parTransId="{B8DD2988-D16B-4476-A2A6-D1B38317BAB8}" sibTransId="{363AFDFA-0EB6-4DF5-9F17-33C8C817798A}"/>
    <dgm:cxn modelId="{5E4AA1F7-C303-4443-BFE2-D4B448C7F278}" srcId="{9B6BFAF6-EF32-4093-99E7-34EFCE9778B6}" destId="{1D79CC63-6983-4893-AA9F-ED6AA81FE280}" srcOrd="4" destOrd="0" parTransId="{59BF485A-A79C-40FE-AC97-3B98F9B4EC16}" sibTransId="{A2718F46-1106-414C-A4D5-C50132C38C74}"/>
    <dgm:cxn modelId="{490E0C5A-FE99-438C-BF24-31BC6E63D655}" type="presParOf" srcId="{0E4A31F3-64DE-49E7-BD97-16D3BC36940A}" destId="{AC7C9FF0-7647-40B7-8FBB-AC8DDF8893DF}" srcOrd="0" destOrd="0" presId="urn:microsoft.com/office/officeart/2016/7/layout/VerticalSolidActionList"/>
    <dgm:cxn modelId="{1C66CF09-A922-434F-8357-1DB4A19F10A8}" type="presParOf" srcId="{AC7C9FF0-7647-40B7-8FBB-AC8DDF8893DF}" destId="{718F882E-939E-4B2C-BB44-97D73FCDD4C1}" srcOrd="0" destOrd="0" presId="urn:microsoft.com/office/officeart/2016/7/layout/VerticalSolidActionList"/>
    <dgm:cxn modelId="{28727292-5B8B-415B-8711-A55DD5145BE7}" type="presParOf" srcId="{AC7C9FF0-7647-40B7-8FBB-AC8DDF8893DF}" destId="{74B5942F-0CA3-488C-A56A-18710D3CE529}" srcOrd="1" destOrd="0" presId="urn:microsoft.com/office/officeart/2016/7/layout/VerticalSolidActionList"/>
    <dgm:cxn modelId="{58100E23-BE11-4ACF-B085-5B3001FFC913}" type="presParOf" srcId="{0E4A31F3-64DE-49E7-BD97-16D3BC36940A}" destId="{4CAB2623-9C0B-448F-B997-3A0C05DAD5EF}" srcOrd="1" destOrd="0" presId="urn:microsoft.com/office/officeart/2016/7/layout/VerticalSolidActionList"/>
    <dgm:cxn modelId="{2206D443-6A72-43A6-BB2F-91B05E6619DF}" type="presParOf" srcId="{0E4A31F3-64DE-49E7-BD97-16D3BC36940A}" destId="{1E04C969-890F-4153-B790-0AFE914F5340}" srcOrd="2" destOrd="0" presId="urn:microsoft.com/office/officeart/2016/7/layout/VerticalSolidActionList"/>
    <dgm:cxn modelId="{01DF995A-FF8B-4DC2-8C63-41DF033C636C}" type="presParOf" srcId="{1E04C969-890F-4153-B790-0AFE914F5340}" destId="{EFDA7293-F6DA-4DA0-A51F-B31E3305B142}" srcOrd="0" destOrd="0" presId="urn:microsoft.com/office/officeart/2016/7/layout/VerticalSolidActionList"/>
    <dgm:cxn modelId="{B6D9B5D5-DFA7-4B19-8687-A6A8F62A109C}" type="presParOf" srcId="{1E04C969-890F-4153-B790-0AFE914F5340}" destId="{62AC8A14-CD4B-4B2B-B14C-F1B6D66D4BBA}" srcOrd="1" destOrd="0" presId="urn:microsoft.com/office/officeart/2016/7/layout/VerticalSolidActionList"/>
    <dgm:cxn modelId="{28EBBBD1-7EF3-4A18-ABAE-1168A731215A}" type="presParOf" srcId="{0E4A31F3-64DE-49E7-BD97-16D3BC36940A}" destId="{462767E6-270E-4359-9455-1C425E5CA325}" srcOrd="3" destOrd="0" presId="urn:microsoft.com/office/officeart/2016/7/layout/VerticalSolidActionList"/>
    <dgm:cxn modelId="{71B9BFAE-7C77-4439-A5A3-49F766AD93B1}" type="presParOf" srcId="{0E4A31F3-64DE-49E7-BD97-16D3BC36940A}" destId="{D44A67CF-B1CF-4C02-945B-2383CE4445C1}" srcOrd="4" destOrd="0" presId="urn:microsoft.com/office/officeart/2016/7/layout/VerticalSolidActionList"/>
    <dgm:cxn modelId="{FA34AA54-72B3-4EFA-9E64-A798932B93B8}" type="presParOf" srcId="{D44A67CF-B1CF-4C02-945B-2383CE4445C1}" destId="{373970CE-9715-400F-AD1D-A7EA3BC8A452}" srcOrd="0" destOrd="0" presId="urn:microsoft.com/office/officeart/2016/7/layout/VerticalSolidActionList"/>
    <dgm:cxn modelId="{9182980B-7A88-4C96-A2F1-B155D6BAD116}" type="presParOf" srcId="{D44A67CF-B1CF-4C02-945B-2383CE4445C1}" destId="{ED727E5C-4D08-4819-877A-BB026EAFA7CE}" srcOrd="1" destOrd="0" presId="urn:microsoft.com/office/officeart/2016/7/layout/VerticalSolidActionList"/>
    <dgm:cxn modelId="{8B85E8B5-417E-4560-9BBC-CC9616058AFB}" type="presParOf" srcId="{0E4A31F3-64DE-49E7-BD97-16D3BC36940A}" destId="{0B7A3FAD-2D4B-4C08-B48E-DBCE0A0E69F9}" srcOrd="5" destOrd="0" presId="urn:microsoft.com/office/officeart/2016/7/layout/VerticalSolidActionList"/>
    <dgm:cxn modelId="{0D93F111-6A4E-4A34-AD54-11628B81DC8D}" type="presParOf" srcId="{0E4A31F3-64DE-49E7-BD97-16D3BC36940A}" destId="{E1D10ED4-C0A2-4E23-A856-7A4108ECE919}" srcOrd="6" destOrd="0" presId="urn:microsoft.com/office/officeart/2016/7/layout/VerticalSolidActionList"/>
    <dgm:cxn modelId="{55F20AA7-B7A1-4DE0-9D1B-4CF3D691F5DA}" type="presParOf" srcId="{E1D10ED4-C0A2-4E23-A856-7A4108ECE919}" destId="{F1B11101-45D2-48DC-BD82-24BFBDDD88B2}" srcOrd="0" destOrd="0" presId="urn:microsoft.com/office/officeart/2016/7/layout/VerticalSolidActionList"/>
    <dgm:cxn modelId="{75C25A9C-3128-4580-923D-E2CA3E51FC0E}" type="presParOf" srcId="{E1D10ED4-C0A2-4E23-A856-7A4108ECE919}" destId="{26C72370-776F-46F5-9CFC-1B7EF9E4DAB0}" srcOrd="1" destOrd="0" presId="urn:microsoft.com/office/officeart/2016/7/layout/VerticalSolidActionList"/>
    <dgm:cxn modelId="{02534A4B-4332-4A62-9953-FB86CB2A249B}" type="presParOf" srcId="{0E4A31F3-64DE-49E7-BD97-16D3BC36940A}" destId="{A5CAD81C-1439-40E5-AB29-CC66976A86FD}" srcOrd="7" destOrd="0" presId="urn:microsoft.com/office/officeart/2016/7/layout/VerticalSolidActionList"/>
    <dgm:cxn modelId="{A591778E-8DBB-41EF-8548-EB14394CB491}" type="presParOf" srcId="{0E4A31F3-64DE-49E7-BD97-16D3BC36940A}" destId="{723021F0-BAD0-4561-806D-F64D686BAC21}" srcOrd="8" destOrd="0" presId="urn:microsoft.com/office/officeart/2016/7/layout/VerticalSolidActionList"/>
    <dgm:cxn modelId="{87B78BA0-2137-4EFE-8248-13F6D751EDB2}" type="presParOf" srcId="{723021F0-BAD0-4561-806D-F64D686BAC21}" destId="{2345F957-7F29-485A-B7D8-A08021708C53}" srcOrd="0" destOrd="0" presId="urn:microsoft.com/office/officeart/2016/7/layout/VerticalSolidActionList"/>
    <dgm:cxn modelId="{D5000C41-C5DA-43F7-89E3-D682A4049915}" type="presParOf" srcId="{723021F0-BAD0-4561-806D-F64D686BAC21}" destId="{36C638CF-332D-4264-9E29-B9327C01779A}" srcOrd="1" destOrd="0" presId="urn:microsoft.com/office/officeart/2016/7/layout/VerticalSolidActionList"/>
    <dgm:cxn modelId="{72300D29-07F2-412E-B9F4-6679BDFF938D}" type="presParOf" srcId="{0E4A31F3-64DE-49E7-BD97-16D3BC36940A}" destId="{4C54D8CE-535F-4195-A4C6-7C98D13B0385}" srcOrd="9" destOrd="0" presId="urn:microsoft.com/office/officeart/2016/7/layout/VerticalSolidActionList"/>
    <dgm:cxn modelId="{D9DAFC9F-6DA1-4399-9573-7C95ECCD8844}" type="presParOf" srcId="{0E4A31F3-64DE-49E7-BD97-16D3BC36940A}" destId="{9B37B0BB-75CA-4549-9233-5575299A462E}" srcOrd="10" destOrd="0" presId="urn:microsoft.com/office/officeart/2016/7/layout/VerticalSolidActionList"/>
    <dgm:cxn modelId="{BBDFB197-943E-4EB2-9118-7CF43A6570F1}" type="presParOf" srcId="{9B37B0BB-75CA-4549-9233-5575299A462E}" destId="{BAAEF9F6-C0DB-46CF-93FA-6DAD67C09F0C}" srcOrd="0" destOrd="0" presId="urn:microsoft.com/office/officeart/2016/7/layout/VerticalSolidActionList"/>
    <dgm:cxn modelId="{0F6169BF-8C20-40AD-BEBD-91523795998B}" type="presParOf" srcId="{9B37B0BB-75CA-4549-9233-5575299A462E}" destId="{D78275FA-6B15-4582-88B6-D565837DA8E7}"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6E12229-C1E0-486E-9FB8-15152AB28504}"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ABE2704-D440-493D-9318-9C9BB8520253}">
      <dgm:prSet/>
      <dgm:spPr/>
      <dgm:t>
        <a:bodyPr/>
        <a:lstStyle/>
        <a:p>
          <a:r>
            <a:rPr lang="en-GB" b="1"/>
            <a:t>Manners! Manners! Don't be rude be nice</a:t>
          </a:r>
          <a:endParaRPr lang="en-US"/>
        </a:p>
      </dgm:t>
    </dgm:pt>
    <dgm:pt modelId="{D4ED6462-5D23-416A-8400-9AB961CCBB44}" type="parTrans" cxnId="{FEE56013-B2E8-4AB3-A2E3-C36AE96595E2}">
      <dgm:prSet/>
      <dgm:spPr/>
      <dgm:t>
        <a:bodyPr/>
        <a:lstStyle/>
        <a:p>
          <a:endParaRPr lang="en-US"/>
        </a:p>
      </dgm:t>
    </dgm:pt>
    <dgm:pt modelId="{F2B57770-554A-4FD0-942F-65FC77A12C20}" type="sibTrans" cxnId="{FEE56013-B2E8-4AB3-A2E3-C36AE96595E2}">
      <dgm:prSet/>
      <dgm:spPr/>
      <dgm:t>
        <a:bodyPr/>
        <a:lstStyle/>
        <a:p>
          <a:endParaRPr lang="en-US"/>
        </a:p>
      </dgm:t>
    </dgm:pt>
    <dgm:pt modelId="{8E964E50-623F-4640-BD88-86CFCE68B8F0}">
      <dgm:prSet/>
      <dgm:spPr/>
      <dgm:t>
        <a:bodyPr/>
        <a:lstStyle/>
        <a:p>
          <a:r>
            <a:rPr lang="en-GB" b="1" dirty="0"/>
            <a:t>When tempted use courtesy to think twice!</a:t>
          </a:r>
          <a:endParaRPr lang="en-US" dirty="0"/>
        </a:p>
      </dgm:t>
    </dgm:pt>
    <dgm:pt modelId="{B6776E1E-403C-4FC9-8B99-7CB08DA3A9C4}" type="parTrans" cxnId="{992F1B6E-0601-4877-888D-0EA980F2F6B4}">
      <dgm:prSet/>
      <dgm:spPr/>
      <dgm:t>
        <a:bodyPr/>
        <a:lstStyle/>
        <a:p>
          <a:endParaRPr lang="en-US"/>
        </a:p>
      </dgm:t>
    </dgm:pt>
    <dgm:pt modelId="{584C3D62-6864-41AD-B4B1-22BC382C7080}" type="sibTrans" cxnId="{992F1B6E-0601-4877-888D-0EA980F2F6B4}">
      <dgm:prSet/>
      <dgm:spPr/>
      <dgm:t>
        <a:bodyPr/>
        <a:lstStyle/>
        <a:p>
          <a:endParaRPr lang="en-US"/>
        </a:p>
      </dgm:t>
    </dgm:pt>
    <dgm:pt modelId="{0505BDFB-46F4-43F6-9A45-F116D1D1F1A6}">
      <dgm:prSet/>
      <dgm:spPr/>
      <dgm:t>
        <a:bodyPr/>
        <a:lstStyle/>
        <a:p>
          <a:r>
            <a:rPr lang="en-GB" b="1" dirty="0"/>
            <a:t>Chew with your mouth closed, cover it when you sneeze.</a:t>
          </a:r>
          <a:endParaRPr lang="en-US" dirty="0"/>
        </a:p>
      </dgm:t>
    </dgm:pt>
    <dgm:pt modelId="{01A5079A-7680-46D4-87DD-8E04E76F61E7}" type="parTrans" cxnId="{A52C7FFE-F23B-4B52-A61C-2300A746A6E8}">
      <dgm:prSet/>
      <dgm:spPr/>
      <dgm:t>
        <a:bodyPr/>
        <a:lstStyle/>
        <a:p>
          <a:endParaRPr lang="en-US"/>
        </a:p>
      </dgm:t>
    </dgm:pt>
    <dgm:pt modelId="{150BCB6A-1378-4363-8857-E04029900511}" type="sibTrans" cxnId="{A52C7FFE-F23B-4B52-A61C-2300A746A6E8}">
      <dgm:prSet/>
      <dgm:spPr/>
      <dgm:t>
        <a:bodyPr/>
        <a:lstStyle/>
        <a:p>
          <a:endParaRPr lang="en-US"/>
        </a:p>
      </dgm:t>
    </dgm:pt>
    <dgm:pt modelId="{5DF6051B-40BB-4221-ADE2-90F7DE863038}">
      <dgm:prSet/>
      <dgm:spPr/>
      <dgm:t>
        <a:bodyPr/>
        <a:lstStyle/>
        <a:p>
          <a:r>
            <a:rPr lang="en-GB" b="1" dirty="0"/>
            <a:t>Use courtesy around other people please.</a:t>
          </a:r>
          <a:endParaRPr lang="en-US" dirty="0"/>
        </a:p>
      </dgm:t>
    </dgm:pt>
    <dgm:pt modelId="{C3B4A7C0-9EEE-43A1-BB9E-5675FE13D6E6}" type="parTrans" cxnId="{4D7EB0A9-44A4-4938-ACAC-64FBF9CCA5D7}">
      <dgm:prSet/>
      <dgm:spPr/>
      <dgm:t>
        <a:bodyPr/>
        <a:lstStyle/>
        <a:p>
          <a:endParaRPr lang="en-US"/>
        </a:p>
      </dgm:t>
    </dgm:pt>
    <dgm:pt modelId="{DB8A2D6D-22DE-42A1-929F-C17107969D3F}" type="sibTrans" cxnId="{4D7EB0A9-44A4-4938-ACAC-64FBF9CCA5D7}">
      <dgm:prSet/>
      <dgm:spPr/>
      <dgm:t>
        <a:bodyPr/>
        <a:lstStyle/>
        <a:p>
          <a:endParaRPr lang="en-US"/>
        </a:p>
      </dgm:t>
    </dgm:pt>
    <dgm:pt modelId="{3889C826-DECF-4F55-BE70-DD27575771AE}">
      <dgm:prSet/>
      <dgm:spPr/>
      <dgm:t>
        <a:bodyPr/>
        <a:lstStyle/>
        <a:p>
          <a:r>
            <a:rPr lang="en-GB" b="1" dirty="0"/>
            <a:t>Use courtesy in the shops and in the street </a:t>
          </a:r>
          <a:endParaRPr lang="en-US" dirty="0"/>
        </a:p>
      </dgm:t>
    </dgm:pt>
    <dgm:pt modelId="{35832782-B4A1-40A5-A982-931D2CA85B84}" type="parTrans" cxnId="{7C889659-8181-439D-8C60-4E3F6CECAACF}">
      <dgm:prSet/>
      <dgm:spPr/>
      <dgm:t>
        <a:bodyPr/>
        <a:lstStyle/>
        <a:p>
          <a:endParaRPr lang="en-US"/>
        </a:p>
      </dgm:t>
    </dgm:pt>
    <dgm:pt modelId="{7E9DD5F8-2C78-4513-8CDC-6042DD22C713}" type="sibTrans" cxnId="{7C889659-8181-439D-8C60-4E3F6CECAACF}">
      <dgm:prSet/>
      <dgm:spPr/>
      <dgm:t>
        <a:bodyPr/>
        <a:lstStyle/>
        <a:p>
          <a:endParaRPr lang="en-US"/>
        </a:p>
      </dgm:t>
    </dgm:pt>
    <dgm:pt modelId="{0C4D2F24-352E-4BC0-9BA8-B96478BD0E8E}">
      <dgm:prSet/>
      <dgm:spPr/>
      <dgm:t>
        <a:bodyPr/>
        <a:lstStyle/>
        <a:p>
          <a:r>
            <a:rPr lang="en-GB" b="1" dirty="0"/>
            <a:t>People will think you're a treat.</a:t>
          </a:r>
          <a:endParaRPr lang="en-US" dirty="0"/>
        </a:p>
      </dgm:t>
    </dgm:pt>
    <dgm:pt modelId="{34D9DD2D-858D-4F25-BFC9-0134CAA9D0D5}" type="parTrans" cxnId="{C0C43092-F5D3-4594-8297-BFD925CC4E8B}">
      <dgm:prSet/>
      <dgm:spPr/>
      <dgm:t>
        <a:bodyPr/>
        <a:lstStyle/>
        <a:p>
          <a:endParaRPr lang="en-US"/>
        </a:p>
      </dgm:t>
    </dgm:pt>
    <dgm:pt modelId="{94E87092-C86B-4D78-8CE2-E20C2D4E17CE}" type="sibTrans" cxnId="{C0C43092-F5D3-4594-8297-BFD925CC4E8B}">
      <dgm:prSet/>
      <dgm:spPr/>
      <dgm:t>
        <a:bodyPr/>
        <a:lstStyle/>
        <a:p>
          <a:endParaRPr lang="en-US"/>
        </a:p>
      </dgm:t>
    </dgm:pt>
    <dgm:pt modelId="{9F86BC5E-738B-4793-A006-6F99A8B3C2AD}">
      <dgm:prSet/>
      <dgm:spPr/>
      <dgm:t>
        <a:bodyPr/>
        <a:lstStyle/>
        <a:p>
          <a:r>
            <a:rPr lang="en-GB" b="1" dirty="0"/>
            <a:t>In eating or drinking outdoors or at dinner</a:t>
          </a:r>
          <a:endParaRPr lang="en-US" dirty="0"/>
        </a:p>
      </dgm:t>
    </dgm:pt>
    <dgm:pt modelId="{246D3427-9B69-4F41-BE8B-BF57BCA132A6}" type="parTrans" cxnId="{A637967A-EBC0-4B54-B77C-299DC0CF4196}">
      <dgm:prSet/>
      <dgm:spPr/>
      <dgm:t>
        <a:bodyPr/>
        <a:lstStyle/>
        <a:p>
          <a:endParaRPr lang="en-US"/>
        </a:p>
      </dgm:t>
    </dgm:pt>
    <dgm:pt modelId="{6B120E7F-7794-49BB-A290-E8220D8819DB}" type="sibTrans" cxnId="{A637967A-EBC0-4B54-B77C-299DC0CF4196}">
      <dgm:prSet/>
      <dgm:spPr/>
      <dgm:t>
        <a:bodyPr/>
        <a:lstStyle/>
        <a:p>
          <a:endParaRPr lang="en-US"/>
        </a:p>
      </dgm:t>
    </dgm:pt>
    <dgm:pt modelId="{1AD933FB-CF32-4DFE-A7F8-8682DEFBFF23}">
      <dgm:prSet/>
      <dgm:spPr/>
      <dgm:t>
        <a:bodyPr/>
        <a:lstStyle/>
        <a:p>
          <a:r>
            <a:rPr lang="en-GB" b="1" dirty="0"/>
            <a:t>Use courtesy always and you'll be a winner!</a:t>
          </a:r>
          <a:endParaRPr lang="en-US" dirty="0"/>
        </a:p>
      </dgm:t>
    </dgm:pt>
    <dgm:pt modelId="{93C55B75-34BC-47FE-ADDF-7A04B87E358E}" type="parTrans" cxnId="{3BE3FE1D-0815-47A1-92C4-96D9BC326679}">
      <dgm:prSet/>
      <dgm:spPr/>
      <dgm:t>
        <a:bodyPr/>
        <a:lstStyle/>
        <a:p>
          <a:endParaRPr lang="en-US"/>
        </a:p>
      </dgm:t>
    </dgm:pt>
    <dgm:pt modelId="{30D5C08C-FD2D-42E8-88EC-B93CA4BA255D}" type="sibTrans" cxnId="{3BE3FE1D-0815-47A1-92C4-96D9BC326679}">
      <dgm:prSet/>
      <dgm:spPr/>
      <dgm:t>
        <a:bodyPr/>
        <a:lstStyle/>
        <a:p>
          <a:endParaRPr lang="en-US"/>
        </a:p>
      </dgm:t>
    </dgm:pt>
    <dgm:pt modelId="{EB91DCC1-EE79-479F-A411-2CB2933520E6}" type="pres">
      <dgm:prSet presAssocID="{76E12229-C1E0-486E-9FB8-15152AB28504}" presName="root" presStyleCnt="0">
        <dgm:presLayoutVars>
          <dgm:dir/>
          <dgm:resizeHandles val="exact"/>
        </dgm:presLayoutVars>
      </dgm:prSet>
      <dgm:spPr/>
    </dgm:pt>
    <dgm:pt modelId="{81CE6AE7-C841-463C-9749-295BCA5B287A}" type="pres">
      <dgm:prSet presAssocID="{7ABE2704-D440-493D-9318-9C9BB8520253}" presName="compNode" presStyleCnt="0"/>
      <dgm:spPr/>
    </dgm:pt>
    <dgm:pt modelId="{EBED8F8E-D2B8-4012-918C-D4EB434F4597}" type="pres">
      <dgm:prSet presAssocID="{7ABE2704-D440-493D-9318-9C9BB8520253}" presName="iconRect" presStyleLbl="node1" presStyleIdx="0" presStyleCnt="8"/>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Waiter"/>
        </a:ext>
      </dgm:extLst>
    </dgm:pt>
    <dgm:pt modelId="{F93A5E87-4F66-4044-B7CA-F67C7C8FD5EB}" type="pres">
      <dgm:prSet presAssocID="{7ABE2704-D440-493D-9318-9C9BB8520253}" presName="spaceRect" presStyleCnt="0"/>
      <dgm:spPr/>
    </dgm:pt>
    <dgm:pt modelId="{58E314BE-23D4-41B4-94F6-E41F9C5CFC62}" type="pres">
      <dgm:prSet presAssocID="{7ABE2704-D440-493D-9318-9C9BB8520253}" presName="textRect" presStyleLbl="revTx" presStyleIdx="0" presStyleCnt="8">
        <dgm:presLayoutVars>
          <dgm:chMax val="1"/>
          <dgm:chPref val="1"/>
        </dgm:presLayoutVars>
      </dgm:prSet>
      <dgm:spPr/>
    </dgm:pt>
    <dgm:pt modelId="{66C4B691-AF7A-46F6-8A6E-00E0D127C3F8}" type="pres">
      <dgm:prSet presAssocID="{F2B57770-554A-4FD0-942F-65FC77A12C20}" presName="sibTrans" presStyleCnt="0"/>
      <dgm:spPr/>
    </dgm:pt>
    <dgm:pt modelId="{4B7D22EA-DE57-4696-934C-F85E4E350136}" type="pres">
      <dgm:prSet presAssocID="{8E964E50-623F-4640-BD88-86CFCE68B8F0}" presName="compNode" presStyleCnt="0"/>
      <dgm:spPr/>
    </dgm:pt>
    <dgm:pt modelId="{EBF13369-F5DF-48DC-A9F4-D5494F767DF7}" type="pres">
      <dgm:prSet presAssocID="{8E964E50-623F-4640-BD88-86CFCE68B8F0}" presName="iconRect" presStyleLbl="node1" presStyleIdx="1" presStyleCnt="8"/>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9383F277-98CE-4B32-91DF-D62BBD72A00A}" type="pres">
      <dgm:prSet presAssocID="{8E964E50-623F-4640-BD88-86CFCE68B8F0}" presName="spaceRect" presStyleCnt="0"/>
      <dgm:spPr/>
    </dgm:pt>
    <dgm:pt modelId="{38D59EDE-D063-4D42-BE0A-B427A1139515}" type="pres">
      <dgm:prSet presAssocID="{8E964E50-623F-4640-BD88-86CFCE68B8F0}" presName="textRect" presStyleLbl="revTx" presStyleIdx="1" presStyleCnt="8">
        <dgm:presLayoutVars>
          <dgm:chMax val="1"/>
          <dgm:chPref val="1"/>
        </dgm:presLayoutVars>
      </dgm:prSet>
      <dgm:spPr/>
    </dgm:pt>
    <dgm:pt modelId="{FB564EB0-F341-49A6-B1AB-2E8411831951}" type="pres">
      <dgm:prSet presAssocID="{584C3D62-6864-41AD-B4B1-22BC382C7080}" presName="sibTrans" presStyleCnt="0"/>
      <dgm:spPr/>
    </dgm:pt>
    <dgm:pt modelId="{D62CDDBE-FBB8-452E-99D7-7D0A4A319E29}" type="pres">
      <dgm:prSet presAssocID="{0505BDFB-46F4-43F6-9A45-F116D1D1F1A6}" presName="compNode" presStyleCnt="0"/>
      <dgm:spPr/>
    </dgm:pt>
    <dgm:pt modelId="{39D11574-CABE-44D9-81E1-D115F6F56BAB}" type="pres">
      <dgm:prSet presAssocID="{0505BDFB-46F4-43F6-9A45-F116D1D1F1A6}" presName="iconRect" presStyleLbl="node1" presStyleIdx="2" presStyleCnt="8"/>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ongue"/>
        </a:ext>
      </dgm:extLst>
    </dgm:pt>
    <dgm:pt modelId="{8A18F860-95D0-49B8-90EB-6D339BE6808A}" type="pres">
      <dgm:prSet presAssocID="{0505BDFB-46F4-43F6-9A45-F116D1D1F1A6}" presName="spaceRect" presStyleCnt="0"/>
      <dgm:spPr/>
    </dgm:pt>
    <dgm:pt modelId="{2C696423-CE0A-4DA8-8B7A-410353CAB1F9}" type="pres">
      <dgm:prSet presAssocID="{0505BDFB-46F4-43F6-9A45-F116D1D1F1A6}" presName="textRect" presStyleLbl="revTx" presStyleIdx="2" presStyleCnt="8">
        <dgm:presLayoutVars>
          <dgm:chMax val="1"/>
          <dgm:chPref val="1"/>
        </dgm:presLayoutVars>
      </dgm:prSet>
      <dgm:spPr/>
    </dgm:pt>
    <dgm:pt modelId="{5FDE1A18-BC65-4D2E-BDF7-03770C7B5313}" type="pres">
      <dgm:prSet presAssocID="{150BCB6A-1378-4363-8857-E04029900511}" presName="sibTrans" presStyleCnt="0"/>
      <dgm:spPr/>
    </dgm:pt>
    <dgm:pt modelId="{589D785D-6314-48B6-8503-3B2013403F52}" type="pres">
      <dgm:prSet presAssocID="{5DF6051B-40BB-4221-ADE2-90F7DE863038}" presName="compNode" presStyleCnt="0"/>
      <dgm:spPr/>
    </dgm:pt>
    <dgm:pt modelId="{DF3BEDB7-1720-44BB-A5A6-29FBAB4ABCF1}" type="pres">
      <dgm:prSet presAssocID="{5DF6051B-40BB-4221-ADE2-90F7DE863038}" presName="iconRect" presStyleLbl="node1" presStyleIdx="3" presStyleCnt="8"/>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Kimono"/>
        </a:ext>
      </dgm:extLst>
    </dgm:pt>
    <dgm:pt modelId="{5F63DD11-B07C-459B-9E60-B982550D01BB}" type="pres">
      <dgm:prSet presAssocID="{5DF6051B-40BB-4221-ADE2-90F7DE863038}" presName="spaceRect" presStyleCnt="0"/>
      <dgm:spPr/>
    </dgm:pt>
    <dgm:pt modelId="{83DEAEC3-1E8F-41FE-B913-2797B8CD9FF0}" type="pres">
      <dgm:prSet presAssocID="{5DF6051B-40BB-4221-ADE2-90F7DE863038}" presName="textRect" presStyleLbl="revTx" presStyleIdx="3" presStyleCnt="8">
        <dgm:presLayoutVars>
          <dgm:chMax val="1"/>
          <dgm:chPref val="1"/>
        </dgm:presLayoutVars>
      </dgm:prSet>
      <dgm:spPr/>
    </dgm:pt>
    <dgm:pt modelId="{B9759997-2BDF-4985-89C6-45FADF75170B}" type="pres">
      <dgm:prSet presAssocID="{DB8A2D6D-22DE-42A1-929F-C17107969D3F}" presName="sibTrans" presStyleCnt="0"/>
      <dgm:spPr/>
    </dgm:pt>
    <dgm:pt modelId="{226D5A57-8A9F-42F5-AA19-18156D22B32C}" type="pres">
      <dgm:prSet presAssocID="{3889C826-DECF-4F55-BE70-DD27575771AE}" presName="compNode" presStyleCnt="0"/>
      <dgm:spPr/>
    </dgm:pt>
    <dgm:pt modelId="{F27B9BFE-2997-494E-B4DE-D095091A8ED9}" type="pres">
      <dgm:prSet presAssocID="{3889C826-DECF-4F55-BE70-DD27575771AE}" presName="iconRect" presStyleLbl="node1" presStyleIdx="4" presStyleCnt="8"/>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aco"/>
        </a:ext>
      </dgm:extLst>
    </dgm:pt>
    <dgm:pt modelId="{939524F1-EE7C-486C-936E-B576A2B228FA}" type="pres">
      <dgm:prSet presAssocID="{3889C826-DECF-4F55-BE70-DD27575771AE}" presName="spaceRect" presStyleCnt="0"/>
      <dgm:spPr/>
    </dgm:pt>
    <dgm:pt modelId="{3DA9FFFB-1839-4D0F-95A3-6136D0733EAD}" type="pres">
      <dgm:prSet presAssocID="{3889C826-DECF-4F55-BE70-DD27575771AE}" presName="textRect" presStyleLbl="revTx" presStyleIdx="4" presStyleCnt="8">
        <dgm:presLayoutVars>
          <dgm:chMax val="1"/>
          <dgm:chPref val="1"/>
        </dgm:presLayoutVars>
      </dgm:prSet>
      <dgm:spPr/>
    </dgm:pt>
    <dgm:pt modelId="{D17626AB-D438-4677-AF1F-D14029DCE56D}" type="pres">
      <dgm:prSet presAssocID="{7E9DD5F8-2C78-4513-8CDC-6042DD22C713}" presName="sibTrans" presStyleCnt="0"/>
      <dgm:spPr/>
    </dgm:pt>
    <dgm:pt modelId="{9C924AD6-4694-4EC1-A6D0-6FE2835ADE16}" type="pres">
      <dgm:prSet presAssocID="{0C4D2F24-352E-4BC0-9BA8-B96478BD0E8E}" presName="compNode" presStyleCnt="0"/>
      <dgm:spPr/>
    </dgm:pt>
    <dgm:pt modelId="{BE9F54BA-2A38-4A83-B385-0429013CA1DE}" type="pres">
      <dgm:prSet presAssocID="{0C4D2F24-352E-4BC0-9BA8-B96478BD0E8E}" presName="iconRect" presStyleLbl="node1" presStyleIdx="5" presStyleCnt="8"/>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Moustache Face with Solid Fill"/>
        </a:ext>
      </dgm:extLst>
    </dgm:pt>
    <dgm:pt modelId="{0CCFE01F-7765-475B-A496-89FA6CBF60D9}" type="pres">
      <dgm:prSet presAssocID="{0C4D2F24-352E-4BC0-9BA8-B96478BD0E8E}" presName="spaceRect" presStyleCnt="0"/>
      <dgm:spPr/>
    </dgm:pt>
    <dgm:pt modelId="{B626ED6C-2BD2-47D0-903A-4159E2B2B575}" type="pres">
      <dgm:prSet presAssocID="{0C4D2F24-352E-4BC0-9BA8-B96478BD0E8E}" presName="textRect" presStyleLbl="revTx" presStyleIdx="5" presStyleCnt="8">
        <dgm:presLayoutVars>
          <dgm:chMax val="1"/>
          <dgm:chPref val="1"/>
        </dgm:presLayoutVars>
      </dgm:prSet>
      <dgm:spPr/>
    </dgm:pt>
    <dgm:pt modelId="{AA4D141B-6EFF-44D8-B042-92AC3C4FD95D}" type="pres">
      <dgm:prSet presAssocID="{94E87092-C86B-4D78-8CE2-E20C2D4E17CE}" presName="sibTrans" presStyleCnt="0"/>
      <dgm:spPr/>
    </dgm:pt>
    <dgm:pt modelId="{51B51BF2-6686-482C-AC3E-859CE4C8C014}" type="pres">
      <dgm:prSet presAssocID="{9F86BC5E-738B-4793-A006-6F99A8B3C2AD}" presName="compNode" presStyleCnt="0"/>
      <dgm:spPr/>
    </dgm:pt>
    <dgm:pt modelId="{6F9CEE73-B307-4078-AFFF-672AD6BCBB08}" type="pres">
      <dgm:prSet presAssocID="{9F86BC5E-738B-4793-A006-6F99A8B3C2AD}" presName="iconRect" presStyleLbl="node1" presStyleIdx="6" presStyleCnt="8"/>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Covered plate"/>
        </a:ext>
      </dgm:extLst>
    </dgm:pt>
    <dgm:pt modelId="{5479C5D5-C9D8-4C4E-9DAE-83EFCD1A2C47}" type="pres">
      <dgm:prSet presAssocID="{9F86BC5E-738B-4793-A006-6F99A8B3C2AD}" presName="spaceRect" presStyleCnt="0"/>
      <dgm:spPr/>
    </dgm:pt>
    <dgm:pt modelId="{ED101FF7-DE3D-4894-962A-FA15677DA18A}" type="pres">
      <dgm:prSet presAssocID="{9F86BC5E-738B-4793-A006-6F99A8B3C2AD}" presName="textRect" presStyleLbl="revTx" presStyleIdx="6" presStyleCnt="8">
        <dgm:presLayoutVars>
          <dgm:chMax val="1"/>
          <dgm:chPref val="1"/>
        </dgm:presLayoutVars>
      </dgm:prSet>
      <dgm:spPr/>
    </dgm:pt>
    <dgm:pt modelId="{A6226C6A-09B7-4A3F-BF70-4E67E3E80CF8}" type="pres">
      <dgm:prSet presAssocID="{6B120E7F-7794-49BB-A290-E8220D8819DB}" presName="sibTrans" presStyleCnt="0"/>
      <dgm:spPr/>
    </dgm:pt>
    <dgm:pt modelId="{A20FC42A-D106-476E-AADD-F5BD30D45870}" type="pres">
      <dgm:prSet presAssocID="{1AD933FB-CF32-4DFE-A7F8-8682DEFBFF23}" presName="compNode" presStyleCnt="0"/>
      <dgm:spPr/>
    </dgm:pt>
    <dgm:pt modelId="{2B6846D5-4503-4ACA-B44A-5E84080D5905}" type="pres">
      <dgm:prSet presAssocID="{1AD933FB-CF32-4DFE-A7F8-8682DEFBFF23}" presName="iconRect" presStyleLbl="node1" presStyleIdx="7" presStyleCnt="8"/>
      <dgm:spPr>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a:noFill/>
        </a:ln>
      </dgm:spPr>
      <dgm:extLst>
        <a:ext uri="{E40237B7-FDA0-4F09-8148-C483321AD2D9}">
          <dgm14:cNvPr xmlns:dgm14="http://schemas.microsoft.com/office/drawing/2010/diagram" id="0" name="" descr="Horseshoe"/>
        </a:ext>
      </dgm:extLst>
    </dgm:pt>
    <dgm:pt modelId="{3D6EBA96-D2A0-4137-9A3C-3C0370F432EB}" type="pres">
      <dgm:prSet presAssocID="{1AD933FB-CF32-4DFE-A7F8-8682DEFBFF23}" presName="spaceRect" presStyleCnt="0"/>
      <dgm:spPr/>
    </dgm:pt>
    <dgm:pt modelId="{9901FE6C-1F00-4DC5-B3DB-C4986DC6016E}" type="pres">
      <dgm:prSet presAssocID="{1AD933FB-CF32-4DFE-A7F8-8682DEFBFF23}" presName="textRect" presStyleLbl="revTx" presStyleIdx="7" presStyleCnt="8">
        <dgm:presLayoutVars>
          <dgm:chMax val="1"/>
          <dgm:chPref val="1"/>
        </dgm:presLayoutVars>
      </dgm:prSet>
      <dgm:spPr/>
    </dgm:pt>
  </dgm:ptLst>
  <dgm:cxnLst>
    <dgm:cxn modelId="{B18E8F08-E57E-4690-A1AC-15A6EFC58A4E}" type="presOf" srcId="{9F86BC5E-738B-4793-A006-6F99A8B3C2AD}" destId="{ED101FF7-DE3D-4894-962A-FA15677DA18A}" srcOrd="0" destOrd="0" presId="urn:microsoft.com/office/officeart/2018/2/layout/IconLabelList"/>
    <dgm:cxn modelId="{FEE56013-B2E8-4AB3-A2E3-C36AE96595E2}" srcId="{76E12229-C1E0-486E-9FB8-15152AB28504}" destId="{7ABE2704-D440-493D-9318-9C9BB8520253}" srcOrd="0" destOrd="0" parTransId="{D4ED6462-5D23-416A-8400-9AB961CCBB44}" sibTransId="{F2B57770-554A-4FD0-942F-65FC77A12C20}"/>
    <dgm:cxn modelId="{4574E316-3CD5-44A7-A38A-6964ACD9B939}" type="presOf" srcId="{1AD933FB-CF32-4DFE-A7F8-8682DEFBFF23}" destId="{9901FE6C-1F00-4DC5-B3DB-C4986DC6016E}" srcOrd="0" destOrd="0" presId="urn:microsoft.com/office/officeart/2018/2/layout/IconLabelList"/>
    <dgm:cxn modelId="{3BE3FE1D-0815-47A1-92C4-96D9BC326679}" srcId="{76E12229-C1E0-486E-9FB8-15152AB28504}" destId="{1AD933FB-CF32-4DFE-A7F8-8682DEFBFF23}" srcOrd="7" destOrd="0" parTransId="{93C55B75-34BC-47FE-ADDF-7A04B87E358E}" sibTransId="{30D5C08C-FD2D-42E8-88EC-B93CA4BA255D}"/>
    <dgm:cxn modelId="{2C7C0A2F-4C99-4F34-B9D7-C8427633558B}" type="presOf" srcId="{7ABE2704-D440-493D-9318-9C9BB8520253}" destId="{58E314BE-23D4-41B4-94F6-E41F9C5CFC62}" srcOrd="0" destOrd="0" presId="urn:microsoft.com/office/officeart/2018/2/layout/IconLabelList"/>
    <dgm:cxn modelId="{992F1B6E-0601-4877-888D-0EA980F2F6B4}" srcId="{76E12229-C1E0-486E-9FB8-15152AB28504}" destId="{8E964E50-623F-4640-BD88-86CFCE68B8F0}" srcOrd="1" destOrd="0" parTransId="{B6776E1E-403C-4FC9-8B99-7CB08DA3A9C4}" sibTransId="{584C3D62-6864-41AD-B4B1-22BC382C7080}"/>
    <dgm:cxn modelId="{7C889659-8181-439D-8C60-4E3F6CECAACF}" srcId="{76E12229-C1E0-486E-9FB8-15152AB28504}" destId="{3889C826-DECF-4F55-BE70-DD27575771AE}" srcOrd="4" destOrd="0" parTransId="{35832782-B4A1-40A5-A982-931D2CA85B84}" sibTransId="{7E9DD5F8-2C78-4513-8CDC-6042DD22C713}"/>
    <dgm:cxn modelId="{A637967A-EBC0-4B54-B77C-299DC0CF4196}" srcId="{76E12229-C1E0-486E-9FB8-15152AB28504}" destId="{9F86BC5E-738B-4793-A006-6F99A8B3C2AD}" srcOrd="6" destOrd="0" parTransId="{246D3427-9B69-4F41-BE8B-BF57BCA132A6}" sibTransId="{6B120E7F-7794-49BB-A290-E8220D8819DB}"/>
    <dgm:cxn modelId="{6E0C2A7F-B99D-409E-8A39-935B39512505}" type="presOf" srcId="{76E12229-C1E0-486E-9FB8-15152AB28504}" destId="{EB91DCC1-EE79-479F-A411-2CB2933520E6}" srcOrd="0" destOrd="0" presId="urn:microsoft.com/office/officeart/2018/2/layout/IconLabelList"/>
    <dgm:cxn modelId="{A089A181-F2F8-4D1D-AA95-2EFE3E028F92}" type="presOf" srcId="{8E964E50-623F-4640-BD88-86CFCE68B8F0}" destId="{38D59EDE-D063-4D42-BE0A-B427A1139515}" srcOrd="0" destOrd="0" presId="urn:microsoft.com/office/officeart/2018/2/layout/IconLabelList"/>
    <dgm:cxn modelId="{C0C43092-F5D3-4594-8297-BFD925CC4E8B}" srcId="{76E12229-C1E0-486E-9FB8-15152AB28504}" destId="{0C4D2F24-352E-4BC0-9BA8-B96478BD0E8E}" srcOrd="5" destOrd="0" parTransId="{34D9DD2D-858D-4F25-BFC9-0134CAA9D0D5}" sibTransId="{94E87092-C86B-4D78-8CE2-E20C2D4E17CE}"/>
    <dgm:cxn modelId="{4D7EB0A9-44A4-4938-ACAC-64FBF9CCA5D7}" srcId="{76E12229-C1E0-486E-9FB8-15152AB28504}" destId="{5DF6051B-40BB-4221-ADE2-90F7DE863038}" srcOrd="3" destOrd="0" parTransId="{C3B4A7C0-9EEE-43A1-BB9E-5675FE13D6E6}" sibTransId="{DB8A2D6D-22DE-42A1-929F-C17107969D3F}"/>
    <dgm:cxn modelId="{DA738BB9-35B6-45A2-9893-88A948EE7E3F}" type="presOf" srcId="{0505BDFB-46F4-43F6-9A45-F116D1D1F1A6}" destId="{2C696423-CE0A-4DA8-8B7A-410353CAB1F9}" srcOrd="0" destOrd="0" presId="urn:microsoft.com/office/officeart/2018/2/layout/IconLabelList"/>
    <dgm:cxn modelId="{5736A6E4-AF4D-46F8-B6BC-4A1C83C7F687}" type="presOf" srcId="{5DF6051B-40BB-4221-ADE2-90F7DE863038}" destId="{83DEAEC3-1E8F-41FE-B913-2797B8CD9FF0}" srcOrd="0" destOrd="0" presId="urn:microsoft.com/office/officeart/2018/2/layout/IconLabelList"/>
    <dgm:cxn modelId="{A7A70DED-DDDD-456D-B04E-97D94C271429}" type="presOf" srcId="{0C4D2F24-352E-4BC0-9BA8-B96478BD0E8E}" destId="{B626ED6C-2BD2-47D0-903A-4159E2B2B575}" srcOrd="0" destOrd="0" presId="urn:microsoft.com/office/officeart/2018/2/layout/IconLabelList"/>
    <dgm:cxn modelId="{011618EE-4B46-4DCA-962B-8532C6D48B81}" type="presOf" srcId="{3889C826-DECF-4F55-BE70-DD27575771AE}" destId="{3DA9FFFB-1839-4D0F-95A3-6136D0733EAD}" srcOrd="0" destOrd="0" presId="urn:microsoft.com/office/officeart/2018/2/layout/IconLabelList"/>
    <dgm:cxn modelId="{A52C7FFE-F23B-4B52-A61C-2300A746A6E8}" srcId="{76E12229-C1E0-486E-9FB8-15152AB28504}" destId="{0505BDFB-46F4-43F6-9A45-F116D1D1F1A6}" srcOrd="2" destOrd="0" parTransId="{01A5079A-7680-46D4-87DD-8E04E76F61E7}" sibTransId="{150BCB6A-1378-4363-8857-E04029900511}"/>
    <dgm:cxn modelId="{8BAA09EB-480A-4C5A-8AA4-0633CB5B47AA}" type="presParOf" srcId="{EB91DCC1-EE79-479F-A411-2CB2933520E6}" destId="{81CE6AE7-C841-463C-9749-295BCA5B287A}" srcOrd="0" destOrd="0" presId="urn:microsoft.com/office/officeart/2018/2/layout/IconLabelList"/>
    <dgm:cxn modelId="{1DFD5CC3-2843-4674-AE8C-E3FF86D22F68}" type="presParOf" srcId="{81CE6AE7-C841-463C-9749-295BCA5B287A}" destId="{EBED8F8E-D2B8-4012-918C-D4EB434F4597}" srcOrd="0" destOrd="0" presId="urn:microsoft.com/office/officeart/2018/2/layout/IconLabelList"/>
    <dgm:cxn modelId="{1A93F9E0-5036-491F-99D1-5B5655BE57F6}" type="presParOf" srcId="{81CE6AE7-C841-463C-9749-295BCA5B287A}" destId="{F93A5E87-4F66-4044-B7CA-F67C7C8FD5EB}" srcOrd="1" destOrd="0" presId="urn:microsoft.com/office/officeart/2018/2/layout/IconLabelList"/>
    <dgm:cxn modelId="{709E6CCA-38D1-4186-A183-CE05E1E19CB6}" type="presParOf" srcId="{81CE6AE7-C841-463C-9749-295BCA5B287A}" destId="{58E314BE-23D4-41B4-94F6-E41F9C5CFC62}" srcOrd="2" destOrd="0" presId="urn:microsoft.com/office/officeart/2018/2/layout/IconLabelList"/>
    <dgm:cxn modelId="{B61BC769-AA63-4CF0-8639-498599E2CC57}" type="presParOf" srcId="{EB91DCC1-EE79-479F-A411-2CB2933520E6}" destId="{66C4B691-AF7A-46F6-8A6E-00E0D127C3F8}" srcOrd="1" destOrd="0" presId="urn:microsoft.com/office/officeart/2018/2/layout/IconLabelList"/>
    <dgm:cxn modelId="{148A33BE-9027-46BB-9197-DB06F610362F}" type="presParOf" srcId="{EB91DCC1-EE79-479F-A411-2CB2933520E6}" destId="{4B7D22EA-DE57-4696-934C-F85E4E350136}" srcOrd="2" destOrd="0" presId="urn:microsoft.com/office/officeart/2018/2/layout/IconLabelList"/>
    <dgm:cxn modelId="{BF2B2BB8-38F5-4849-B4DF-EF733D8B4628}" type="presParOf" srcId="{4B7D22EA-DE57-4696-934C-F85E4E350136}" destId="{EBF13369-F5DF-48DC-A9F4-D5494F767DF7}" srcOrd="0" destOrd="0" presId="urn:microsoft.com/office/officeart/2018/2/layout/IconLabelList"/>
    <dgm:cxn modelId="{566D59CD-F9A9-4B51-923C-A7DE77216C87}" type="presParOf" srcId="{4B7D22EA-DE57-4696-934C-F85E4E350136}" destId="{9383F277-98CE-4B32-91DF-D62BBD72A00A}" srcOrd="1" destOrd="0" presId="urn:microsoft.com/office/officeart/2018/2/layout/IconLabelList"/>
    <dgm:cxn modelId="{15AA76C2-6DF5-4BBC-9239-6323666F54DB}" type="presParOf" srcId="{4B7D22EA-DE57-4696-934C-F85E4E350136}" destId="{38D59EDE-D063-4D42-BE0A-B427A1139515}" srcOrd="2" destOrd="0" presId="urn:microsoft.com/office/officeart/2018/2/layout/IconLabelList"/>
    <dgm:cxn modelId="{3ED7EE89-73E6-4B03-8A48-91B2F22B0BBC}" type="presParOf" srcId="{EB91DCC1-EE79-479F-A411-2CB2933520E6}" destId="{FB564EB0-F341-49A6-B1AB-2E8411831951}" srcOrd="3" destOrd="0" presId="urn:microsoft.com/office/officeart/2018/2/layout/IconLabelList"/>
    <dgm:cxn modelId="{F8790B85-C9CB-4AF2-A005-E360F4ED0B22}" type="presParOf" srcId="{EB91DCC1-EE79-479F-A411-2CB2933520E6}" destId="{D62CDDBE-FBB8-452E-99D7-7D0A4A319E29}" srcOrd="4" destOrd="0" presId="urn:microsoft.com/office/officeart/2018/2/layout/IconLabelList"/>
    <dgm:cxn modelId="{B1B53E9E-5EFC-4EAE-B1B9-7AB764A09641}" type="presParOf" srcId="{D62CDDBE-FBB8-452E-99D7-7D0A4A319E29}" destId="{39D11574-CABE-44D9-81E1-D115F6F56BAB}" srcOrd="0" destOrd="0" presId="urn:microsoft.com/office/officeart/2018/2/layout/IconLabelList"/>
    <dgm:cxn modelId="{44A88A3F-0812-463E-9876-E14ADBE8A039}" type="presParOf" srcId="{D62CDDBE-FBB8-452E-99D7-7D0A4A319E29}" destId="{8A18F860-95D0-49B8-90EB-6D339BE6808A}" srcOrd="1" destOrd="0" presId="urn:microsoft.com/office/officeart/2018/2/layout/IconLabelList"/>
    <dgm:cxn modelId="{A15F4A8C-731B-4FF1-B7D5-2B85203EECC7}" type="presParOf" srcId="{D62CDDBE-FBB8-452E-99D7-7D0A4A319E29}" destId="{2C696423-CE0A-4DA8-8B7A-410353CAB1F9}" srcOrd="2" destOrd="0" presId="urn:microsoft.com/office/officeart/2018/2/layout/IconLabelList"/>
    <dgm:cxn modelId="{B17C9DBD-A885-4AC0-B2C5-7E788365346F}" type="presParOf" srcId="{EB91DCC1-EE79-479F-A411-2CB2933520E6}" destId="{5FDE1A18-BC65-4D2E-BDF7-03770C7B5313}" srcOrd="5" destOrd="0" presId="urn:microsoft.com/office/officeart/2018/2/layout/IconLabelList"/>
    <dgm:cxn modelId="{A5299B91-D6CA-4CED-8095-3A352F7D3287}" type="presParOf" srcId="{EB91DCC1-EE79-479F-A411-2CB2933520E6}" destId="{589D785D-6314-48B6-8503-3B2013403F52}" srcOrd="6" destOrd="0" presId="urn:microsoft.com/office/officeart/2018/2/layout/IconLabelList"/>
    <dgm:cxn modelId="{E8BCED73-8E50-4A0E-980D-1EDC5EAD7790}" type="presParOf" srcId="{589D785D-6314-48B6-8503-3B2013403F52}" destId="{DF3BEDB7-1720-44BB-A5A6-29FBAB4ABCF1}" srcOrd="0" destOrd="0" presId="urn:microsoft.com/office/officeart/2018/2/layout/IconLabelList"/>
    <dgm:cxn modelId="{1B1C0896-D5DE-4A81-AC58-C3569E0A5280}" type="presParOf" srcId="{589D785D-6314-48B6-8503-3B2013403F52}" destId="{5F63DD11-B07C-459B-9E60-B982550D01BB}" srcOrd="1" destOrd="0" presId="urn:microsoft.com/office/officeart/2018/2/layout/IconLabelList"/>
    <dgm:cxn modelId="{425DF510-E3FF-4B2D-ACB5-3D7482280284}" type="presParOf" srcId="{589D785D-6314-48B6-8503-3B2013403F52}" destId="{83DEAEC3-1E8F-41FE-B913-2797B8CD9FF0}" srcOrd="2" destOrd="0" presId="urn:microsoft.com/office/officeart/2018/2/layout/IconLabelList"/>
    <dgm:cxn modelId="{6984F7B5-8185-433C-8456-088BE00C6541}" type="presParOf" srcId="{EB91DCC1-EE79-479F-A411-2CB2933520E6}" destId="{B9759997-2BDF-4985-89C6-45FADF75170B}" srcOrd="7" destOrd="0" presId="urn:microsoft.com/office/officeart/2018/2/layout/IconLabelList"/>
    <dgm:cxn modelId="{D45FA10D-6B51-4D0C-912C-62373D8B036F}" type="presParOf" srcId="{EB91DCC1-EE79-479F-A411-2CB2933520E6}" destId="{226D5A57-8A9F-42F5-AA19-18156D22B32C}" srcOrd="8" destOrd="0" presId="urn:microsoft.com/office/officeart/2018/2/layout/IconLabelList"/>
    <dgm:cxn modelId="{9E7B74C9-9E3A-4967-96B0-B26FF9894E54}" type="presParOf" srcId="{226D5A57-8A9F-42F5-AA19-18156D22B32C}" destId="{F27B9BFE-2997-494E-B4DE-D095091A8ED9}" srcOrd="0" destOrd="0" presId="urn:microsoft.com/office/officeart/2018/2/layout/IconLabelList"/>
    <dgm:cxn modelId="{982D30EE-5A7F-4E52-A587-9F86ACE0E9E3}" type="presParOf" srcId="{226D5A57-8A9F-42F5-AA19-18156D22B32C}" destId="{939524F1-EE7C-486C-936E-B576A2B228FA}" srcOrd="1" destOrd="0" presId="urn:microsoft.com/office/officeart/2018/2/layout/IconLabelList"/>
    <dgm:cxn modelId="{77F25ADE-8F1C-4D5B-A324-FC3237B0CD81}" type="presParOf" srcId="{226D5A57-8A9F-42F5-AA19-18156D22B32C}" destId="{3DA9FFFB-1839-4D0F-95A3-6136D0733EAD}" srcOrd="2" destOrd="0" presId="urn:microsoft.com/office/officeart/2018/2/layout/IconLabelList"/>
    <dgm:cxn modelId="{6377D1DE-D80D-4D2F-A26B-0A7EE75989B8}" type="presParOf" srcId="{EB91DCC1-EE79-479F-A411-2CB2933520E6}" destId="{D17626AB-D438-4677-AF1F-D14029DCE56D}" srcOrd="9" destOrd="0" presId="urn:microsoft.com/office/officeart/2018/2/layout/IconLabelList"/>
    <dgm:cxn modelId="{2CDAE88E-FE2C-408E-AEEC-E964482F436A}" type="presParOf" srcId="{EB91DCC1-EE79-479F-A411-2CB2933520E6}" destId="{9C924AD6-4694-4EC1-A6D0-6FE2835ADE16}" srcOrd="10" destOrd="0" presId="urn:microsoft.com/office/officeart/2018/2/layout/IconLabelList"/>
    <dgm:cxn modelId="{AF12BD84-6BCE-459B-9B7F-14E4CF899310}" type="presParOf" srcId="{9C924AD6-4694-4EC1-A6D0-6FE2835ADE16}" destId="{BE9F54BA-2A38-4A83-B385-0429013CA1DE}" srcOrd="0" destOrd="0" presId="urn:microsoft.com/office/officeart/2018/2/layout/IconLabelList"/>
    <dgm:cxn modelId="{058699B1-5556-4369-AC59-3581FDDDB260}" type="presParOf" srcId="{9C924AD6-4694-4EC1-A6D0-6FE2835ADE16}" destId="{0CCFE01F-7765-475B-A496-89FA6CBF60D9}" srcOrd="1" destOrd="0" presId="urn:microsoft.com/office/officeart/2018/2/layout/IconLabelList"/>
    <dgm:cxn modelId="{707622A4-5D9B-4163-88D3-F97CFF3C374F}" type="presParOf" srcId="{9C924AD6-4694-4EC1-A6D0-6FE2835ADE16}" destId="{B626ED6C-2BD2-47D0-903A-4159E2B2B575}" srcOrd="2" destOrd="0" presId="urn:microsoft.com/office/officeart/2018/2/layout/IconLabelList"/>
    <dgm:cxn modelId="{B4ECD69C-B254-4490-91B4-0E9422C01ED0}" type="presParOf" srcId="{EB91DCC1-EE79-479F-A411-2CB2933520E6}" destId="{AA4D141B-6EFF-44D8-B042-92AC3C4FD95D}" srcOrd="11" destOrd="0" presId="urn:microsoft.com/office/officeart/2018/2/layout/IconLabelList"/>
    <dgm:cxn modelId="{4CF33C6D-1935-455B-9772-DB1006E81D55}" type="presParOf" srcId="{EB91DCC1-EE79-479F-A411-2CB2933520E6}" destId="{51B51BF2-6686-482C-AC3E-859CE4C8C014}" srcOrd="12" destOrd="0" presId="urn:microsoft.com/office/officeart/2018/2/layout/IconLabelList"/>
    <dgm:cxn modelId="{C7DD1668-8696-406A-9C1A-EECA072BC56C}" type="presParOf" srcId="{51B51BF2-6686-482C-AC3E-859CE4C8C014}" destId="{6F9CEE73-B307-4078-AFFF-672AD6BCBB08}" srcOrd="0" destOrd="0" presId="urn:microsoft.com/office/officeart/2018/2/layout/IconLabelList"/>
    <dgm:cxn modelId="{50766B28-4132-440A-8DDF-4E7688071E05}" type="presParOf" srcId="{51B51BF2-6686-482C-AC3E-859CE4C8C014}" destId="{5479C5D5-C9D8-4C4E-9DAE-83EFCD1A2C47}" srcOrd="1" destOrd="0" presId="urn:microsoft.com/office/officeart/2018/2/layout/IconLabelList"/>
    <dgm:cxn modelId="{B3C1CBE7-1D5A-4B96-91EF-B7DFC6536B67}" type="presParOf" srcId="{51B51BF2-6686-482C-AC3E-859CE4C8C014}" destId="{ED101FF7-DE3D-4894-962A-FA15677DA18A}" srcOrd="2" destOrd="0" presId="urn:microsoft.com/office/officeart/2018/2/layout/IconLabelList"/>
    <dgm:cxn modelId="{0EFC15BE-6119-45D0-8CBD-9BF70BFCE25D}" type="presParOf" srcId="{EB91DCC1-EE79-479F-A411-2CB2933520E6}" destId="{A6226C6A-09B7-4A3F-BF70-4E67E3E80CF8}" srcOrd="13" destOrd="0" presId="urn:microsoft.com/office/officeart/2018/2/layout/IconLabelList"/>
    <dgm:cxn modelId="{2335F8F3-7AB8-4A12-9773-3C79375F9113}" type="presParOf" srcId="{EB91DCC1-EE79-479F-A411-2CB2933520E6}" destId="{A20FC42A-D106-476E-AADD-F5BD30D45870}" srcOrd="14" destOrd="0" presId="urn:microsoft.com/office/officeart/2018/2/layout/IconLabelList"/>
    <dgm:cxn modelId="{04A67D42-230F-419C-960D-E9EFEE21063F}" type="presParOf" srcId="{A20FC42A-D106-476E-AADD-F5BD30D45870}" destId="{2B6846D5-4503-4ACA-B44A-5E84080D5905}" srcOrd="0" destOrd="0" presId="urn:microsoft.com/office/officeart/2018/2/layout/IconLabelList"/>
    <dgm:cxn modelId="{379208A7-0D71-42EC-AF08-D1040063B60C}" type="presParOf" srcId="{A20FC42A-D106-476E-AADD-F5BD30D45870}" destId="{3D6EBA96-D2A0-4137-9A3C-3C0370F432EB}" srcOrd="1" destOrd="0" presId="urn:microsoft.com/office/officeart/2018/2/layout/IconLabelList"/>
    <dgm:cxn modelId="{4BA40D89-E9A1-4C38-8554-604051E7819E}" type="presParOf" srcId="{A20FC42A-D106-476E-AADD-F5BD30D45870}" destId="{9901FE6C-1F00-4DC5-B3DB-C4986DC6016E}"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D30536-660E-4D5E-869F-FDA6400980A0}">
      <dsp:nvSpPr>
        <dsp:cNvPr id="0" name=""/>
        <dsp:cNvSpPr/>
      </dsp:nvSpPr>
      <dsp:spPr>
        <a:xfrm>
          <a:off x="-270224" y="11096"/>
          <a:ext cx="6564551" cy="15622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F148CF-9E37-4E2A-8D27-F9843D68A3F7}">
      <dsp:nvSpPr>
        <dsp:cNvPr id="0" name=""/>
        <dsp:cNvSpPr/>
      </dsp:nvSpPr>
      <dsp:spPr>
        <a:xfrm>
          <a:off x="202363" y="362607"/>
          <a:ext cx="860930" cy="8592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B47F3E-E791-44EE-BBEF-2D902BCD3E69}">
      <dsp:nvSpPr>
        <dsp:cNvPr id="0" name=""/>
        <dsp:cNvSpPr/>
      </dsp:nvSpPr>
      <dsp:spPr>
        <a:xfrm>
          <a:off x="1535881" y="11096"/>
          <a:ext cx="4687648" cy="1685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408" tIns="178408" rIns="178408" bIns="178408" numCol="1" spcCol="1270" anchor="ctr" anchorCtr="0">
          <a:noAutofit/>
        </a:bodyPr>
        <a:lstStyle/>
        <a:p>
          <a:pPr marL="0" lvl="0" indent="0" algn="l" defTabSz="1600200">
            <a:lnSpc>
              <a:spcPct val="90000"/>
            </a:lnSpc>
            <a:spcBef>
              <a:spcPct val="0"/>
            </a:spcBef>
            <a:spcAft>
              <a:spcPct val="35000"/>
            </a:spcAft>
            <a:buNone/>
          </a:pPr>
          <a:r>
            <a:rPr lang="en-GB" sz="3600" kern="1200" dirty="0"/>
            <a:t>Good manners </a:t>
          </a:r>
          <a:endParaRPr lang="en-US" sz="3600" kern="1200" dirty="0"/>
        </a:p>
      </dsp:txBody>
      <dsp:txXfrm>
        <a:off x="1535881" y="11096"/>
        <a:ext cx="4687648" cy="1685740"/>
      </dsp:txXfrm>
    </dsp:sp>
    <dsp:sp modelId="{8C64994E-F3B4-4D91-883A-3E567168A6AD}">
      <dsp:nvSpPr>
        <dsp:cNvPr id="0" name=""/>
        <dsp:cNvSpPr/>
      </dsp:nvSpPr>
      <dsp:spPr>
        <a:xfrm>
          <a:off x="-270224" y="2105501"/>
          <a:ext cx="6564551" cy="15622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F02012-FF5A-4603-B0C2-015FD564793A}">
      <dsp:nvSpPr>
        <dsp:cNvPr id="0" name=""/>
        <dsp:cNvSpPr/>
      </dsp:nvSpPr>
      <dsp:spPr>
        <a:xfrm>
          <a:off x="202363" y="2457012"/>
          <a:ext cx="860930" cy="8592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B970BBD-08C3-4A56-ADA8-DE418B07CDDB}">
      <dsp:nvSpPr>
        <dsp:cNvPr id="0" name=""/>
        <dsp:cNvSpPr/>
      </dsp:nvSpPr>
      <dsp:spPr>
        <a:xfrm>
          <a:off x="1535881" y="2105501"/>
          <a:ext cx="4687648" cy="1685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408" tIns="178408" rIns="178408" bIns="178408" numCol="1" spcCol="1270" anchor="ctr" anchorCtr="0">
          <a:noAutofit/>
        </a:bodyPr>
        <a:lstStyle/>
        <a:p>
          <a:pPr marL="0" lvl="0" indent="0" algn="l" defTabSz="1600200">
            <a:lnSpc>
              <a:spcPct val="90000"/>
            </a:lnSpc>
            <a:spcBef>
              <a:spcPct val="0"/>
            </a:spcBef>
            <a:spcAft>
              <a:spcPct val="35000"/>
            </a:spcAft>
            <a:buNone/>
          </a:pPr>
          <a:r>
            <a:rPr lang="en-GB" sz="3600" kern="1200" dirty="0"/>
            <a:t>Considering the feelings of others</a:t>
          </a:r>
          <a:endParaRPr lang="en-US" sz="3600" kern="1200" dirty="0"/>
        </a:p>
      </dsp:txBody>
      <dsp:txXfrm>
        <a:off x="1535881" y="2105501"/>
        <a:ext cx="4687648" cy="1685740"/>
      </dsp:txXfrm>
    </dsp:sp>
    <dsp:sp modelId="{1FCEB1C2-7895-431B-B5E0-693C25C9E020}">
      <dsp:nvSpPr>
        <dsp:cNvPr id="0" name=""/>
        <dsp:cNvSpPr/>
      </dsp:nvSpPr>
      <dsp:spPr>
        <a:xfrm>
          <a:off x="-270224" y="4199906"/>
          <a:ext cx="6564551" cy="156227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34A22A-0F36-49E9-8F40-56523FB4CB91}">
      <dsp:nvSpPr>
        <dsp:cNvPr id="0" name=""/>
        <dsp:cNvSpPr/>
      </dsp:nvSpPr>
      <dsp:spPr>
        <a:xfrm>
          <a:off x="202363" y="4551417"/>
          <a:ext cx="860930" cy="85925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6FC8F1-B16D-4D9E-A1A8-D10280892DEB}">
      <dsp:nvSpPr>
        <dsp:cNvPr id="0" name=""/>
        <dsp:cNvSpPr/>
      </dsp:nvSpPr>
      <dsp:spPr>
        <a:xfrm>
          <a:off x="924635" y="4199906"/>
          <a:ext cx="5910139" cy="16857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408" tIns="178408" rIns="178408" bIns="178408" numCol="1" spcCol="1270" anchor="ctr" anchorCtr="0">
          <a:noAutofit/>
        </a:bodyPr>
        <a:lstStyle/>
        <a:p>
          <a:pPr marL="0" lvl="0" indent="0" algn="l" defTabSz="1511300">
            <a:lnSpc>
              <a:spcPct val="90000"/>
            </a:lnSpc>
            <a:spcBef>
              <a:spcPct val="0"/>
            </a:spcBef>
            <a:spcAft>
              <a:spcPct val="35000"/>
            </a:spcAft>
            <a:buNone/>
          </a:pPr>
          <a:r>
            <a:rPr lang="en-GB" sz="3400" kern="1200" dirty="0"/>
            <a:t>Being the kind of person that others will like and respect</a:t>
          </a:r>
          <a:endParaRPr lang="en-US" sz="3400" kern="1200" dirty="0"/>
        </a:p>
      </dsp:txBody>
      <dsp:txXfrm>
        <a:off x="924635" y="4199906"/>
        <a:ext cx="5910139" cy="16857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FA7DCD-469B-494E-AA00-0B3F48BA6063}">
      <dsp:nvSpPr>
        <dsp:cNvPr id="0" name=""/>
        <dsp:cNvSpPr/>
      </dsp:nvSpPr>
      <dsp:spPr>
        <a:xfrm>
          <a:off x="0" y="3166"/>
          <a:ext cx="10515600" cy="137991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3D68DC-E02F-4106-970D-703CBB63194C}">
      <dsp:nvSpPr>
        <dsp:cNvPr id="0" name=""/>
        <dsp:cNvSpPr/>
      </dsp:nvSpPr>
      <dsp:spPr>
        <a:xfrm>
          <a:off x="417423" y="313646"/>
          <a:ext cx="759693" cy="7589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09E7D9-80A4-45A1-8AF0-045291F50627}">
      <dsp:nvSpPr>
        <dsp:cNvPr id="0" name=""/>
        <dsp:cNvSpPr/>
      </dsp:nvSpPr>
      <dsp:spPr>
        <a:xfrm>
          <a:off x="1594541" y="3166"/>
          <a:ext cx="8645006" cy="138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184" tIns="146184" rIns="146184" bIns="146184" numCol="1" spcCol="1270" anchor="ctr" anchorCtr="0">
          <a:noAutofit/>
        </a:bodyPr>
        <a:lstStyle/>
        <a:p>
          <a:pPr marL="0" lvl="0" indent="0" algn="l" defTabSz="1066800">
            <a:lnSpc>
              <a:spcPct val="90000"/>
            </a:lnSpc>
            <a:spcBef>
              <a:spcPct val="0"/>
            </a:spcBef>
            <a:spcAft>
              <a:spcPct val="35000"/>
            </a:spcAft>
            <a:buNone/>
          </a:pPr>
          <a:r>
            <a:rPr lang="en-GB" sz="2400" kern="1200" dirty="0"/>
            <a:t>When someone says, "Please pass the (what you would like passed to you)," reach for it only if you are the closest one to it. Take the item and place it next to your neighbour. </a:t>
          </a:r>
          <a:endParaRPr lang="en-US" sz="2400" kern="1200" dirty="0"/>
        </a:p>
      </dsp:txBody>
      <dsp:txXfrm>
        <a:off x="1594541" y="3166"/>
        <a:ext cx="8645006" cy="1381261"/>
      </dsp:txXfrm>
    </dsp:sp>
    <dsp:sp modelId="{EEE7D22A-8D15-4A93-9426-039EBC6AFF4C}">
      <dsp:nvSpPr>
        <dsp:cNvPr id="0" name=""/>
        <dsp:cNvSpPr/>
      </dsp:nvSpPr>
      <dsp:spPr>
        <a:xfrm>
          <a:off x="0" y="1641406"/>
          <a:ext cx="10515600" cy="1379912"/>
        </a:xfrm>
        <a:prstGeom prst="roundRect">
          <a:avLst>
            <a:gd name="adj" fmla="val 10000"/>
          </a:avLst>
        </a:prstGeom>
        <a:solidFill>
          <a:schemeClr val="accent2">
            <a:hueOff val="-727682"/>
            <a:satOff val="-41964"/>
            <a:lumOff val="4314"/>
            <a:alphaOff val="0"/>
          </a:schemeClr>
        </a:solidFill>
        <a:ln>
          <a:noFill/>
        </a:ln>
        <a:effectLst/>
      </dsp:spPr>
      <dsp:style>
        <a:lnRef idx="0">
          <a:scrgbClr r="0" g="0" b="0"/>
        </a:lnRef>
        <a:fillRef idx="1">
          <a:scrgbClr r="0" g="0" b="0"/>
        </a:fillRef>
        <a:effectRef idx="0">
          <a:scrgbClr r="0" g="0" b="0"/>
        </a:effectRef>
        <a:fontRef idx="minor"/>
      </dsp:style>
    </dsp:sp>
    <dsp:sp modelId="{86237847-AEE0-4F0E-AD43-7DC6EA777190}">
      <dsp:nvSpPr>
        <dsp:cNvPr id="0" name=""/>
        <dsp:cNvSpPr/>
      </dsp:nvSpPr>
      <dsp:spPr>
        <a:xfrm>
          <a:off x="417423" y="1951887"/>
          <a:ext cx="759693" cy="7589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2AA7D8B-F2C2-4ADA-BC0A-629515894BFC}">
      <dsp:nvSpPr>
        <dsp:cNvPr id="0" name=""/>
        <dsp:cNvSpPr/>
      </dsp:nvSpPr>
      <dsp:spPr>
        <a:xfrm>
          <a:off x="1594541" y="1641406"/>
          <a:ext cx="8645006" cy="138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184" tIns="146184" rIns="146184" bIns="146184" numCol="1" spcCol="1270" anchor="ctr" anchorCtr="0">
          <a:noAutofit/>
        </a:bodyPr>
        <a:lstStyle/>
        <a:p>
          <a:pPr marL="0" lvl="0" indent="0" algn="l" defTabSz="1066800">
            <a:lnSpc>
              <a:spcPct val="90000"/>
            </a:lnSpc>
            <a:spcBef>
              <a:spcPct val="0"/>
            </a:spcBef>
            <a:spcAft>
              <a:spcPct val="35000"/>
            </a:spcAft>
            <a:buNone/>
          </a:pPr>
          <a:r>
            <a:rPr lang="en-GB" sz="2400" kern="1200" dirty="0"/>
            <a:t>Continue passing the item in this manner until it reaches the person who asked for it. </a:t>
          </a:r>
          <a:endParaRPr lang="en-US" sz="2400" kern="1200" dirty="0"/>
        </a:p>
      </dsp:txBody>
      <dsp:txXfrm>
        <a:off x="1594541" y="1641406"/>
        <a:ext cx="8645006" cy="1381261"/>
      </dsp:txXfrm>
    </dsp:sp>
    <dsp:sp modelId="{7DF9987F-7806-4E36-9181-999504125366}">
      <dsp:nvSpPr>
        <dsp:cNvPr id="0" name=""/>
        <dsp:cNvSpPr/>
      </dsp:nvSpPr>
      <dsp:spPr>
        <a:xfrm>
          <a:off x="0" y="3279647"/>
          <a:ext cx="10515600" cy="1379912"/>
        </a:xfrm>
        <a:prstGeom prst="roundRect">
          <a:avLst>
            <a:gd name="adj" fmla="val 10000"/>
          </a:avLst>
        </a:prstGeom>
        <a:solidFill>
          <a:schemeClr val="accent2">
            <a:hueOff val="-1455363"/>
            <a:satOff val="-83928"/>
            <a:lumOff val="8628"/>
            <a:alphaOff val="0"/>
          </a:schemeClr>
        </a:solidFill>
        <a:ln>
          <a:noFill/>
        </a:ln>
        <a:effectLst/>
      </dsp:spPr>
      <dsp:style>
        <a:lnRef idx="0">
          <a:scrgbClr r="0" g="0" b="0"/>
        </a:lnRef>
        <a:fillRef idx="1">
          <a:scrgbClr r="0" g="0" b="0"/>
        </a:fillRef>
        <a:effectRef idx="0">
          <a:scrgbClr r="0" g="0" b="0"/>
        </a:effectRef>
        <a:fontRef idx="minor"/>
      </dsp:style>
    </dsp:sp>
    <dsp:sp modelId="{B39BD0B6-32F5-43B0-8BF4-21CC87122187}">
      <dsp:nvSpPr>
        <dsp:cNvPr id="0" name=""/>
        <dsp:cNvSpPr/>
      </dsp:nvSpPr>
      <dsp:spPr>
        <a:xfrm>
          <a:off x="417831" y="3590127"/>
          <a:ext cx="759693" cy="7589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285D1E-0216-4264-97BC-DC9CC458DED5}">
      <dsp:nvSpPr>
        <dsp:cNvPr id="0" name=""/>
        <dsp:cNvSpPr/>
      </dsp:nvSpPr>
      <dsp:spPr>
        <a:xfrm>
          <a:off x="1595357" y="3279647"/>
          <a:ext cx="8645006" cy="13812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6184" tIns="146184" rIns="146184" bIns="146184" numCol="1" spcCol="1270" anchor="ctr" anchorCtr="0">
          <a:noAutofit/>
        </a:bodyPr>
        <a:lstStyle/>
        <a:p>
          <a:pPr marL="0" lvl="0" indent="0" algn="l" defTabSz="1066800">
            <a:lnSpc>
              <a:spcPct val="90000"/>
            </a:lnSpc>
            <a:spcBef>
              <a:spcPct val="0"/>
            </a:spcBef>
            <a:spcAft>
              <a:spcPct val="35000"/>
            </a:spcAft>
            <a:buNone/>
          </a:pPr>
          <a:r>
            <a:rPr lang="en-GB" sz="2400" kern="1200" dirty="0"/>
            <a:t>Refrain from helping yourself along the way, before the person who asked for it gets the chance. </a:t>
          </a:r>
        </a:p>
        <a:p>
          <a:pPr marL="0" lvl="0" indent="0" algn="l" defTabSz="1066800">
            <a:lnSpc>
              <a:spcPct val="90000"/>
            </a:lnSpc>
            <a:spcBef>
              <a:spcPct val="0"/>
            </a:spcBef>
            <a:spcAft>
              <a:spcPct val="35000"/>
            </a:spcAft>
            <a:buNone/>
          </a:pPr>
          <a:r>
            <a:rPr lang="en-GB" sz="2400" kern="1200" dirty="0"/>
            <a:t>Wait politely until they have served themselves. Then ask for the bowl to be passed back to you.</a:t>
          </a:r>
          <a:endParaRPr lang="en-US" sz="2400" kern="1200" dirty="0"/>
        </a:p>
      </dsp:txBody>
      <dsp:txXfrm>
        <a:off x="1595357" y="3279647"/>
        <a:ext cx="8645006" cy="13812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36D3C6-86E0-49B1-B997-9ACBAED85E59}">
      <dsp:nvSpPr>
        <dsp:cNvPr id="0" name=""/>
        <dsp:cNvSpPr/>
      </dsp:nvSpPr>
      <dsp:spPr>
        <a:xfrm>
          <a:off x="0" y="96231"/>
          <a:ext cx="4559425" cy="184604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kern="1200"/>
            <a:t>“Thank you for the meal, it was delicious !”</a:t>
          </a:r>
          <a:endParaRPr lang="en-US" sz="3300" kern="1200"/>
        </a:p>
      </dsp:txBody>
      <dsp:txXfrm>
        <a:off x="90116" y="186347"/>
        <a:ext cx="4379193" cy="1665808"/>
      </dsp:txXfrm>
    </dsp:sp>
    <dsp:sp modelId="{C1C9823C-AC93-4C8E-B368-2562E00400F0}">
      <dsp:nvSpPr>
        <dsp:cNvPr id="0" name=""/>
        <dsp:cNvSpPr/>
      </dsp:nvSpPr>
      <dsp:spPr>
        <a:xfrm>
          <a:off x="0" y="2037312"/>
          <a:ext cx="4559425" cy="184604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GB" sz="3300" b="1" kern="1200"/>
            <a:t>Your Turn Together</a:t>
          </a:r>
          <a:r>
            <a:rPr lang="en-GB" sz="3300" kern="1200"/>
            <a:t> “Thank you for the meal, it was delicious !”</a:t>
          </a:r>
          <a:endParaRPr lang="en-US" sz="3300" kern="1200"/>
        </a:p>
      </dsp:txBody>
      <dsp:txXfrm>
        <a:off x="90116" y="2127428"/>
        <a:ext cx="4379193" cy="166580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7C80E8-8484-4A73-8EF7-1A5E4ADD6513}">
      <dsp:nvSpPr>
        <dsp:cNvPr id="0" name=""/>
        <dsp:cNvSpPr/>
      </dsp:nvSpPr>
      <dsp:spPr>
        <a:xfrm>
          <a:off x="-213766" y="873768"/>
          <a:ext cx="6248400" cy="1741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5E8A34-5BB7-45DB-858B-1B433DC19F4B}">
      <dsp:nvSpPr>
        <dsp:cNvPr id="0" name=""/>
        <dsp:cNvSpPr/>
      </dsp:nvSpPr>
      <dsp:spPr>
        <a:xfrm>
          <a:off x="313000" y="1265578"/>
          <a:ext cx="959631" cy="95775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B2C42D-11B6-4B82-B88F-97CD8CBDD82E}">
      <dsp:nvSpPr>
        <dsp:cNvPr id="0" name=""/>
        <dsp:cNvSpPr/>
      </dsp:nvSpPr>
      <dsp:spPr>
        <a:xfrm>
          <a:off x="1365956" y="873768"/>
          <a:ext cx="5096209" cy="1743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476" tIns="184476" rIns="184476" bIns="184476" numCol="1" spcCol="1270" anchor="ctr" anchorCtr="0">
          <a:noAutofit/>
        </a:bodyPr>
        <a:lstStyle/>
        <a:p>
          <a:pPr marL="0" lvl="0" indent="0" algn="ctr" defTabSz="1422400">
            <a:lnSpc>
              <a:spcPct val="90000"/>
            </a:lnSpc>
            <a:spcBef>
              <a:spcPct val="0"/>
            </a:spcBef>
            <a:spcAft>
              <a:spcPct val="35000"/>
            </a:spcAft>
            <a:buNone/>
          </a:pPr>
          <a:r>
            <a:rPr lang="en-GB" sz="3200" kern="1200" dirty="0"/>
            <a:t>“</a:t>
          </a:r>
          <a:r>
            <a:rPr lang="en-GB" sz="3200" kern="1200" dirty="0">
              <a:solidFill>
                <a:schemeClr val="tx1">
                  <a:lumMod val="95000"/>
                  <a:lumOff val="5000"/>
                </a:schemeClr>
              </a:solidFill>
            </a:rPr>
            <a:t>Thank you for the meal, it was delicious </a:t>
          </a:r>
          <a:r>
            <a:rPr lang="en-GB" sz="3200" kern="1200" dirty="0"/>
            <a:t>!”</a:t>
          </a:r>
          <a:endParaRPr lang="en-US" sz="3200" kern="1200" dirty="0"/>
        </a:p>
      </dsp:txBody>
      <dsp:txXfrm>
        <a:off x="1365956" y="873768"/>
        <a:ext cx="5096209" cy="1743080"/>
      </dsp:txXfrm>
    </dsp:sp>
    <dsp:sp modelId="{962445BF-7BE3-4C83-A343-DD4EFB26FE2C}">
      <dsp:nvSpPr>
        <dsp:cNvPr id="0" name=""/>
        <dsp:cNvSpPr/>
      </dsp:nvSpPr>
      <dsp:spPr>
        <a:xfrm>
          <a:off x="-213766" y="3039414"/>
          <a:ext cx="6248400" cy="174137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02AACD-30EA-483A-8310-0DA2751700C9}">
      <dsp:nvSpPr>
        <dsp:cNvPr id="0" name=""/>
        <dsp:cNvSpPr/>
      </dsp:nvSpPr>
      <dsp:spPr>
        <a:xfrm>
          <a:off x="313000" y="3431224"/>
          <a:ext cx="959631" cy="95775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86FDED0-3B64-448E-8A3B-4D06FA6448C0}">
      <dsp:nvSpPr>
        <dsp:cNvPr id="0" name=""/>
        <dsp:cNvSpPr/>
      </dsp:nvSpPr>
      <dsp:spPr>
        <a:xfrm>
          <a:off x="1576492" y="3039414"/>
          <a:ext cx="4675138" cy="1743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476" tIns="184476" rIns="184476" bIns="184476" numCol="1" spcCol="1270" anchor="ctr" anchorCtr="0">
          <a:noAutofit/>
        </a:bodyPr>
        <a:lstStyle/>
        <a:p>
          <a:pPr marL="0" lvl="0" indent="0" algn="ctr" defTabSz="1422400">
            <a:lnSpc>
              <a:spcPct val="90000"/>
            </a:lnSpc>
            <a:spcBef>
              <a:spcPct val="0"/>
            </a:spcBef>
            <a:spcAft>
              <a:spcPct val="35000"/>
            </a:spcAft>
            <a:buNone/>
          </a:pPr>
          <a:r>
            <a:rPr lang="en-GB" sz="3200" b="1" kern="1200" dirty="0"/>
            <a:t>Your Turn Together</a:t>
          </a:r>
          <a:r>
            <a:rPr lang="en-GB" sz="3200" kern="1200" dirty="0"/>
            <a:t> “Thank you for the meal, it was delicious !”</a:t>
          </a:r>
          <a:endParaRPr lang="en-US" sz="3200" kern="1200" dirty="0"/>
        </a:p>
      </dsp:txBody>
      <dsp:txXfrm>
        <a:off x="1576492" y="3039414"/>
        <a:ext cx="4675138" cy="174308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9FDC10-600F-4C3D-B8FB-317D043173D6}">
      <dsp:nvSpPr>
        <dsp:cNvPr id="0" name=""/>
        <dsp:cNvSpPr/>
      </dsp:nvSpPr>
      <dsp:spPr>
        <a:xfrm>
          <a:off x="0" y="5107"/>
          <a:ext cx="6248400" cy="10867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67B7DB-6ED5-4624-AFEA-A29EA8A6AAB5}">
      <dsp:nvSpPr>
        <dsp:cNvPr id="0" name=""/>
        <dsp:cNvSpPr/>
      </dsp:nvSpPr>
      <dsp:spPr>
        <a:xfrm>
          <a:off x="328744" y="249627"/>
          <a:ext cx="598301" cy="59771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52DAEA-E79B-4817-9E15-A8928CD66C4B}">
      <dsp:nvSpPr>
        <dsp:cNvPr id="0" name=""/>
        <dsp:cNvSpPr/>
      </dsp:nvSpPr>
      <dsp:spPr>
        <a:xfrm>
          <a:off x="1255790" y="5107"/>
          <a:ext cx="4935876" cy="11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98" tIns="125798" rIns="125798" bIns="125798" numCol="1" spcCol="1270" anchor="ctr" anchorCtr="0">
          <a:noAutofit/>
        </a:bodyPr>
        <a:lstStyle/>
        <a:p>
          <a:pPr marL="0" lvl="0" indent="0" algn="l" defTabSz="1066800">
            <a:lnSpc>
              <a:spcPct val="90000"/>
            </a:lnSpc>
            <a:spcBef>
              <a:spcPct val="0"/>
            </a:spcBef>
            <a:spcAft>
              <a:spcPct val="35000"/>
            </a:spcAft>
            <a:buNone/>
          </a:pPr>
          <a:r>
            <a:rPr lang="en-GB" sz="2400" i="1" kern="1200" dirty="0"/>
            <a:t>A simple, “Hello,” or a longer, “Good Morning,  Good Afternoon.”</a:t>
          </a:r>
          <a:endParaRPr lang="en-US" sz="2400" kern="1200" dirty="0"/>
        </a:p>
      </dsp:txBody>
      <dsp:txXfrm>
        <a:off x="1255790" y="5107"/>
        <a:ext cx="4935876" cy="1188641"/>
      </dsp:txXfrm>
    </dsp:sp>
    <dsp:sp modelId="{688F2DED-DFC0-4570-A1EE-69C3A3E95D2E}">
      <dsp:nvSpPr>
        <dsp:cNvPr id="0" name=""/>
        <dsp:cNvSpPr/>
      </dsp:nvSpPr>
      <dsp:spPr>
        <a:xfrm>
          <a:off x="0" y="1490909"/>
          <a:ext cx="6248400" cy="10867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BCCA3B-6AD6-4115-9023-0CB171C5EC50}">
      <dsp:nvSpPr>
        <dsp:cNvPr id="0" name=""/>
        <dsp:cNvSpPr/>
      </dsp:nvSpPr>
      <dsp:spPr>
        <a:xfrm>
          <a:off x="328744" y="1735430"/>
          <a:ext cx="598301" cy="59771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4775815-41DE-41F8-8682-CA2D5C8FEEBA}">
      <dsp:nvSpPr>
        <dsp:cNvPr id="0" name=""/>
        <dsp:cNvSpPr/>
      </dsp:nvSpPr>
      <dsp:spPr>
        <a:xfrm>
          <a:off x="1255790" y="1490909"/>
          <a:ext cx="4935876" cy="11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98" tIns="125798" rIns="125798" bIns="125798" numCol="1" spcCol="1270" anchor="ctr" anchorCtr="0">
          <a:noAutofit/>
        </a:bodyPr>
        <a:lstStyle/>
        <a:p>
          <a:pPr marL="0" lvl="0" indent="0" algn="l" defTabSz="1066800">
            <a:lnSpc>
              <a:spcPct val="90000"/>
            </a:lnSpc>
            <a:spcBef>
              <a:spcPct val="0"/>
            </a:spcBef>
            <a:spcAft>
              <a:spcPct val="35000"/>
            </a:spcAft>
            <a:buNone/>
          </a:pPr>
          <a:r>
            <a:rPr lang="en-GB" sz="2400" b="1" i="1" u="sng" kern="1200" dirty="0"/>
            <a:t>Let us discuss</a:t>
          </a:r>
          <a:r>
            <a:rPr lang="en-GB" sz="2400" i="1" kern="1200" dirty="0"/>
            <a:t>: Why should we use a polite tone?</a:t>
          </a:r>
          <a:endParaRPr lang="en-US" sz="2400" kern="1200" dirty="0"/>
        </a:p>
      </dsp:txBody>
      <dsp:txXfrm>
        <a:off x="1255790" y="1490909"/>
        <a:ext cx="4935876" cy="1188641"/>
      </dsp:txXfrm>
    </dsp:sp>
    <dsp:sp modelId="{6647EA4F-CEF9-4D1F-A603-70AF8DE8DBAD}">
      <dsp:nvSpPr>
        <dsp:cNvPr id="0" name=""/>
        <dsp:cNvSpPr/>
      </dsp:nvSpPr>
      <dsp:spPr>
        <a:xfrm>
          <a:off x="0" y="2976711"/>
          <a:ext cx="6248400" cy="10867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1E1522-1AB6-4E54-A610-3654CAFD24CD}">
      <dsp:nvSpPr>
        <dsp:cNvPr id="0" name=""/>
        <dsp:cNvSpPr/>
      </dsp:nvSpPr>
      <dsp:spPr>
        <a:xfrm>
          <a:off x="328744" y="3221232"/>
          <a:ext cx="598301" cy="59771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24CBA1-5CD1-4434-8243-0460D8F8A730}">
      <dsp:nvSpPr>
        <dsp:cNvPr id="0" name=""/>
        <dsp:cNvSpPr/>
      </dsp:nvSpPr>
      <dsp:spPr>
        <a:xfrm>
          <a:off x="1255790" y="2976711"/>
          <a:ext cx="4935876" cy="11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98" tIns="125798" rIns="125798" bIns="125798" numCol="1" spcCol="1270" anchor="ctr" anchorCtr="0">
          <a:noAutofit/>
        </a:bodyPr>
        <a:lstStyle/>
        <a:p>
          <a:pPr marL="0" lvl="0" indent="0" algn="l" defTabSz="1066800">
            <a:lnSpc>
              <a:spcPct val="90000"/>
            </a:lnSpc>
            <a:spcBef>
              <a:spcPct val="0"/>
            </a:spcBef>
            <a:spcAft>
              <a:spcPct val="35000"/>
            </a:spcAft>
            <a:buNone/>
          </a:pPr>
          <a:r>
            <a:rPr lang="en-GB" sz="2400" b="1" i="1" u="sng" kern="1200" dirty="0"/>
            <a:t>Let us now practise</a:t>
          </a:r>
          <a:r>
            <a:rPr lang="en-GB" sz="2400" i="1" u="sng" kern="1200" dirty="0"/>
            <a:t> </a:t>
          </a:r>
          <a:r>
            <a:rPr lang="en-GB" sz="2400" i="1" kern="1200" dirty="0"/>
            <a:t>how to answer the telephone with a polite tone of voice</a:t>
          </a:r>
          <a:endParaRPr lang="en-US" sz="2400" kern="1200" dirty="0"/>
        </a:p>
      </dsp:txBody>
      <dsp:txXfrm>
        <a:off x="1255790" y="2976711"/>
        <a:ext cx="4935876" cy="1188641"/>
      </dsp:txXfrm>
    </dsp:sp>
    <dsp:sp modelId="{2D212614-837D-4E9F-AF15-153C93829A87}">
      <dsp:nvSpPr>
        <dsp:cNvPr id="0" name=""/>
        <dsp:cNvSpPr/>
      </dsp:nvSpPr>
      <dsp:spPr>
        <a:xfrm>
          <a:off x="0" y="4462514"/>
          <a:ext cx="6248400" cy="10867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94DEE7-1158-4526-AB3F-3D0295882EDA}">
      <dsp:nvSpPr>
        <dsp:cNvPr id="0" name=""/>
        <dsp:cNvSpPr/>
      </dsp:nvSpPr>
      <dsp:spPr>
        <a:xfrm>
          <a:off x="328744" y="4707034"/>
          <a:ext cx="598301" cy="59771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7D70D9-3532-4BD6-A336-96BC50988D73}">
      <dsp:nvSpPr>
        <dsp:cNvPr id="0" name=""/>
        <dsp:cNvSpPr/>
      </dsp:nvSpPr>
      <dsp:spPr>
        <a:xfrm>
          <a:off x="1255790" y="4462514"/>
          <a:ext cx="4935876" cy="11886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98" tIns="125798" rIns="125798" bIns="125798" numCol="1" spcCol="1270" anchor="ctr" anchorCtr="0">
          <a:noAutofit/>
        </a:bodyPr>
        <a:lstStyle/>
        <a:p>
          <a:pPr marL="0" lvl="0" indent="0" algn="l" defTabSz="1066800">
            <a:lnSpc>
              <a:spcPct val="90000"/>
            </a:lnSpc>
            <a:spcBef>
              <a:spcPct val="0"/>
            </a:spcBef>
            <a:spcAft>
              <a:spcPct val="35000"/>
            </a:spcAft>
            <a:buNone/>
          </a:pPr>
          <a:r>
            <a:rPr lang="en-GB" sz="2400" b="1" i="1" u="sng" kern="1200" dirty="0"/>
            <a:t>Your turn: </a:t>
          </a:r>
          <a:r>
            <a:rPr lang="en-GB" sz="2400" b="1" i="1" kern="1200" dirty="0"/>
            <a:t>“</a:t>
          </a:r>
          <a:r>
            <a:rPr lang="en-GB" sz="2400" i="1" kern="1200" dirty="0"/>
            <a:t>Hello,” or a longer, “Good Morning, Smith residence.”</a:t>
          </a:r>
          <a:endParaRPr lang="en-US" sz="2400" kern="1200" dirty="0"/>
        </a:p>
      </dsp:txBody>
      <dsp:txXfrm>
        <a:off x="1255790" y="4462514"/>
        <a:ext cx="4935876" cy="118864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BDD09C-1C35-4C7C-B6EC-BB35EFAAADFE}">
      <dsp:nvSpPr>
        <dsp:cNvPr id="0" name=""/>
        <dsp:cNvSpPr/>
      </dsp:nvSpPr>
      <dsp:spPr>
        <a:xfrm>
          <a:off x="0" y="6210"/>
          <a:ext cx="6248400" cy="119272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1F39F2-AC97-45D9-BF04-FEE5BDBB2E48}">
      <dsp:nvSpPr>
        <dsp:cNvPr id="0" name=""/>
        <dsp:cNvSpPr/>
      </dsp:nvSpPr>
      <dsp:spPr>
        <a:xfrm>
          <a:off x="360798" y="274572"/>
          <a:ext cx="656639" cy="65599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74C5CF2-C098-4851-9278-03859405275E}">
      <dsp:nvSpPr>
        <dsp:cNvPr id="0" name=""/>
        <dsp:cNvSpPr/>
      </dsp:nvSpPr>
      <dsp:spPr>
        <a:xfrm>
          <a:off x="1378237" y="6210"/>
          <a:ext cx="4562942" cy="1193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353" tIns="126353" rIns="126353" bIns="126353" numCol="1" spcCol="1270" anchor="ctr" anchorCtr="0">
          <a:noAutofit/>
        </a:bodyPr>
        <a:lstStyle/>
        <a:p>
          <a:pPr marL="0" lvl="0" indent="0" algn="l" defTabSz="1066800">
            <a:lnSpc>
              <a:spcPct val="90000"/>
            </a:lnSpc>
            <a:spcBef>
              <a:spcPct val="0"/>
            </a:spcBef>
            <a:spcAft>
              <a:spcPct val="35000"/>
            </a:spcAft>
            <a:buNone/>
          </a:pPr>
          <a:r>
            <a:rPr lang="en-GB" sz="2400" i="1" kern="1200" dirty="0"/>
            <a:t>“They’re not available right now.”</a:t>
          </a:r>
          <a:endParaRPr lang="en-US" sz="2400" kern="1200" dirty="0"/>
        </a:p>
      </dsp:txBody>
      <dsp:txXfrm>
        <a:off x="1378237" y="6210"/>
        <a:ext cx="4562942" cy="1193889"/>
      </dsp:txXfrm>
    </dsp:sp>
    <dsp:sp modelId="{E2514B80-0B51-47C7-AF22-E96F0115E3F7}">
      <dsp:nvSpPr>
        <dsp:cNvPr id="0" name=""/>
        <dsp:cNvSpPr/>
      </dsp:nvSpPr>
      <dsp:spPr>
        <a:xfrm>
          <a:off x="0" y="1412024"/>
          <a:ext cx="6248400" cy="119272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A36E70-59BB-47A0-8F86-6D45966B6561}">
      <dsp:nvSpPr>
        <dsp:cNvPr id="0" name=""/>
        <dsp:cNvSpPr/>
      </dsp:nvSpPr>
      <dsp:spPr>
        <a:xfrm>
          <a:off x="360798" y="1757890"/>
          <a:ext cx="656639" cy="65599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0D1ABF-C9E1-42CE-8628-35769A263F04}">
      <dsp:nvSpPr>
        <dsp:cNvPr id="0" name=""/>
        <dsp:cNvSpPr/>
      </dsp:nvSpPr>
      <dsp:spPr>
        <a:xfrm>
          <a:off x="1291085" y="1489527"/>
          <a:ext cx="4737246" cy="1193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353" tIns="126353" rIns="126353" bIns="126353" numCol="1" spcCol="1270" anchor="ctr" anchorCtr="0">
          <a:noAutofit/>
        </a:bodyPr>
        <a:lstStyle/>
        <a:p>
          <a:pPr marL="0" lvl="0" indent="0" algn="l" defTabSz="1066800">
            <a:lnSpc>
              <a:spcPct val="90000"/>
            </a:lnSpc>
            <a:spcBef>
              <a:spcPct val="0"/>
            </a:spcBef>
            <a:spcAft>
              <a:spcPct val="35000"/>
            </a:spcAft>
            <a:buNone/>
          </a:pPr>
          <a:r>
            <a:rPr lang="en-GB" sz="2400" b="1" i="1" u="sng" kern="1200" dirty="0"/>
            <a:t>Let us discuss</a:t>
          </a:r>
          <a:r>
            <a:rPr lang="en-GB" sz="2400" i="1" u="sng" kern="1200" dirty="0"/>
            <a:t> </a:t>
          </a:r>
          <a:r>
            <a:rPr lang="en-GB" sz="2400" i="1" kern="1200" dirty="0"/>
            <a:t>why should we let someone who calls know that our parents are not available?</a:t>
          </a:r>
          <a:br>
            <a:rPr lang="en-GB" sz="2400" kern="1200" dirty="0"/>
          </a:br>
          <a:endParaRPr lang="en-US" sz="2400" kern="1200" dirty="0"/>
        </a:p>
      </dsp:txBody>
      <dsp:txXfrm>
        <a:off x="1291085" y="1489527"/>
        <a:ext cx="4737246" cy="1193889"/>
      </dsp:txXfrm>
    </dsp:sp>
    <dsp:sp modelId="{C46DF5F5-1C96-466C-BEF7-B65FA4AD7557}">
      <dsp:nvSpPr>
        <dsp:cNvPr id="0" name=""/>
        <dsp:cNvSpPr/>
      </dsp:nvSpPr>
      <dsp:spPr>
        <a:xfrm>
          <a:off x="0" y="2878572"/>
          <a:ext cx="6248400" cy="119272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CAB37B-6B99-4BEB-89C4-4A3D8D12CA4A}">
      <dsp:nvSpPr>
        <dsp:cNvPr id="0" name=""/>
        <dsp:cNvSpPr/>
      </dsp:nvSpPr>
      <dsp:spPr>
        <a:xfrm>
          <a:off x="360798" y="3241208"/>
          <a:ext cx="656639" cy="65599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F02AB4-CDCA-4250-A1DD-7AF67332E9AA}">
      <dsp:nvSpPr>
        <dsp:cNvPr id="0" name=""/>
        <dsp:cNvSpPr/>
      </dsp:nvSpPr>
      <dsp:spPr>
        <a:xfrm>
          <a:off x="1378237" y="2972845"/>
          <a:ext cx="4562942" cy="1193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353" tIns="126353" rIns="126353" bIns="126353" numCol="1" spcCol="1270" anchor="ctr" anchorCtr="0">
          <a:noAutofit/>
        </a:bodyPr>
        <a:lstStyle/>
        <a:p>
          <a:pPr marL="0" lvl="0" indent="0" algn="l" defTabSz="1066800">
            <a:lnSpc>
              <a:spcPct val="90000"/>
            </a:lnSpc>
            <a:spcBef>
              <a:spcPct val="0"/>
            </a:spcBef>
            <a:spcAft>
              <a:spcPct val="35000"/>
            </a:spcAft>
            <a:buNone/>
          </a:pPr>
          <a:r>
            <a:rPr lang="en-GB" sz="2400" b="1" i="1" u="sng" kern="1200" dirty="0"/>
            <a:t>Let us practise</a:t>
          </a:r>
          <a:r>
            <a:rPr lang="en-GB" sz="2400" b="1" i="1" kern="1200" dirty="0"/>
            <a:t>:</a:t>
          </a:r>
          <a:r>
            <a:rPr lang="en-GB" sz="2400" i="1" kern="1200" dirty="0"/>
            <a:t> letting someone who calls know our parents are not available?</a:t>
          </a:r>
          <a:br>
            <a:rPr lang="en-GB" sz="2400" kern="1200" dirty="0"/>
          </a:br>
          <a:endParaRPr lang="en-US" sz="2400" kern="1200" dirty="0"/>
        </a:p>
      </dsp:txBody>
      <dsp:txXfrm>
        <a:off x="1378237" y="2972845"/>
        <a:ext cx="4562942" cy="1193889"/>
      </dsp:txXfrm>
    </dsp:sp>
    <dsp:sp modelId="{DA0CFCD8-DD7F-4BA9-B1BE-3A083A8FB515}">
      <dsp:nvSpPr>
        <dsp:cNvPr id="0" name=""/>
        <dsp:cNvSpPr/>
      </dsp:nvSpPr>
      <dsp:spPr>
        <a:xfrm>
          <a:off x="0" y="4333610"/>
          <a:ext cx="6248400" cy="119272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81A4F1-2954-4766-879C-FA05897AB576}">
      <dsp:nvSpPr>
        <dsp:cNvPr id="0" name=""/>
        <dsp:cNvSpPr/>
      </dsp:nvSpPr>
      <dsp:spPr>
        <a:xfrm>
          <a:off x="360798" y="4724525"/>
          <a:ext cx="656639" cy="65599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B869C85-0534-4183-862A-94E811AA82F7}">
      <dsp:nvSpPr>
        <dsp:cNvPr id="0" name=""/>
        <dsp:cNvSpPr/>
      </dsp:nvSpPr>
      <dsp:spPr>
        <a:xfrm>
          <a:off x="1378237" y="4456163"/>
          <a:ext cx="4562942" cy="1193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6353" tIns="126353" rIns="126353" bIns="126353" numCol="1" spcCol="1270" anchor="ctr" anchorCtr="0">
          <a:noAutofit/>
        </a:bodyPr>
        <a:lstStyle/>
        <a:p>
          <a:pPr marL="0" lvl="0" indent="0" algn="l" defTabSz="1066800">
            <a:lnSpc>
              <a:spcPct val="90000"/>
            </a:lnSpc>
            <a:spcBef>
              <a:spcPct val="0"/>
            </a:spcBef>
            <a:spcAft>
              <a:spcPct val="35000"/>
            </a:spcAft>
            <a:buNone/>
          </a:pPr>
          <a:r>
            <a:rPr lang="en-GB" sz="2400" b="1" i="1" u="sng" kern="1200" dirty="0"/>
            <a:t>Your Turn</a:t>
          </a:r>
          <a:r>
            <a:rPr lang="en-GB" sz="2400" b="1" i="1" kern="1200" dirty="0"/>
            <a:t>:</a:t>
          </a:r>
          <a:r>
            <a:rPr lang="en-GB" sz="2400" i="1" kern="1200" dirty="0"/>
            <a:t> “They’re not available right now.”</a:t>
          </a:r>
          <a:br>
            <a:rPr lang="en-GB" sz="1800" kern="1200" dirty="0"/>
          </a:br>
          <a:br>
            <a:rPr lang="en-US" sz="1800" kern="1200" dirty="0"/>
          </a:br>
          <a:endParaRPr lang="en-US" sz="1800" kern="1200" dirty="0"/>
        </a:p>
      </dsp:txBody>
      <dsp:txXfrm>
        <a:off x="1378237" y="4456163"/>
        <a:ext cx="4562942" cy="119388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C21B4B-16EB-41D0-9602-B5CE9BBE86F4}">
      <dsp:nvSpPr>
        <dsp:cNvPr id="0" name=""/>
        <dsp:cNvSpPr/>
      </dsp:nvSpPr>
      <dsp:spPr>
        <a:xfrm>
          <a:off x="0" y="531"/>
          <a:ext cx="10515600" cy="1243280"/>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CD19A9-E471-44F3-9150-14FD0334CB3B}">
      <dsp:nvSpPr>
        <dsp:cNvPr id="0" name=""/>
        <dsp:cNvSpPr/>
      </dsp:nvSpPr>
      <dsp:spPr>
        <a:xfrm>
          <a:off x="376092" y="280269"/>
          <a:ext cx="683804" cy="6838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BD297E-14A6-4C98-ADBE-E312CC02AA58}">
      <dsp:nvSpPr>
        <dsp:cNvPr id="0" name=""/>
        <dsp:cNvSpPr/>
      </dsp:nvSpPr>
      <dsp:spPr>
        <a:xfrm>
          <a:off x="1435988" y="531"/>
          <a:ext cx="90796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1022350">
            <a:lnSpc>
              <a:spcPct val="90000"/>
            </a:lnSpc>
            <a:spcBef>
              <a:spcPct val="0"/>
            </a:spcBef>
            <a:spcAft>
              <a:spcPct val="35000"/>
            </a:spcAft>
            <a:buNone/>
          </a:pPr>
          <a:r>
            <a:rPr lang="en-GB" sz="2300" i="1" kern="1200" dirty="0"/>
            <a:t>“</a:t>
          </a:r>
          <a:r>
            <a:rPr lang="en-GB" sz="2800" i="1" kern="1200" dirty="0"/>
            <a:t>May I ask who’s calling, please?” (before they let the caller know if the person they asked for is available).</a:t>
          </a:r>
          <a:endParaRPr lang="en-US" sz="2800" kern="1200" dirty="0"/>
        </a:p>
      </dsp:txBody>
      <dsp:txXfrm>
        <a:off x="1435988" y="531"/>
        <a:ext cx="9079611" cy="1243280"/>
      </dsp:txXfrm>
    </dsp:sp>
    <dsp:sp modelId="{C629170F-AE7F-462E-A9B7-05E0AE225A64}">
      <dsp:nvSpPr>
        <dsp:cNvPr id="0" name=""/>
        <dsp:cNvSpPr/>
      </dsp:nvSpPr>
      <dsp:spPr>
        <a:xfrm>
          <a:off x="0" y="1739532"/>
          <a:ext cx="10515600" cy="1243280"/>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4581B7A-D2D8-4414-9FFA-F19358537E40}">
      <dsp:nvSpPr>
        <dsp:cNvPr id="0" name=""/>
        <dsp:cNvSpPr/>
      </dsp:nvSpPr>
      <dsp:spPr>
        <a:xfrm>
          <a:off x="376092" y="1834369"/>
          <a:ext cx="683804" cy="6838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9A7D1F-0C74-41FF-A322-F105478CE2EC}">
      <dsp:nvSpPr>
        <dsp:cNvPr id="0" name=""/>
        <dsp:cNvSpPr/>
      </dsp:nvSpPr>
      <dsp:spPr>
        <a:xfrm>
          <a:off x="1285539" y="1733962"/>
          <a:ext cx="90796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1022350">
            <a:lnSpc>
              <a:spcPct val="90000"/>
            </a:lnSpc>
            <a:spcBef>
              <a:spcPct val="0"/>
            </a:spcBef>
            <a:spcAft>
              <a:spcPct val="35000"/>
            </a:spcAft>
            <a:buNone/>
          </a:pPr>
          <a:r>
            <a:rPr lang="en-GB" sz="2300" b="1" i="1" kern="1200" dirty="0"/>
            <a:t>Let us discuss:</a:t>
          </a:r>
          <a:r>
            <a:rPr lang="en-GB" sz="2300" i="1" kern="1200" dirty="0"/>
            <a:t> Finding out who is calling also gives you the opportunity to tell someone that you’re too busy to talk right now and that you’ll call them back without having to go the phone yourself.</a:t>
          </a:r>
          <a:endParaRPr lang="en-US" sz="2300" kern="1200" dirty="0"/>
        </a:p>
      </dsp:txBody>
      <dsp:txXfrm>
        <a:off x="1285539" y="1733962"/>
        <a:ext cx="9079611" cy="1243280"/>
      </dsp:txXfrm>
    </dsp:sp>
    <dsp:sp modelId="{D39A19BA-3EF7-476B-BC5C-C51EBA83A9C5}">
      <dsp:nvSpPr>
        <dsp:cNvPr id="0" name=""/>
        <dsp:cNvSpPr/>
      </dsp:nvSpPr>
      <dsp:spPr>
        <a:xfrm>
          <a:off x="0" y="3108732"/>
          <a:ext cx="10515600" cy="1243280"/>
        </a:xfrm>
        <a:prstGeom prst="roundRect">
          <a:avLst>
            <a:gd name="adj" fmla="val 10000"/>
          </a:avLst>
        </a:prstGeom>
        <a:solidFill>
          <a:schemeClr val="dk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6C5976-B920-4D3D-AF84-9041148CF986}">
      <dsp:nvSpPr>
        <dsp:cNvPr id="0" name=""/>
        <dsp:cNvSpPr/>
      </dsp:nvSpPr>
      <dsp:spPr>
        <a:xfrm>
          <a:off x="376092" y="3388470"/>
          <a:ext cx="683804" cy="6838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BEE7F0-3228-412A-8791-2D76EFB3B4E1}">
      <dsp:nvSpPr>
        <dsp:cNvPr id="0" name=""/>
        <dsp:cNvSpPr/>
      </dsp:nvSpPr>
      <dsp:spPr>
        <a:xfrm>
          <a:off x="1435988" y="3108732"/>
          <a:ext cx="9079611" cy="12432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81" tIns="131581" rIns="131581" bIns="131581" numCol="1" spcCol="1270" anchor="ctr" anchorCtr="0">
          <a:noAutofit/>
        </a:bodyPr>
        <a:lstStyle/>
        <a:p>
          <a:pPr marL="0" lvl="0" indent="0" algn="l" defTabSz="1022350">
            <a:lnSpc>
              <a:spcPct val="90000"/>
            </a:lnSpc>
            <a:spcBef>
              <a:spcPct val="0"/>
            </a:spcBef>
            <a:spcAft>
              <a:spcPct val="35000"/>
            </a:spcAft>
            <a:buNone/>
          </a:pPr>
          <a:r>
            <a:rPr lang="en-GB" sz="2300" b="1" i="1" kern="1200" dirty="0"/>
            <a:t>Let us Practise:</a:t>
          </a:r>
          <a:r>
            <a:rPr lang="en-GB" sz="2300" i="1" kern="1200" dirty="0"/>
            <a:t> Please may I ask who’s calling?”</a:t>
          </a:r>
          <a:endParaRPr lang="en-US" sz="2300" kern="1200" dirty="0"/>
        </a:p>
      </dsp:txBody>
      <dsp:txXfrm>
        <a:off x="1435988" y="3108732"/>
        <a:ext cx="9079611" cy="124328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5E4995-34DE-4FCF-8D60-B138CCF88F66}">
      <dsp:nvSpPr>
        <dsp:cNvPr id="0" name=""/>
        <dsp:cNvSpPr/>
      </dsp:nvSpPr>
      <dsp:spPr>
        <a:xfrm>
          <a:off x="2429413" y="1462599"/>
          <a:ext cx="527097" cy="91440"/>
        </a:xfrm>
        <a:custGeom>
          <a:avLst/>
          <a:gdLst/>
          <a:ahLst/>
          <a:cxnLst/>
          <a:rect l="0" t="0" r="0" b="0"/>
          <a:pathLst>
            <a:path>
              <a:moveTo>
                <a:pt x="0" y="45720"/>
              </a:moveTo>
              <a:lnTo>
                <a:pt x="527097"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79020" y="1505531"/>
        <a:ext cx="27884" cy="5576"/>
      </dsp:txXfrm>
    </dsp:sp>
    <dsp:sp modelId="{56B99259-5C4D-452D-997E-F1ADAB72E0FF}">
      <dsp:nvSpPr>
        <dsp:cNvPr id="0" name=""/>
        <dsp:cNvSpPr/>
      </dsp:nvSpPr>
      <dsp:spPr>
        <a:xfrm>
          <a:off x="6441" y="780887"/>
          <a:ext cx="2424772" cy="1454863"/>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816" tIns="124718" rIns="118816" bIns="124718" numCol="1" spcCol="1270" anchor="ctr" anchorCtr="0">
          <a:noAutofit/>
        </a:bodyPr>
        <a:lstStyle/>
        <a:p>
          <a:pPr marL="0" lvl="0" indent="0" algn="ctr" defTabSz="755650">
            <a:lnSpc>
              <a:spcPct val="90000"/>
            </a:lnSpc>
            <a:spcBef>
              <a:spcPct val="0"/>
            </a:spcBef>
            <a:spcAft>
              <a:spcPct val="35000"/>
            </a:spcAft>
            <a:buNone/>
          </a:pPr>
          <a:r>
            <a:rPr lang="en-GB" sz="1700" i="1" kern="1200" dirty="0"/>
            <a:t>“Just a moment please and I’ll get her.” Or kindly hold, I will get him”….”Here she is”</a:t>
          </a:r>
          <a:endParaRPr lang="en-US" sz="1700" kern="1200" dirty="0"/>
        </a:p>
      </dsp:txBody>
      <dsp:txXfrm>
        <a:off x="6441" y="780887"/>
        <a:ext cx="2424772" cy="1454863"/>
      </dsp:txXfrm>
    </dsp:sp>
    <dsp:sp modelId="{FCC9E0FB-DE86-4873-B0A0-0ACB3E21F4AA}">
      <dsp:nvSpPr>
        <dsp:cNvPr id="0" name=""/>
        <dsp:cNvSpPr/>
      </dsp:nvSpPr>
      <dsp:spPr>
        <a:xfrm>
          <a:off x="5411883" y="1462599"/>
          <a:ext cx="527097" cy="91440"/>
        </a:xfrm>
        <a:custGeom>
          <a:avLst/>
          <a:gdLst/>
          <a:ahLst/>
          <a:cxnLst/>
          <a:rect l="0" t="0" r="0" b="0"/>
          <a:pathLst>
            <a:path>
              <a:moveTo>
                <a:pt x="0" y="45720"/>
              </a:moveTo>
              <a:lnTo>
                <a:pt x="527097" y="45720"/>
              </a:lnTo>
            </a:path>
          </a:pathLst>
        </a:custGeom>
        <a:noFill/>
        <a:ln w="6350" cap="flat" cmpd="sng" algn="ctr">
          <a:solidFill>
            <a:schemeClr val="accent5">
              <a:hueOff val="-1689636"/>
              <a:satOff val="-4355"/>
              <a:lumOff val="-294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661490" y="1505531"/>
        <a:ext cx="27884" cy="5576"/>
      </dsp:txXfrm>
    </dsp:sp>
    <dsp:sp modelId="{11817DD9-A610-4168-AAAB-BBE86CBD259E}">
      <dsp:nvSpPr>
        <dsp:cNvPr id="0" name=""/>
        <dsp:cNvSpPr/>
      </dsp:nvSpPr>
      <dsp:spPr>
        <a:xfrm>
          <a:off x="2988911" y="780887"/>
          <a:ext cx="2424772" cy="1454863"/>
        </a:xfrm>
        <a:prstGeom prst="rect">
          <a:avLst/>
        </a:prstGeom>
        <a:gradFill rotWithShape="0">
          <a:gsLst>
            <a:gs pos="0">
              <a:schemeClr val="accent5">
                <a:hueOff val="-1351709"/>
                <a:satOff val="-3484"/>
                <a:lumOff val="-2353"/>
                <a:alphaOff val="0"/>
                <a:satMod val="103000"/>
                <a:lumMod val="102000"/>
                <a:tint val="94000"/>
              </a:schemeClr>
            </a:gs>
            <a:gs pos="50000">
              <a:schemeClr val="accent5">
                <a:hueOff val="-1351709"/>
                <a:satOff val="-3484"/>
                <a:lumOff val="-2353"/>
                <a:alphaOff val="0"/>
                <a:satMod val="110000"/>
                <a:lumMod val="100000"/>
                <a:shade val="100000"/>
              </a:schemeClr>
            </a:gs>
            <a:gs pos="100000">
              <a:schemeClr val="accent5">
                <a:hueOff val="-1351709"/>
                <a:satOff val="-3484"/>
                <a:lumOff val="-235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816" tIns="124718" rIns="118816" bIns="124718" numCol="1" spcCol="1270" anchor="ctr" anchorCtr="0">
          <a:noAutofit/>
        </a:bodyPr>
        <a:lstStyle/>
        <a:p>
          <a:pPr marL="0" lvl="0" indent="0" algn="ctr" defTabSz="755650">
            <a:lnSpc>
              <a:spcPct val="90000"/>
            </a:lnSpc>
            <a:spcBef>
              <a:spcPct val="0"/>
            </a:spcBef>
            <a:spcAft>
              <a:spcPct val="35000"/>
            </a:spcAft>
            <a:buNone/>
          </a:pPr>
          <a:r>
            <a:rPr lang="en-GB" sz="1700" b="1" i="1" kern="1200" dirty="0"/>
            <a:t>Let us practise:</a:t>
          </a:r>
          <a:r>
            <a:rPr lang="en-GB" sz="1700" i="1" kern="1200" dirty="0"/>
            <a:t> “Just a moment please and I’ll get her.” Or kindly hold, I will get him</a:t>
          </a:r>
          <a:endParaRPr lang="en-US" sz="1700" kern="1200" dirty="0"/>
        </a:p>
      </dsp:txBody>
      <dsp:txXfrm>
        <a:off x="2988911" y="780887"/>
        <a:ext cx="2424772" cy="1454863"/>
      </dsp:txXfrm>
    </dsp:sp>
    <dsp:sp modelId="{16875636-1BED-4076-9A97-853D264C0E93}">
      <dsp:nvSpPr>
        <dsp:cNvPr id="0" name=""/>
        <dsp:cNvSpPr/>
      </dsp:nvSpPr>
      <dsp:spPr>
        <a:xfrm>
          <a:off x="1218827" y="2233951"/>
          <a:ext cx="5964939" cy="527097"/>
        </a:xfrm>
        <a:custGeom>
          <a:avLst/>
          <a:gdLst/>
          <a:ahLst/>
          <a:cxnLst/>
          <a:rect l="0" t="0" r="0" b="0"/>
          <a:pathLst>
            <a:path>
              <a:moveTo>
                <a:pt x="5964939" y="0"/>
              </a:moveTo>
              <a:lnTo>
                <a:pt x="5964939" y="280648"/>
              </a:lnTo>
              <a:lnTo>
                <a:pt x="0" y="280648"/>
              </a:lnTo>
              <a:lnTo>
                <a:pt x="0" y="527097"/>
              </a:lnTo>
            </a:path>
          </a:pathLst>
        </a:custGeom>
        <a:noFill/>
        <a:ln w="6350" cap="flat" cmpd="sng" algn="ctr">
          <a:solidFill>
            <a:schemeClr val="accent5">
              <a:hueOff val="-3379271"/>
              <a:satOff val="-8710"/>
              <a:lumOff val="-5883"/>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51523" y="2494711"/>
        <a:ext cx="299547" cy="5576"/>
      </dsp:txXfrm>
    </dsp:sp>
    <dsp:sp modelId="{91CC7E40-E9A3-46B9-961B-86A4586D7CD5}">
      <dsp:nvSpPr>
        <dsp:cNvPr id="0" name=""/>
        <dsp:cNvSpPr/>
      </dsp:nvSpPr>
      <dsp:spPr>
        <a:xfrm>
          <a:off x="5971381" y="780887"/>
          <a:ext cx="2424772" cy="1454863"/>
        </a:xfrm>
        <a:prstGeom prst="rect">
          <a:avLst/>
        </a:prstGeom>
        <a:gradFill rotWithShape="0">
          <a:gsLst>
            <a:gs pos="0">
              <a:schemeClr val="accent5">
                <a:hueOff val="-2703417"/>
                <a:satOff val="-6968"/>
                <a:lumOff val="-4706"/>
                <a:alphaOff val="0"/>
                <a:satMod val="103000"/>
                <a:lumMod val="102000"/>
                <a:tint val="94000"/>
              </a:schemeClr>
            </a:gs>
            <a:gs pos="50000">
              <a:schemeClr val="accent5">
                <a:hueOff val="-2703417"/>
                <a:satOff val="-6968"/>
                <a:lumOff val="-4706"/>
                <a:alphaOff val="0"/>
                <a:satMod val="110000"/>
                <a:lumMod val="100000"/>
                <a:shade val="100000"/>
              </a:schemeClr>
            </a:gs>
            <a:gs pos="100000">
              <a:schemeClr val="accent5">
                <a:hueOff val="-2703417"/>
                <a:satOff val="-6968"/>
                <a:lumOff val="-470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816" tIns="124718" rIns="118816" bIns="124718" numCol="1" spcCol="1270" anchor="ctr" anchorCtr="0">
          <a:noAutofit/>
        </a:bodyPr>
        <a:lstStyle/>
        <a:p>
          <a:pPr marL="0" lvl="0" indent="0" algn="ctr" defTabSz="755650">
            <a:lnSpc>
              <a:spcPct val="90000"/>
            </a:lnSpc>
            <a:spcBef>
              <a:spcPct val="0"/>
            </a:spcBef>
            <a:spcAft>
              <a:spcPct val="35000"/>
            </a:spcAft>
            <a:buNone/>
          </a:pPr>
          <a:r>
            <a:rPr lang="en-GB" sz="1700" b="1" i="1" kern="1200"/>
            <a:t>Let us discuss:</a:t>
          </a:r>
          <a:r>
            <a:rPr lang="en-GB" sz="1700" i="1" kern="1200"/>
            <a:t> Before handing the phone over </a:t>
          </a:r>
          <a:endParaRPr lang="en-US" sz="1700" kern="1200"/>
        </a:p>
      </dsp:txBody>
      <dsp:txXfrm>
        <a:off x="5971381" y="780887"/>
        <a:ext cx="2424772" cy="1454863"/>
      </dsp:txXfrm>
    </dsp:sp>
    <dsp:sp modelId="{76E184C6-6C5E-4B46-B400-B63EAD12A250}">
      <dsp:nvSpPr>
        <dsp:cNvPr id="0" name=""/>
        <dsp:cNvSpPr/>
      </dsp:nvSpPr>
      <dsp:spPr>
        <a:xfrm>
          <a:off x="2429413" y="3475160"/>
          <a:ext cx="527097" cy="91440"/>
        </a:xfrm>
        <a:custGeom>
          <a:avLst/>
          <a:gdLst/>
          <a:ahLst/>
          <a:cxnLst/>
          <a:rect l="0" t="0" r="0" b="0"/>
          <a:pathLst>
            <a:path>
              <a:moveTo>
                <a:pt x="0" y="45720"/>
              </a:moveTo>
              <a:lnTo>
                <a:pt x="527097" y="45720"/>
              </a:lnTo>
            </a:path>
          </a:pathLst>
        </a:custGeom>
        <a:noFill/>
        <a:ln w="6350" cap="flat" cmpd="sng" algn="ctr">
          <a:solidFill>
            <a:schemeClr val="accent5">
              <a:hueOff val="-5068907"/>
              <a:satOff val="-13064"/>
              <a:lumOff val="-8824"/>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679020" y="3518092"/>
        <a:ext cx="27884" cy="5576"/>
      </dsp:txXfrm>
    </dsp:sp>
    <dsp:sp modelId="{C79980AF-ED28-4B32-A13A-90F3D382F59A}">
      <dsp:nvSpPr>
        <dsp:cNvPr id="0" name=""/>
        <dsp:cNvSpPr/>
      </dsp:nvSpPr>
      <dsp:spPr>
        <a:xfrm>
          <a:off x="6441" y="2793448"/>
          <a:ext cx="2424772" cy="1454863"/>
        </a:xfrm>
        <a:prstGeom prst="rect">
          <a:avLst/>
        </a:prstGeom>
        <a:gradFill rotWithShape="0">
          <a:gsLst>
            <a:gs pos="0">
              <a:schemeClr val="accent5">
                <a:hueOff val="-4055126"/>
                <a:satOff val="-10451"/>
                <a:lumOff val="-7059"/>
                <a:alphaOff val="0"/>
                <a:satMod val="103000"/>
                <a:lumMod val="102000"/>
                <a:tint val="94000"/>
              </a:schemeClr>
            </a:gs>
            <a:gs pos="50000">
              <a:schemeClr val="accent5">
                <a:hueOff val="-4055126"/>
                <a:satOff val="-10451"/>
                <a:lumOff val="-7059"/>
                <a:alphaOff val="0"/>
                <a:satMod val="110000"/>
                <a:lumMod val="100000"/>
                <a:shade val="100000"/>
              </a:schemeClr>
            </a:gs>
            <a:gs pos="100000">
              <a:schemeClr val="accent5">
                <a:hueOff val="-4055126"/>
                <a:satOff val="-10451"/>
                <a:lumOff val="-705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816" tIns="124718" rIns="118816" bIns="124718" numCol="1" spcCol="1270" anchor="ctr" anchorCtr="0">
          <a:noAutofit/>
        </a:bodyPr>
        <a:lstStyle/>
        <a:p>
          <a:pPr marL="0" lvl="0" indent="0" algn="ctr" defTabSz="755650">
            <a:lnSpc>
              <a:spcPct val="90000"/>
            </a:lnSpc>
            <a:spcBef>
              <a:spcPct val="0"/>
            </a:spcBef>
            <a:spcAft>
              <a:spcPct val="35000"/>
            </a:spcAft>
            <a:buNone/>
          </a:pPr>
          <a:r>
            <a:rPr lang="en-GB" sz="1700" i="1" kern="1200"/>
            <a:t>Here she is,”</a:t>
          </a:r>
          <a:endParaRPr lang="en-US" sz="1700" kern="1200"/>
        </a:p>
      </dsp:txBody>
      <dsp:txXfrm>
        <a:off x="6441" y="2793448"/>
        <a:ext cx="2424772" cy="1454863"/>
      </dsp:txXfrm>
    </dsp:sp>
    <dsp:sp modelId="{B2D8CDBB-6981-4190-A7F3-ACA32FDFD5DC}">
      <dsp:nvSpPr>
        <dsp:cNvPr id="0" name=""/>
        <dsp:cNvSpPr/>
      </dsp:nvSpPr>
      <dsp:spPr>
        <a:xfrm>
          <a:off x="5411883" y="3475160"/>
          <a:ext cx="527097" cy="91440"/>
        </a:xfrm>
        <a:custGeom>
          <a:avLst/>
          <a:gdLst/>
          <a:ahLst/>
          <a:cxnLst/>
          <a:rect l="0" t="0" r="0" b="0"/>
          <a:pathLst>
            <a:path>
              <a:moveTo>
                <a:pt x="0" y="45720"/>
              </a:moveTo>
              <a:lnTo>
                <a:pt x="527097" y="45720"/>
              </a:lnTo>
            </a:path>
          </a:pathLst>
        </a:custGeom>
        <a:noFill/>
        <a:ln w="6350" cap="flat" cmpd="sng" algn="ctr">
          <a:solidFill>
            <a:schemeClr val="accent5">
              <a:hueOff val="-6758543"/>
              <a:satOff val="-17419"/>
              <a:lumOff val="-11765"/>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661490" y="3518092"/>
        <a:ext cx="27884" cy="5576"/>
      </dsp:txXfrm>
    </dsp:sp>
    <dsp:sp modelId="{86703E5C-65FC-4410-BC6E-97647C61F01A}">
      <dsp:nvSpPr>
        <dsp:cNvPr id="0" name=""/>
        <dsp:cNvSpPr/>
      </dsp:nvSpPr>
      <dsp:spPr>
        <a:xfrm>
          <a:off x="2988911" y="2793448"/>
          <a:ext cx="2424772" cy="1454863"/>
        </a:xfrm>
        <a:prstGeom prst="rect">
          <a:avLst/>
        </a:prstGeom>
        <a:gradFill rotWithShape="0">
          <a:gsLst>
            <a:gs pos="0">
              <a:schemeClr val="accent5">
                <a:hueOff val="-5406834"/>
                <a:satOff val="-13935"/>
                <a:lumOff val="-9412"/>
                <a:alphaOff val="0"/>
                <a:satMod val="103000"/>
                <a:lumMod val="102000"/>
                <a:tint val="94000"/>
              </a:schemeClr>
            </a:gs>
            <a:gs pos="50000">
              <a:schemeClr val="accent5">
                <a:hueOff val="-5406834"/>
                <a:satOff val="-13935"/>
                <a:lumOff val="-9412"/>
                <a:alphaOff val="0"/>
                <a:satMod val="110000"/>
                <a:lumMod val="100000"/>
                <a:shade val="100000"/>
              </a:schemeClr>
            </a:gs>
            <a:gs pos="100000">
              <a:schemeClr val="accent5">
                <a:hueOff val="-5406834"/>
                <a:satOff val="-13935"/>
                <a:lumOff val="-941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816" tIns="124718" rIns="118816" bIns="124718" numCol="1" spcCol="1270" anchor="ctr" anchorCtr="0">
          <a:noAutofit/>
        </a:bodyPr>
        <a:lstStyle/>
        <a:p>
          <a:pPr marL="0" lvl="0" indent="0" algn="ctr" defTabSz="755650">
            <a:lnSpc>
              <a:spcPct val="90000"/>
            </a:lnSpc>
            <a:spcBef>
              <a:spcPct val="0"/>
            </a:spcBef>
            <a:spcAft>
              <a:spcPct val="35000"/>
            </a:spcAft>
            <a:buNone/>
          </a:pPr>
          <a:r>
            <a:rPr lang="en-GB" sz="1700" b="1" i="1" kern="1200"/>
            <a:t>Let us discuss:</a:t>
          </a:r>
          <a:r>
            <a:rPr lang="en-GB" sz="1700" i="1" kern="1200"/>
            <a:t> If it takes a while for the person asked for to get to the phone, before they answer</a:t>
          </a:r>
          <a:endParaRPr lang="en-US" sz="1700" kern="1200"/>
        </a:p>
      </dsp:txBody>
      <dsp:txXfrm>
        <a:off x="2988911" y="2793448"/>
        <a:ext cx="2424772" cy="1454863"/>
      </dsp:txXfrm>
    </dsp:sp>
    <dsp:sp modelId="{233945D7-9BE3-456C-8DD8-C30121E756CD}">
      <dsp:nvSpPr>
        <dsp:cNvPr id="0" name=""/>
        <dsp:cNvSpPr/>
      </dsp:nvSpPr>
      <dsp:spPr>
        <a:xfrm>
          <a:off x="5971381" y="2793448"/>
          <a:ext cx="2424772" cy="1454863"/>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816" tIns="124718" rIns="118816" bIns="124718" numCol="1" spcCol="1270" anchor="ctr" anchorCtr="0">
          <a:noAutofit/>
        </a:bodyPr>
        <a:lstStyle/>
        <a:p>
          <a:pPr marL="0" lvl="0" indent="0" algn="ctr" defTabSz="755650">
            <a:lnSpc>
              <a:spcPct val="90000"/>
            </a:lnSpc>
            <a:spcBef>
              <a:spcPct val="0"/>
            </a:spcBef>
            <a:spcAft>
              <a:spcPct val="35000"/>
            </a:spcAft>
            <a:buNone/>
          </a:pPr>
          <a:r>
            <a:rPr lang="en-GB" sz="1700" i="1" kern="1200" dirty="0"/>
            <a:t>“Would you mind calling back in 10 mins, it may be a while before they can get to answer the call. Thank you, Bye!</a:t>
          </a:r>
          <a:endParaRPr lang="en-US" sz="1700" kern="1200" dirty="0"/>
        </a:p>
      </dsp:txBody>
      <dsp:txXfrm>
        <a:off x="5971381" y="2793448"/>
        <a:ext cx="2424772" cy="145486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ABF915-A4F4-49F4-B82A-24E98F6BD808}">
      <dsp:nvSpPr>
        <dsp:cNvPr id="0" name=""/>
        <dsp:cNvSpPr/>
      </dsp:nvSpPr>
      <dsp:spPr>
        <a:xfrm>
          <a:off x="672652" y="0"/>
          <a:ext cx="5896743" cy="5896743"/>
        </a:xfrm>
        <a:prstGeom prst="diamond">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95B6C4-183F-4930-88DF-061EE07B1A0B}">
      <dsp:nvSpPr>
        <dsp:cNvPr id="0" name=""/>
        <dsp:cNvSpPr/>
      </dsp:nvSpPr>
      <dsp:spPr>
        <a:xfrm>
          <a:off x="1232843" y="560190"/>
          <a:ext cx="2299729" cy="229972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a:t>Explained</a:t>
          </a:r>
          <a:r>
            <a:rPr lang="en-GB" sz="2400" kern="1200"/>
            <a:t> what “courtesy” means.</a:t>
          </a:r>
          <a:endParaRPr lang="en-US" sz="2400" kern="1200"/>
        </a:p>
      </dsp:txBody>
      <dsp:txXfrm>
        <a:off x="1345107" y="672454"/>
        <a:ext cx="2075201" cy="2075201"/>
      </dsp:txXfrm>
    </dsp:sp>
    <dsp:sp modelId="{3993C754-530F-4DD8-A2A1-5BD1A08AA4B9}">
      <dsp:nvSpPr>
        <dsp:cNvPr id="0" name=""/>
        <dsp:cNvSpPr/>
      </dsp:nvSpPr>
      <dsp:spPr>
        <a:xfrm>
          <a:off x="3709475" y="560190"/>
          <a:ext cx="2299729" cy="2299729"/>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dirty="0"/>
            <a:t>Recited</a:t>
          </a:r>
          <a:r>
            <a:rPr lang="en-GB" sz="2400" kern="1200" dirty="0"/>
            <a:t> and explain the Golden Rule.</a:t>
          </a:r>
          <a:endParaRPr lang="en-US" sz="2400" kern="1200" dirty="0"/>
        </a:p>
      </dsp:txBody>
      <dsp:txXfrm>
        <a:off x="3821739" y="672454"/>
        <a:ext cx="2075201" cy="2075201"/>
      </dsp:txXfrm>
    </dsp:sp>
    <dsp:sp modelId="{E1860366-9730-44B3-9758-25C118A5519A}">
      <dsp:nvSpPr>
        <dsp:cNvPr id="0" name=""/>
        <dsp:cNvSpPr/>
      </dsp:nvSpPr>
      <dsp:spPr>
        <a:xfrm>
          <a:off x="1232843" y="3036822"/>
          <a:ext cx="2299729" cy="229972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a:t>Demonstrated</a:t>
          </a:r>
          <a:r>
            <a:rPr lang="en-GB" sz="2400" kern="1200"/>
            <a:t> good table manners.</a:t>
          </a:r>
          <a:endParaRPr lang="en-US" sz="2400" kern="1200"/>
        </a:p>
      </dsp:txBody>
      <dsp:txXfrm>
        <a:off x="1345107" y="3149086"/>
        <a:ext cx="2075201" cy="2075201"/>
      </dsp:txXfrm>
    </dsp:sp>
    <dsp:sp modelId="{067A0DA1-D6D3-4666-A5A5-A9F7ACDCAC11}">
      <dsp:nvSpPr>
        <dsp:cNvPr id="0" name=""/>
        <dsp:cNvSpPr/>
      </dsp:nvSpPr>
      <dsp:spPr>
        <a:xfrm>
          <a:off x="3709475" y="3036822"/>
          <a:ext cx="2299729" cy="2299729"/>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a:t>Used </a:t>
          </a:r>
          <a:r>
            <a:rPr lang="en-GB" sz="2400" kern="1200"/>
            <a:t>good telephone manners</a:t>
          </a:r>
          <a:br>
            <a:rPr lang="en-GB" sz="2400" kern="1200"/>
          </a:br>
          <a:endParaRPr lang="en-US" sz="2400" kern="1200"/>
        </a:p>
      </dsp:txBody>
      <dsp:txXfrm>
        <a:off x="3821739" y="3149086"/>
        <a:ext cx="2075201" cy="207520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25B37B-3CFF-4DC0-9425-F048EBCD8A35}">
      <dsp:nvSpPr>
        <dsp:cNvPr id="0" name=""/>
        <dsp:cNvSpPr/>
      </dsp:nvSpPr>
      <dsp:spPr>
        <a:xfrm>
          <a:off x="0" y="5200128"/>
          <a:ext cx="1628400" cy="682514"/>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812" tIns="170688" rIns="115812" bIns="170688" numCol="1" spcCol="1270" anchor="ctr" anchorCtr="0">
          <a:noAutofit/>
        </a:bodyPr>
        <a:lstStyle/>
        <a:p>
          <a:pPr marL="0" lvl="0" indent="0" algn="ctr" defTabSz="1066800">
            <a:lnSpc>
              <a:spcPct val="90000"/>
            </a:lnSpc>
            <a:spcBef>
              <a:spcPct val="0"/>
            </a:spcBef>
            <a:spcAft>
              <a:spcPct val="35000"/>
            </a:spcAft>
            <a:buNone/>
          </a:pPr>
          <a:r>
            <a:rPr lang="en-US" sz="2400" kern="1200"/>
            <a:t>Put</a:t>
          </a:r>
        </a:p>
      </dsp:txBody>
      <dsp:txXfrm>
        <a:off x="0" y="5200128"/>
        <a:ext cx="1628400" cy="682514"/>
      </dsp:txXfrm>
    </dsp:sp>
    <dsp:sp modelId="{430D3297-21F7-467F-9D52-E80A121A1BF3}">
      <dsp:nvSpPr>
        <dsp:cNvPr id="0" name=""/>
        <dsp:cNvSpPr/>
      </dsp:nvSpPr>
      <dsp:spPr>
        <a:xfrm>
          <a:off x="1628400" y="5200128"/>
          <a:ext cx="4885203" cy="682514"/>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95" tIns="152400" rIns="99095" bIns="152400" numCol="1" spcCol="1270" anchor="ctr" anchorCtr="0">
          <a:noAutofit/>
        </a:bodyPr>
        <a:lstStyle/>
        <a:p>
          <a:pPr marL="0" lvl="0" indent="0" algn="l" defTabSz="533400">
            <a:lnSpc>
              <a:spcPct val="90000"/>
            </a:lnSpc>
            <a:spcBef>
              <a:spcPct val="0"/>
            </a:spcBef>
            <a:spcAft>
              <a:spcPct val="35000"/>
            </a:spcAft>
            <a:buNone/>
          </a:pPr>
          <a:r>
            <a:rPr lang="en-US" sz="1200" kern="1200"/>
            <a:t>Put your rubbish into bins, don't leave it for someone else to clean up.</a:t>
          </a:r>
        </a:p>
      </dsp:txBody>
      <dsp:txXfrm>
        <a:off x="1628400" y="5200128"/>
        <a:ext cx="4885203" cy="682514"/>
      </dsp:txXfrm>
    </dsp:sp>
    <dsp:sp modelId="{D1B91DB3-B2DA-4E4D-B61A-02E3E7C2F56E}">
      <dsp:nvSpPr>
        <dsp:cNvPr id="0" name=""/>
        <dsp:cNvSpPr/>
      </dsp:nvSpPr>
      <dsp:spPr>
        <a:xfrm rot="10800000">
          <a:off x="0" y="4160659"/>
          <a:ext cx="1628400" cy="1049706"/>
        </a:xfrm>
        <a:prstGeom prst="upArrowCallout">
          <a:avLst>
            <a:gd name="adj1" fmla="val 5000"/>
            <a:gd name="adj2" fmla="val 10000"/>
            <a:gd name="adj3" fmla="val 15000"/>
            <a:gd name="adj4" fmla="val 64977"/>
          </a:avLst>
        </a:prstGeom>
        <a:solidFill>
          <a:schemeClr val="accent5">
            <a:hueOff val="-1351709"/>
            <a:satOff val="-3484"/>
            <a:lumOff val="-2353"/>
            <a:alphaOff val="0"/>
          </a:schemeClr>
        </a:solidFill>
        <a:ln w="12700" cap="flat" cmpd="sng" algn="ctr">
          <a:solidFill>
            <a:schemeClr val="accent5">
              <a:hueOff val="-1351709"/>
              <a:satOff val="-3484"/>
              <a:lumOff val="-235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812" tIns="170688" rIns="115812" bIns="170688" numCol="1" spcCol="1270" anchor="ctr" anchorCtr="0">
          <a:noAutofit/>
        </a:bodyPr>
        <a:lstStyle/>
        <a:p>
          <a:pPr marL="0" lvl="0" indent="0" algn="ctr" defTabSz="1066800">
            <a:lnSpc>
              <a:spcPct val="90000"/>
            </a:lnSpc>
            <a:spcBef>
              <a:spcPct val="0"/>
            </a:spcBef>
            <a:spcAft>
              <a:spcPct val="35000"/>
            </a:spcAft>
            <a:buNone/>
          </a:pPr>
          <a:r>
            <a:rPr lang="en-US" sz="2400" kern="1200"/>
            <a:t>Queue up</a:t>
          </a:r>
        </a:p>
      </dsp:txBody>
      <dsp:txXfrm rot="-10800000">
        <a:off x="0" y="4160659"/>
        <a:ext cx="1628400" cy="682309"/>
      </dsp:txXfrm>
    </dsp:sp>
    <dsp:sp modelId="{A4BA31F5-F2A4-4331-85AF-3071EF9AE61B}">
      <dsp:nvSpPr>
        <dsp:cNvPr id="0" name=""/>
        <dsp:cNvSpPr/>
      </dsp:nvSpPr>
      <dsp:spPr>
        <a:xfrm>
          <a:off x="1628400" y="4160659"/>
          <a:ext cx="4885203" cy="682309"/>
        </a:xfrm>
        <a:prstGeom prst="rect">
          <a:avLst/>
        </a:prstGeom>
        <a:solidFill>
          <a:schemeClr val="accent5">
            <a:tint val="40000"/>
            <a:alpha val="90000"/>
            <a:hueOff val="-1347952"/>
            <a:satOff val="-4566"/>
            <a:lumOff val="-586"/>
            <a:alphaOff val="0"/>
          </a:schemeClr>
        </a:solidFill>
        <a:ln w="12700" cap="flat" cmpd="sng" algn="ctr">
          <a:solidFill>
            <a:schemeClr val="accent5">
              <a:tint val="40000"/>
              <a:alpha val="90000"/>
              <a:hueOff val="-1347952"/>
              <a:satOff val="-4566"/>
              <a:lumOff val="-58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95" tIns="152400" rIns="99095" bIns="152400" numCol="1" spcCol="1270" anchor="ctr" anchorCtr="0">
          <a:noAutofit/>
        </a:bodyPr>
        <a:lstStyle/>
        <a:p>
          <a:pPr marL="0" lvl="0" indent="0" algn="l" defTabSz="533400">
            <a:lnSpc>
              <a:spcPct val="90000"/>
            </a:lnSpc>
            <a:spcBef>
              <a:spcPct val="0"/>
            </a:spcBef>
            <a:spcAft>
              <a:spcPct val="35000"/>
            </a:spcAft>
            <a:buNone/>
          </a:pPr>
          <a:r>
            <a:rPr lang="en-US" sz="1200" kern="1200"/>
            <a:t>Queue up quietly and don't push.</a:t>
          </a:r>
        </a:p>
      </dsp:txBody>
      <dsp:txXfrm>
        <a:off x="1628400" y="4160659"/>
        <a:ext cx="4885203" cy="682309"/>
      </dsp:txXfrm>
    </dsp:sp>
    <dsp:sp modelId="{0A9597D9-4849-471C-BB4B-E12DEBB9FC26}">
      <dsp:nvSpPr>
        <dsp:cNvPr id="0" name=""/>
        <dsp:cNvSpPr/>
      </dsp:nvSpPr>
      <dsp:spPr>
        <a:xfrm rot="10800000">
          <a:off x="0" y="3121190"/>
          <a:ext cx="1628400" cy="1049706"/>
        </a:xfrm>
        <a:prstGeom prst="upArrowCallout">
          <a:avLst>
            <a:gd name="adj1" fmla="val 5000"/>
            <a:gd name="adj2" fmla="val 10000"/>
            <a:gd name="adj3" fmla="val 15000"/>
            <a:gd name="adj4" fmla="val 64977"/>
          </a:avLst>
        </a:prstGeom>
        <a:solidFill>
          <a:schemeClr val="accent5">
            <a:hueOff val="-2703417"/>
            <a:satOff val="-6968"/>
            <a:lumOff val="-4706"/>
            <a:alphaOff val="0"/>
          </a:schemeClr>
        </a:solidFill>
        <a:ln w="12700" cap="flat" cmpd="sng" algn="ctr">
          <a:solidFill>
            <a:schemeClr val="accent5">
              <a:hueOff val="-2703417"/>
              <a:satOff val="-6968"/>
              <a:lumOff val="-47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812" tIns="170688" rIns="115812" bIns="170688" numCol="1" spcCol="1270" anchor="ctr" anchorCtr="0">
          <a:noAutofit/>
        </a:bodyPr>
        <a:lstStyle/>
        <a:p>
          <a:pPr marL="0" lvl="0" indent="0" algn="ctr" defTabSz="1066800">
            <a:lnSpc>
              <a:spcPct val="90000"/>
            </a:lnSpc>
            <a:spcBef>
              <a:spcPct val="0"/>
            </a:spcBef>
            <a:spcAft>
              <a:spcPct val="35000"/>
            </a:spcAft>
            <a:buNone/>
          </a:pPr>
          <a:r>
            <a:rPr lang="en-US" sz="2400" kern="1200"/>
            <a:t>Let</a:t>
          </a:r>
        </a:p>
      </dsp:txBody>
      <dsp:txXfrm rot="-10800000">
        <a:off x="0" y="3121190"/>
        <a:ext cx="1628400" cy="682309"/>
      </dsp:txXfrm>
    </dsp:sp>
    <dsp:sp modelId="{E4015DE8-F8D6-4D0F-840D-0D1E72A146F2}">
      <dsp:nvSpPr>
        <dsp:cNvPr id="0" name=""/>
        <dsp:cNvSpPr/>
      </dsp:nvSpPr>
      <dsp:spPr>
        <a:xfrm>
          <a:off x="1628400" y="3121190"/>
          <a:ext cx="4885203" cy="682309"/>
        </a:xfrm>
        <a:prstGeom prst="rect">
          <a:avLst/>
        </a:prstGeom>
        <a:solidFill>
          <a:schemeClr val="accent5">
            <a:tint val="40000"/>
            <a:alpha val="90000"/>
            <a:hueOff val="-2695905"/>
            <a:satOff val="-9133"/>
            <a:lumOff val="-1171"/>
            <a:alphaOff val="0"/>
          </a:schemeClr>
        </a:solidFill>
        <a:ln w="12700" cap="flat" cmpd="sng" algn="ctr">
          <a:solidFill>
            <a:schemeClr val="accent5">
              <a:tint val="40000"/>
              <a:alpha val="90000"/>
              <a:hueOff val="-2695905"/>
              <a:satOff val="-9133"/>
              <a:lumOff val="-117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95" tIns="152400" rIns="99095" bIns="152400" numCol="1" spcCol="1270" anchor="ctr" anchorCtr="0">
          <a:noAutofit/>
        </a:bodyPr>
        <a:lstStyle/>
        <a:p>
          <a:pPr marL="0" lvl="0" indent="0" algn="l" defTabSz="533400">
            <a:lnSpc>
              <a:spcPct val="90000"/>
            </a:lnSpc>
            <a:spcBef>
              <a:spcPct val="0"/>
            </a:spcBef>
            <a:spcAft>
              <a:spcPct val="35000"/>
            </a:spcAft>
            <a:buNone/>
          </a:pPr>
          <a:r>
            <a:rPr lang="en-US" sz="1200" kern="1200"/>
            <a:t>Let an older person have your seat on buses, trains and trams if there is nowhere for them to sit.</a:t>
          </a:r>
        </a:p>
      </dsp:txBody>
      <dsp:txXfrm>
        <a:off x="1628400" y="3121190"/>
        <a:ext cx="4885203" cy="682309"/>
      </dsp:txXfrm>
    </dsp:sp>
    <dsp:sp modelId="{888C5F3B-2C8C-461E-A86E-701FF32DB575}">
      <dsp:nvSpPr>
        <dsp:cNvPr id="0" name=""/>
        <dsp:cNvSpPr/>
      </dsp:nvSpPr>
      <dsp:spPr>
        <a:xfrm rot="10800000">
          <a:off x="0" y="2081721"/>
          <a:ext cx="1628400" cy="1049706"/>
        </a:xfrm>
        <a:prstGeom prst="upArrowCallout">
          <a:avLst>
            <a:gd name="adj1" fmla="val 5000"/>
            <a:gd name="adj2" fmla="val 10000"/>
            <a:gd name="adj3" fmla="val 15000"/>
            <a:gd name="adj4" fmla="val 64977"/>
          </a:avLst>
        </a:prstGeom>
        <a:solidFill>
          <a:schemeClr val="accent5">
            <a:hueOff val="-4055126"/>
            <a:satOff val="-10451"/>
            <a:lumOff val="-7059"/>
            <a:alphaOff val="0"/>
          </a:schemeClr>
        </a:solidFill>
        <a:ln w="12700" cap="flat" cmpd="sng" algn="ctr">
          <a:solidFill>
            <a:schemeClr val="accent5">
              <a:hueOff val="-4055126"/>
              <a:satOff val="-10451"/>
              <a:lumOff val="-705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812" tIns="170688" rIns="115812" bIns="170688" numCol="1" spcCol="1270" anchor="ctr" anchorCtr="0">
          <a:noAutofit/>
        </a:bodyPr>
        <a:lstStyle/>
        <a:p>
          <a:pPr marL="0" lvl="0" indent="0" algn="ctr" defTabSz="1066800">
            <a:lnSpc>
              <a:spcPct val="90000"/>
            </a:lnSpc>
            <a:spcBef>
              <a:spcPct val="0"/>
            </a:spcBef>
            <a:spcAft>
              <a:spcPct val="35000"/>
            </a:spcAft>
            <a:buNone/>
          </a:pPr>
          <a:r>
            <a:rPr lang="en-US" sz="2400" kern="1200"/>
            <a:t>Don't use</a:t>
          </a:r>
        </a:p>
      </dsp:txBody>
      <dsp:txXfrm rot="-10800000">
        <a:off x="0" y="2081721"/>
        <a:ext cx="1628400" cy="682309"/>
      </dsp:txXfrm>
    </dsp:sp>
    <dsp:sp modelId="{D005E998-8210-4408-B15A-1D2C9F32719A}">
      <dsp:nvSpPr>
        <dsp:cNvPr id="0" name=""/>
        <dsp:cNvSpPr/>
      </dsp:nvSpPr>
      <dsp:spPr>
        <a:xfrm>
          <a:off x="1628400" y="2081721"/>
          <a:ext cx="4885203" cy="682309"/>
        </a:xfrm>
        <a:prstGeom prst="rect">
          <a:avLst/>
        </a:prstGeom>
        <a:solidFill>
          <a:schemeClr val="accent5">
            <a:tint val="40000"/>
            <a:alpha val="90000"/>
            <a:hueOff val="-4043857"/>
            <a:satOff val="-13699"/>
            <a:lumOff val="-1757"/>
            <a:alphaOff val="0"/>
          </a:schemeClr>
        </a:solidFill>
        <a:ln w="12700" cap="flat" cmpd="sng" algn="ctr">
          <a:solidFill>
            <a:schemeClr val="accent5">
              <a:tint val="40000"/>
              <a:alpha val="90000"/>
              <a:hueOff val="-4043857"/>
              <a:satOff val="-13699"/>
              <a:lumOff val="-175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95" tIns="152400" rIns="99095" bIns="152400" numCol="1" spcCol="1270" anchor="ctr" anchorCtr="0">
          <a:noAutofit/>
        </a:bodyPr>
        <a:lstStyle/>
        <a:p>
          <a:pPr marL="0" lvl="0" indent="0" algn="l" defTabSz="533400">
            <a:lnSpc>
              <a:spcPct val="90000"/>
            </a:lnSpc>
            <a:spcBef>
              <a:spcPct val="0"/>
            </a:spcBef>
            <a:spcAft>
              <a:spcPct val="35000"/>
            </a:spcAft>
            <a:buNone/>
          </a:pPr>
          <a:r>
            <a:rPr lang="en-US" sz="1200" kern="1200"/>
            <a:t>Don't use bad language - it is offensive to others.</a:t>
          </a:r>
        </a:p>
      </dsp:txBody>
      <dsp:txXfrm>
        <a:off x="1628400" y="2081721"/>
        <a:ext cx="4885203" cy="682309"/>
      </dsp:txXfrm>
    </dsp:sp>
    <dsp:sp modelId="{D0349659-9FBC-41DC-93C9-FAD165A38E87}">
      <dsp:nvSpPr>
        <dsp:cNvPr id="0" name=""/>
        <dsp:cNvSpPr/>
      </dsp:nvSpPr>
      <dsp:spPr>
        <a:xfrm rot="10800000">
          <a:off x="0" y="1042252"/>
          <a:ext cx="1628400" cy="1049706"/>
        </a:xfrm>
        <a:prstGeom prst="upArrowCallout">
          <a:avLst>
            <a:gd name="adj1" fmla="val 5000"/>
            <a:gd name="adj2" fmla="val 10000"/>
            <a:gd name="adj3" fmla="val 15000"/>
            <a:gd name="adj4" fmla="val 64977"/>
          </a:avLst>
        </a:prstGeom>
        <a:solidFill>
          <a:schemeClr val="accent5">
            <a:hueOff val="-5406834"/>
            <a:satOff val="-13935"/>
            <a:lumOff val="-9412"/>
            <a:alphaOff val="0"/>
          </a:schemeClr>
        </a:solidFill>
        <a:ln w="12700" cap="flat" cmpd="sng" algn="ctr">
          <a:solidFill>
            <a:schemeClr val="accent5">
              <a:hueOff val="-5406834"/>
              <a:satOff val="-13935"/>
              <a:lumOff val="-941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812" tIns="170688" rIns="115812" bIns="170688" numCol="1" spcCol="1270" anchor="ctr" anchorCtr="0">
          <a:noAutofit/>
        </a:bodyPr>
        <a:lstStyle/>
        <a:p>
          <a:pPr marL="0" lvl="0" indent="0" algn="ctr" defTabSz="1066800">
            <a:lnSpc>
              <a:spcPct val="90000"/>
            </a:lnSpc>
            <a:spcBef>
              <a:spcPct val="0"/>
            </a:spcBef>
            <a:spcAft>
              <a:spcPct val="35000"/>
            </a:spcAft>
            <a:buNone/>
          </a:pPr>
          <a:r>
            <a:rPr lang="en-US" sz="2400" kern="1200"/>
            <a:t>Be</a:t>
          </a:r>
        </a:p>
      </dsp:txBody>
      <dsp:txXfrm rot="-10800000">
        <a:off x="0" y="1042252"/>
        <a:ext cx="1628400" cy="682309"/>
      </dsp:txXfrm>
    </dsp:sp>
    <dsp:sp modelId="{F61D58DE-4527-40FD-8146-D91B31F16E06}">
      <dsp:nvSpPr>
        <dsp:cNvPr id="0" name=""/>
        <dsp:cNvSpPr/>
      </dsp:nvSpPr>
      <dsp:spPr>
        <a:xfrm>
          <a:off x="1628400" y="1042252"/>
          <a:ext cx="4885203" cy="682309"/>
        </a:xfrm>
        <a:prstGeom prst="rect">
          <a:avLst/>
        </a:prstGeom>
        <a:solidFill>
          <a:schemeClr val="accent5">
            <a:tint val="40000"/>
            <a:alpha val="90000"/>
            <a:hueOff val="-5391810"/>
            <a:satOff val="-18266"/>
            <a:lumOff val="-2342"/>
            <a:alphaOff val="0"/>
          </a:schemeClr>
        </a:solidFill>
        <a:ln w="12700" cap="flat" cmpd="sng" algn="ctr">
          <a:solidFill>
            <a:schemeClr val="accent5">
              <a:tint val="40000"/>
              <a:alpha val="90000"/>
              <a:hueOff val="-5391810"/>
              <a:satOff val="-18266"/>
              <a:lumOff val="-234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95" tIns="152400" rIns="99095" bIns="152400" numCol="1" spcCol="1270" anchor="ctr" anchorCtr="0">
          <a:noAutofit/>
        </a:bodyPr>
        <a:lstStyle/>
        <a:p>
          <a:pPr marL="0" lvl="0" indent="0" algn="l" defTabSz="533400">
            <a:lnSpc>
              <a:spcPct val="90000"/>
            </a:lnSpc>
            <a:spcBef>
              <a:spcPct val="0"/>
            </a:spcBef>
            <a:spcAft>
              <a:spcPct val="35000"/>
            </a:spcAft>
            <a:buNone/>
          </a:pPr>
          <a:r>
            <a:rPr lang="en-US" sz="1200" kern="1200"/>
            <a:t>Be polite to others.</a:t>
          </a:r>
        </a:p>
      </dsp:txBody>
      <dsp:txXfrm>
        <a:off x="1628400" y="1042252"/>
        <a:ext cx="4885203" cy="682309"/>
      </dsp:txXfrm>
    </dsp:sp>
    <dsp:sp modelId="{BFB0EBD1-F92E-48A6-8AF6-2E97DE6061CE}">
      <dsp:nvSpPr>
        <dsp:cNvPr id="0" name=""/>
        <dsp:cNvSpPr/>
      </dsp:nvSpPr>
      <dsp:spPr>
        <a:xfrm rot="10800000">
          <a:off x="0" y="2783"/>
          <a:ext cx="1628400" cy="1049706"/>
        </a:xfrm>
        <a:prstGeom prst="upArrowCallout">
          <a:avLst>
            <a:gd name="adj1" fmla="val 5000"/>
            <a:gd name="adj2" fmla="val 10000"/>
            <a:gd name="adj3" fmla="val 15000"/>
            <a:gd name="adj4" fmla="val 64977"/>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5812" tIns="170688" rIns="115812" bIns="170688" numCol="1" spcCol="1270" anchor="ctr" anchorCtr="0">
          <a:noAutofit/>
        </a:bodyPr>
        <a:lstStyle/>
        <a:p>
          <a:pPr marL="0" lvl="0" indent="0" algn="ctr" defTabSz="1066800">
            <a:lnSpc>
              <a:spcPct val="90000"/>
            </a:lnSpc>
            <a:spcBef>
              <a:spcPct val="0"/>
            </a:spcBef>
            <a:spcAft>
              <a:spcPct val="35000"/>
            </a:spcAft>
            <a:buNone/>
          </a:pPr>
          <a:r>
            <a:rPr lang="en-US" sz="2400" kern="1200"/>
            <a:t>Respect</a:t>
          </a:r>
        </a:p>
      </dsp:txBody>
      <dsp:txXfrm rot="-10800000">
        <a:off x="0" y="2783"/>
        <a:ext cx="1628400" cy="682309"/>
      </dsp:txXfrm>
    </dsp:sp>
    <dsp:sp modelId="{19776227-B914-4030-A83D-C7B9DD23CCAB}">
      <dsp:nvSpPr>
        <dsp:cNvPr id="0" name=""/>
        <dsp:cNvSpPr/>
      </dsp:nvSpPr>
      <dsp:spPr>
        <a:xfrm>
          <a:off x="1628400" y="2783"/>
          <a:ext cx="4885203" cy="682309"/>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95" tIns="152400" rIns="99095" bIns="152400" numCol="1" spcCol="1270" anchor="ctr" anchorCtr="0">
          <a:noAutofit/>
        </a:bodyPr>
        <a:lstStyle/>
        <a:p>
          <a:pPr marL="0" lvl="0" indent="0" algn="l" defTabSz="533400">
            <a:lnSpc>
              <a:spcPct val="90000"/>
            </a:lnSpc>
            <a:spcBef>
              <a:spcPct val="0"/>
            </a:spcBef>
            <a:spcAft>
              <a:spcPct val="35000"/>
            </a:spcAft>
            <a:buNone/>
          </a:pPr>
          <a:r>
            <a:rPr lang="en-US" sz="1200" kern="1200"/>
            <a:t>Respect other people.</a:t>
          </a:r>
        </a:p>
      </dsp:txBody>
      <dsp:txXfrm>
        <a:off x="1628400" y="2783"/>
        <a:ext cx="4885203" cy="68230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B5942F-0CA3-488C-A56A-18710D3CE529}">
      <dsp:nvSpPr>
        <dsp:cNvPr id="0" name=""/>
        <dsp:cNvSpPr/>
      </dsp:nvSpPr>
      <dsp:spPr>
        <a:xfrm>
          <a:off x="2038050" y="441"/>
          <a:ext cx="8152201" cy="574120"/>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75" tIns="145827" rIns="158175" bIns="145827" numCol="1" spcCol="1270" anchor="ctr" anchorCtr="0">
          <a:noAutofit/>
        </a:bodyPr>
        <a:lstStyle/>
        <a:p>
          <a:pPr marL="0" lvl="0" indent="0" algn="l" defTabSz="889000">
            <a:lnSpc>
              <a:spcPct val="90000"/>
            </a:lnSpc>
            <a:spcBef>
              <a:spcPct val="0"/>
            </a:spcBef>
            <a:spcAft>
              <a:spcPct val="35000"/>
            </a:spcAft>
            <a:buNone/>
          </a:pPr>
          <a:r>
            <a:rPr lang="en-US" sz="2000" kern="1200"/>
            <a:t>Have fun but don't be so loud that you attract the wrong kind of attention.</a:t>
          </a:r>
        </a:p>
      </dsp:txBody>
      <dsp:txXfrm>
        <a:off x="2038050" y="441"/>
        <a:ext cx="8152201" cy="574120"/>
      </dsp:txXfrm>
    </dsp:sp>
    <dsp:sp modelId="{718F882E-939E-4B2C-BB44-97D73FCDD4C1}">
      <dsp:nvSpPr>
        <dsp:cNvPr id="0" name=""/>
        <dsp:cNvSpPr/>
      </dsp:nvSpPr>
      <dsp:spPr>
        <a:xfrm>
          <a:off x="0" y="441"/>
          <a:ext cx="2038050" cy="57412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847" tIns="56710" rIns="107847" bIns="56710" numCol="1" spcCol="1270" anchor="ctr" anchorCtr="0">
          <a:noAutofit/>
        </a:bodyPr>
        <a:lstStyle/>
        <a:p>
          <a:pPr marL="0" lvl="0" indent="0" algn="ctr" defTabSz="1111250">
            <a:lnSpc>
              <a:spcPct val="90000"/>
            </a:lnSpc>
            <a:spcBef>
              <a:spcPct val="0"/>
            </a:spcBef>
            <a:spcAft>
              <a:spcPct val="35000"/>
            </a:spcAft>
            <a:buNone/>
          </a:pPr>
          <a:r>
            <a:rPr lang="en-US" sz="2500" kern="1200"/>
            <a:t>Have</a:t>
          </a:r>
        </a:p>
      </dsp:txBody>
      <dsp:txXfrm>
        <a:off x="0" y="441"/>
        <a:ext cx="2038050" cy="574120"/>
      </dsp:txXfrm>
    </dsp:sp>
    <dsp:sp modelId="{62AC8A14-CD4B-4B2B-B14C-F1B6D66D4BBA}">
      <dsp:nvSpPr>
        <dsp:cNvPr id="0" name=""/>
        <dsp:cNvSpPr/>
      </dsp:nvSpPr>
      <dsp:spPr>
        <a:xfrm>
          <a:off x="2038050" y="609009"/>
          <a:ext cx="8152201" cy="574120"/>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75" tIns="145827" rIns="158175" bIns="145827" numCol="1" spcCol="1270" anchor="ctr" anchorCtr="0">
          <a:noAutofit/>
        </a:bodyPr>
        <a:lstStyle/>
        <a:p>
          <a:pPr marL="0" lvl="0" indent="0" algn="l" defTabSz="889000">
            <a:lnSpc>
              <a:spcPct val="90000"/>
            </a:lnSpc>
            <a:spcBef>
              <a:spcPct val="0"/>
            </a:spcBef>
            <a:spcAft>
              <a:spcPct val="35000"/>
            </a:spcAft>
            <a:buNone/>
          </a:pPr>
          <a:r>
            <a:rPr lang="en-US" sz="2000" kern="1200"/>
            <a:t>Respect property.</a:t>
          </a:r>
        </a:p>
      </dsp:txBody>
      <dsp:txXfrm>
        <a:off x="2038050" y="609009"/>
        <a:ext cx="8152201" cy="574120"/>
      </dsp:txXfrm>
    </dsp:sp>
    <dsp:sp modelId="{EFDA7293-F6DA-4DA0-A51F-B31E3305B142}">
      <dsp:nvSpPr>
        <dsp:cNvPr id="0" name=""/>
        <dsp:cNvSpPr/>
      </dsp:nvSpPr>
      <dsp:spPr>
        <a:xfrm>
          <a:off x="0" y="609009"/>
          <a:ext cx="2038050" cy="574120"/>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847" tIns="56710" rIns="107847" bIns="56710" numCol="1" spcCol="1270" anchor="ctr" anchorCtr="0">
          <a:noAutofit/>
        </a:bodyPr>
        <a:lstStyle/>
        <a:p>
          <a:pPr marL="0" lvl="0" indent="0" algn="ctr" defTabSz="1111250">
            <a:lnSpc>
              <a:spcPct val="90000"/>
            </a:lnSpc>
            <a:spcBef>
              <a:spcPct val="0"/>
            </a:spcBef>
            <a:spcAft>
              <a:spcPct val="35000"/>
            </a:spcAft>
            <a:buNone/>
          </a:pPr>
          <a:r>
            <a:rPr lang="en-US" sz="2500" kern="1200"/>
            <a:t>Respect</a:t>
          </a:r>
        </a:p>
      </dsp:txBody>
      <dsp:txXfrm>
        <a:off x="0" y="609009"/>
        <a:ext cx="2038050" cy="574120"/>
      </dsp:txXfrm>
    </dsp:sp>
    <dsp:sp modelId="{ED727E5C-4D08-4819-877A-BB026EAFA7CE}">
      <dsp:nvSpPr>
        <dsp:cNvPr id="0" name=""/>
        <dsp:cNvSpPr/>
      </dsp:nvSpPr>
      <dsp:spPr>
        <a:xfrm>
          <a:off x="2038050" y="1217577"/>
          <a:ext cx="8152201" cy="574120"/>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75" tIns="145827" rIns="158175" bIns="145827" numCol="1" spcCol="1270" anchor="ctr" anchorCtr="0">
          <a:noAutofit/>
        </a:bodyPr>
        <a:lstStyle/>
        <a:p>
          <a:pPr marL="0" lvl="0" indent="0" algn="l" defTabSz="889000">
            <a:lnSpc>
              <a:spcPct val="90000"/>
            </a:lnSpc>
            <a:spcBef>
              <a:spcPct val="0"/>
            </a:spcBef>
            <a:spcAft>
              <a:spcPct val="35000"/>
            </a:spcAft>
            <a:buNone/>
          </a:pPr>
          <a:r>
            <a:rPr lang="en-US" sz="2000" kern="1200"/>
            <a:t>Don't make fun of anyone - everyone has feelings.</a:t>
          </a:r>
        </a:p>
      </dsp:txBody>
      <dsp:txXfrm>
        <a:off x="2038050" y="1217577"/>
        <a:ext cx="8152201" cy="574120"/>
      </dsp:txXfrm>
    </dsp:sp>
    <dsp:sp modelId="{373970CE-9715-400F-AD1D-A7EA3BC8A452}">
      <dsp:nvSpPr>
        <dsp:cNvPr id="0" name=""/>
        <dsp:cNvSpPr/>
      </dsp:nvSpPr>
      <dsp:spPr>
        <a:xfrm>
          <a:off x="0" y="1217577"/>
          <a:ext cx="2038050" cy="574120"/>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847" tIns="56710" rIns="107847" bIns="56710" numCol="1" spcCol="1270" anchor="ctr" anchorCtr="0">
          <a:noAutofit/>
        </a:bodyPr>
        <a:lstStyle/>
        <a:p>
          <a:pPr marL="0" lvl="0" indent="0" algn="ctr" defTabSz="1111250">
            <a:lnSpc>
              <a:spcPct val="90000"/>
            </a:lnSpc>
            <a:spcBef>
              <a:spcPct val="0"/>
            </a:spcBef>
            <a:spcAft>
              <a:spcPct val="35000"/>
            </a:spcAft>
            <a:buNone/>
          </a:pPr>
          <a:r>
            <a:rPr lang="en-US" sz="2500" kern="1200"/>
            <a:t>Don't make</a:t>
          </a:r>
        </a:p>
      </dsp:txBody>
      <dsp:txXfrm>
        <a:off x="0" y="1217577"/>
        <a:ext cx="2038050" cy="574120"/>
      </dsp:txXfrm>
    </dsp:sp>
    <dsp:sp modelId="{26C72370-776F-46F5-9CFC-1B7EF9E4DAB0}">
      <dsp:nvSpPr>
        <dsp:cNvPr id="0" name=""/>
        <dsp:cNvSpPr/>
      </dsp:nvSpPr>
      <dsp:spPr>
        <a:xfrm>
          <a:off x="2038050" y="1826146"/>
          <a:ext cx="8152201" cy="57412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75" tIns="145827" rIns="158175" bIns="145827" numCol="1" spcCol="1270" anchor="ctr" anchorCtr="0">
          <a:noAutofit/>
        </a:bodyPr>
        <a:lstStyle/>
        <a:p>
          <a:pPr marL="0" lvl="0" indent="0" algn="l" defTabSz="889000">
            <a:lnSpc>
              <a:spcPct val="90000"/>
            </a:lnSpc>
            <a:spcBef>
              <a:spcPct val="0"/>
            </a:spcBef>
            <a:spcAft>
              <a:spcPct val="35000"/>
            </a:spcAft>
            <a:buNone/>
          </a:pPr>
          <a:r>
            <a:rPr lang="en-US" sz="2000" kern="1200"/>
            <a:t>Don't run in shopping centres or where there are other people.</a:t>
          </a:r>
        </a:p>
      </dsp:txBody>
      <dsp:txXfrm>
        <a:off x="2038050" y="1826146"/>
        <a:ext cx="8152201" cy="574120"/>
      </dsp:txXfrm>
    </dsp:sp>
    <dsp:sp modelId="{F1B11101-45D2-48DC-BD82-24BFBDDD88B2}">
      <dsp:nvSpPr>
        <dsp:cNvPr id="0" name=""/>
        <dsp:cNvSpPr/>
      </dsp:nvSpPr>
      <dsp:spPr>
        <a:xfrm>
          <a:off x="0" y="1826146"/>
          <a:ext cx="2038050" cy="574120"/>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847" tIns="56710" rIns="107847" bIns="56710" numCol="1" spcCol="1270" anchor="ctr" anchorCtr="0">
          <a:noAutofit/>
        </a:bodyPr>
        <a:lstStyle/>
        <a:p>
          <a:pPr marL="0" lvl="0" indent="0" algn="ctr" defTabSz="1111250">
            <a:lnSpc>
              <a:spcPct val="90000"/>
            </a:lnSpc>
            <a:spcBef>
              <a:spcPct val="0"/>
            </a:spcBef>
            <a:spcAft>
              <a:spcPct val="35000"/>
            </a:spcAft>
            <a:buNone/>
          </a:pPr>
          <a:r>
            <a:rPr lang="en-US" sz="2500" kern="1200"/>
            <a:t>Don't run in</a:t>
          </a:r>
        </a:p>
      </dsp:txBody>
      <dsp:txXfrm>
        <a:off x="0" y="1826146"/>
        <a:ext cx="2038050" cy="574120"/>
      </dsp:txXfrm>
    </dsp:sp>
    <dsp:sp modelId="{36C638CF-332D-4264-9E29-B9327C01779A}">
      <dsp:nvSpPr>
        <dsp:cNvPr id="0" name=""/>
        <dsp:cNvSpPr/>
      </dsp:nvSpPr>
      <dsp:spPr>
        <a:xfrm>
          <a:off x="2038050" y="2434714"/>
          <a:ext cx="8152201" cy="574120"/>
        </a:xfrm>
        <a:prstGeom prst="rect">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75" tIns="145827" rIns="158175" bIns="145827" numCol="1" spcCol="1270" anchor="ctr" anchorCtr="0">
          <a:noAutofit/>
        </a:bodyPr>
        <a:lstStyle/>
        <a:p>
          <a:pPr marL="0" lvl="0" indent="0" algn="l" defTabSz="889000">
            <a:lnSpc>
              <a:spcPct val="90000"/>
            </a:lnSpc>
            <a:spcBef>
              <a:spcPct val="0"/>
            </a:spcBef>
            <a:spcAft>
              <a:spcPct val="35000"/>
            </a:spcAft>
            <a:buNone/>
          </a:pPr>
          <a:r>
            <a:rPr lang="en-US" sz="2000" kern="1200"/>
            <a:t>Spend time talking and listening to the people you are with </a:t>
          </a:r>
        </a:p>
      </dsp:txBody>
      <dsp:txXfrm>
        <a:off x="2038050" y="2434714"/>
        <a:ext cx="8152201" cy="574120"/>
      </dsp:txXfrm>
    </dsp:sp>
    <dsp:sp modelId="{2345F957-7F29-485A-B7D8-A08021708C53}">
      <dsp:nvSpPr>
        <dsp:cNvPr id="0" name=""/>
        <dsp:cNvSpPr/>
      </dsp:nvSpPr>
      <dsp:spPr>
        <a:xfrm>
          <a:off x="0" y="2434714"/>
          <a:ext cx="2038050" cy="574120"/>
        </a:xfrm>
        <a:prstGeom prst="rect">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847" tIns="56710" rIns="107847" bIns="56710" numCol="1" spcCol="1270" anchor="ctr" anchorCtr="0">
          <a:noAutofit/>
        </a:bodyPr>
        <a:lstStyle/>
        <a:p>
          <a:pPr marL="0" lvl="0" indent="0" algn="ctr" defTabSz="1111250">
            <a:lnSpc>
              <a:spcPct val="90000"/>
            </a:lnSpc>
            <a:spcBef>
              <a:spcPct val="0"/>
            </a:spcBef>
            <a:spcAft>
              <a:spcPct val="35000"/>
            </a:spcAft>
            <a:buNone/>
          </a:pPr>
          <a:r>
            <a:rPr lang="en-US" sz="2500" kern="1200"/>
            <a:t>Spend</a:t>
          </a:r>
        </a:p>
      </dsp:txBody>
      <dsp:txXfrm>
        <a:off x="0" y="2434714"/>
        <a:ext cx="2038050" cy="574120"/>
      </dsp:txXfrm>
    </dsp:sp>
    <dsp:sp modelId="{D78275FA-6B15-4582-88B6-D565837DA8E7}">
      <dsp:nvSpPr>
        <dsp:cNvPr id="0" name=""/>
        <dsp:cNvSpPr/>
      </dsp:nvSpPr>
      <dsp:spPr>
        <a:xfrm>
          <a:off x="2038050" y="3043282"/>
          <a:ext cx="8152201" cy="574120"/>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58175" tIns="145827" rIns="158175" bIns="145827" numCol="1" spcCol="1270" anchor="ctr" anchorCtr="0">
          <a:noAutofit/>
        </a:bodyPr>
        <a:lstStyle/>
        <a:p>
          <a:pPr marL="0" lvl="0" indent="0" algn="l" defTabSz="889000">
            <a:lnSpc>
              <a:spcPct val="90000"/>
            </a:lnSpc>
            <a:spcBef>
              <a:spcPct val="0"/>
            </a:spcBef>
            <a:spcAft>
              <a:spcPct val="35000"/>
            </a:spcAft>
            <a:buNone/>
          </a:pPr>
          <a:r>
            <a:rPr lang="en-US" sz="2000" kern="1200"/>
            <a:t>Don't talk on your mobile phone when you are with other people.</a:t>
          </a:r>
        </a:p>
      </dsp:txBody>
      <dsp:txXfrm>
        <a:off x="2038050" y="3043282"/>
        <a:ext cx="8152201" cy="574120"/>
      </dsp:txXfrm>
    </dsp:sp>
    <dsp:sp modelId="{BAAEF9F6-C0DB-46CF-93FA-6DAD67C09F0C}">
      <dsp:nvSpPr>
        <dsp:cNvPr id="0" name=""/>
        <dsp:cNvSpPr/>
      </dsp:nvSpPr>
      <dsp:spPr>
        <a:xfrm>
          <a:off x="0" y="3043282"/>
          <a:ext cx="2038050" cy="57412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7847" tIns="56710" rIns="107847" bIns="56710" numCol="1" spcCol="1270" anchor="ctr" anchorCtr="0">
          <a:noAutofit/>
        </a:bodyPr>
        <a:lstStyle/>
        <a:p>
          <a:pPr marL="0" lvl="0" indent="0" algn="ctr" defTabSz="1111250">
            <a:lnSpc>
              <a:spcPct val="90000"/>
            </a:lnSpc>
            <a:spcBef>
              <a:spcPct val="0"/>
            </a:spcBef>
            <a:spcAft>
              <a:spcPct val="35000"/>
            </a:spcAft>
            <a:buNone/>
          </a:pPr>
          <a:r>
            <a:rPr lang="en-US" sz="2500" kern="1200"/>
            <a:t>Don't talk on</a:t>
          </a:r>
        </a:p>
      </dsp:txBody>
      <dsp:txXfrm>
        <a:off x="0" y="3043282"/>
        <a:ext cx="2038050" cy="57412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ED8F8E-D2B8-4012-918C-D4EB434F4597}">
      <dsp:nvSpPr>
        <dsp:cNvPr id="0" name=""/>
        <dsp:cNvSpPr/>
      </dsp:nvSpPr>
      <dsp:spPr>
        <a:xfrm>
          <a:off x="1355578" y="482912"/>
          <a:ext cx="716660" cy="71666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8E314BE-23D4-41B4-94F6-E41F9C5CFC62}">
      <dsp:nvSpPr>
        <dsp:cNvPr id="0" name=""/>
        <dsp:cNvSpPr/>
      </dsp:nvSpPr>
      <dsp:spPr>
        <a:xfrm>
          <a:off x="917619" y="1495082"/>
          <a:ext cx="1592578" cy="637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b="1" kern="1200"/>
            <a:t>Manners! Manners! Don't be rude be nice</a:t>
          </a:r>
          <a:endParaRPr lang="en-US" sz="1400" kern="1200"/>
        </a:p>
      </dsp:txBody>
      <dsp:txXfrm>
        <a:off x="917619" y="1495082"/>
        <a:ext cx="1592578" cy="637031"/>
      </dsp:txXfrm>
    </dsp:sp>
    <dsp:sp modelId="{EBF13369-F5DF-48DC-A9F4-D5494F767DF7}">
      <dsp:nvSpPr>
        <dsp:cNvPr id="0" name=""/>
        <dsp:cNvSpPr/>
      </dsp:nvSpPr>
      <dsp:spPr>
        <a:xfrm>
          <a:off x="3226857" y="482912"/>
          <a:ext cx="716660" cy="71666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D59EDE-D063-4D42-BE0A-B427A1139515}">
      <dsp:nvSpPr>
        <dsp:cNvPr id="0" name=""/>
        <dsp:cNvSpPr/>
      </dsp:nvSpPr>
      <dsp:spPr>
        <a:xfrm>
          <a:off x="2788898" y="1495082"/>
          <a:ext cx="1592578" cy="637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b="1" kern="1200" dirty="0"/>
            <a:t>When tempted use courtesy to think twice!</a:t>
          </a:r>
          <a:endParaRPr lang="en-US" sz="1400" kern="1200" dirty="0"/>
        </a:p>
      </dsp:txBody>
      <dsp:txXfrm>
        <a:off x="2788898" y="1495082"/>
        <a:ext cx="1592578" cy="637031"/>
      </dsp:txXfrm>
    </dsp:sp>
    <dsp:sp modelId="{39D11574-CABE-44D9-81E1-D115F6F56BAB}">
      <dsp:nvSpPr>
        <dsp:cNvPr id="0" name=""/>
        <dsp:cNvSpPr/>
      </dsp:nvSpPr>
      <dsp:spPr>
        <a:xfrm>
          <a:off x="5098137" y="482912"/>
          <a:ext cx="716660" cy="71666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696423-CE0A-4DA8-8B7A-410353CAB1F9}">
      <dsp:nvSpPr>
        <dsp:cNvPr id="0" name=""/>
        <dsp:cNvSpPr/>
      </dsp:nvSpPr>
      <dsp:spPr>
        <a:xfrm>
          <a:off x="4660178" y="1495082"/>
          <a:ext cx="1592578" cy="637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b="1" kern="1200" dirty="0"/>
            <a:t>Chew with your mouth closed, cover it when you sneeze.</a:t>
          </a:r>
          <a:endParaRPr lang="en-US" sz="1400" kern="1200" dirty="0"/>
        </a:p>
      </dsp:txBody>
      <dsp:txXfrm>
        <a:off x="4660178" y="1495082"/>
        <a:ext cx="1592578" cy="637031"/>
      </dsp:txXfrm>
    </dsp:sp>
    <dsp:sp modelId="{DF3BEDB7-1720-44BB-A5A6-29FBAB4ABCF1}">
      <dsp:nvSpPr>
        <dsp:cNvPr id="0" name=""/>
        <dsp:cNvSpPr/>
      </dsp:nvSpPr>
      <dsp:spPr>
        <a:xfrm>
          <a:off x="1355578" y="2530258"/>
          <a:ext cx="716660" cy="71666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DEAEC3-1E8F-41FE-B913-2797B8CD9FF0}">
      <dsp:nvSpPr>
        <dsp:cNvPr id="0" name=""/>
        <dsp:cNvSpPr/>
      </dsp:nvSpPr>
      <dsp:spPr>
        <a:xfrm>
          <a:off x="917619" y="3542429"/>
          <a:ext cx="1592578" cy="637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b="1" kern="1200" dirty="0"/>
            <a:t>Use courtesy around other people please.</a:t>
          </a:r>
          <a:endParaRPr lang="en-US" sz="1400" kern="1200" dirty="0"/>
        </a:p>
      </dsp:txBody>
      <dsp:txXfrm>
        <a:off x="917619" y="3542429"/>
        <a:ext cx="1592578" cy="637031"/>
      </dsp:txXfrm>
    </dsp:sp>
    <dsp:sp modelId="{F27B9BFE-2997-494E-B4DE-D095091A8ED9}">
      <dsp:nvSpPr>
        <dsp:cNvPr id="0" name=""/>
        <dsp:cNvSpPr/>
      </dsp:nvSpPr>
      <dsp:spPr>
        <a:xfrm>
          <a:off x="3226857" y="2530258"/>
          <a:ext cx="716660" cy="71666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DA9FFFB-1839-4D0F-95A3-6136D0733EAD}">
      <dsp:nvSpPr>
        <dsp:cNvPr id="0" name=""/>
        <dsp:cNvSpPr/>
      </dsp:nvSpPr>
      <dsp:spPr>
        <a:xfrm>
          <a:off x="2788898" y="3542429"/>
          <a:ext cx="1592578" cy="637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b="1" kern="1200" dirty="0"/>
            <a:t>Use courtesy in the shops and in the street </a:t>
          </a:r>
          <a:endParaRPr lang="en-US" sz="1400" kern="1200" dirty="0"/>
        </a:p>
      </dsp:txBody>
      <dsp:txXfrm>
        <a:off x="2788898" y="3542429"/>
        <a:ext cx="1592578" cy="637031"/>
      </dsp:txXfrm>
    </dsp:sp>
    <dsp:sp modelId="{BE9F54BA-2A38-4A83-B385-0429013CA1DE}">
      <dsp:nvSpPr>
        <dsp:cNvPr id="0" name=""/>
        <dsp:cNvSpPr/>
      </dsp:nvSpPr>
      <dsp:spPr>
        <a:xfrm>
          <a:off x="5098137" y="2530258"/>
          <a:ext cx="716660" cy="716660"/>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626ED6C-2BD2-47D0-903A-4159E2B2B575}">
      <dsp:nvSpPr>
        <dsp:cNvPr id="0" name=""/>
        <dsp:cNvSpPr/>
      </dsp:nvSpPr>
      <dsp:spPr>
        <a:xfrm>
          <a:off x="4660178" y="3542429"/>
          <a:ext cx="1592578" cy="637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b="1" kern="1200" dirty="0"/>
            <a:t>People will think you're a treat.</a:t>
          </a:r>
          <a:endParaRPr lang="en-US" sz="1400" kern="1200" dirty="0"/>
        </a:p>
      </dsp:txBody>
      <dsp:txXfrm>
        <a:off x="4660178" y="3542429"/>
        <a:ext cx="1592578" cy="637031"/>
      </dsp:txXfrm>
    </dsp:sp>
    <dsp:sp modelId="{6F9CEE73-B307-4078-AFFF-672AD6BCBB08}">
      <dsp:nvSpPr>
        <dsp:cNvPr id="0" name=""/>
        <dsp:cNvSpPr/>
      </dsp:nvSpPr>
      <dsp:spPr>
        <a:xfrm>
          <a:off x="2291218" y="4577604"/>
          <a:ext cx="716660" cy="716660"/>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101FF7-DE3D-4894-962A-FA15677DA18A}">
      <dsp:nvSpPr>
        <dsp:cNvPr id="0" name=""/>
        <dsp:cNvSpPr/>
      </dsp:nvSpPr>
      <dsp:spPr>
        <a:xfrm>
          <a:off x="1853259" y="5589775"/>
          <a:ext cx="1592578" cy="637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b="1" kern="1200" dirty="0"/>
            <a:t>In eating or drinking outdoors or at dinner</a:t>
          </a:r>
          <a:endParaRPr lang="en-US" sz="1400" kern="1200" dirty="0"/>
        </a:p>
      </dsp:txBody>
      <dsp:txXfrm>
        <a:off x="1853259" y="5589775"/>
        <a:ext cx="1592578" cy="637031"/>
      </dsp:txXfrm>
    </dsp:sp>
    <dsp:sp modelId="{2B6846D5-4503-4ACA-B44A-5E84080D5905}">
      <dsp:nvSpPr>
        <dsp:cNvPr id="0" name=""/>
        <dsp:cNvSpPr/>
      </dsp:nvSpPr>
      <dsp:spPr>
        <a:xfrm>
          <a:off x="4162497" y="4577604"/>
          <a:ext cx="716660" cy="716660"/>
        </a:xfrm>
        <a:prstGeom prst="rect">
          <a:avLst/>
        </a:prstGeom>
        <a:blipFill>
          <a:blip xmlns:r="http://schemas.openxmlformats.org/officeDocument/2006/relationships"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901FE6C-1F00-4DC5-B3DB-C4986DC6016E}">
      <dsp:nvSpPr>
        <dsp:cNvPr id="0" name=""/>
        <dsp:cNvSpPr/>
      </dsp:nvSpPr>
      <dsp:spPr>
        <a:xfrm>
          <a:off x="3724538" y="5589775"/>
          <a:ext cx="1592578" cy="637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GB" sz="1400" b="1" kern="1200" dirty="0"/>
            <a:t>Use courtesy always and you'll be a winner!</a:t>
          </a:r>
          <a:endParaRPr lang="en-US" sz="1400" kern="1200" dirty="0"/>
        </a:p>
      </dsp:txBody>
      <dsp:txXfrm>
        <a:off x="3724538" y="5589775"/>
        <a:ext cx="1592578" cy="63703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10.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D9825E-073C-4296-A1B4-431D4AF53A0A}" type="datetimeFigureOut">
              <a:rPr lang="en-GB" smtClean="0"/>
              <a:t>30/04/2020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ECD86B-092B-4F5F-8F3C-84A9BF7DE7B0}" type="slidenum">
              <a:rPr lang="en-GB" smtClean="0"/>
              <a:t>‹#›</a:t>
            </a:fld>
            <a:endParaRPr lang="en-GB"/>
          </a:p>
        </p:txBody>
      </p:sp>
    </p:spTree>
    <p:extLst>
      <p:ext uri="{BB962C8B-B14F-4D97-AF65-F5344CB8AC3E}">
        <p14:creationId xmlns:p14="http://schemas.microsoft.com/office/powerpoint/2010/main" val="35144304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latin typeface="Comic Sans MS" panose="030F0702030302020204" pitchFamily="66" charset="0"/>
              </a:rPr>
              <a:t>Good Morning/Afternoon Mr or Miss….</a:t>
            </a:r>
          </a:p>
          <a:p>
            <a:r>
              <a:rPr lang="en-GB" sz="1200" dirty="0">
                <a:latin typeface="Comic Sans MS" panose="030F0702030302020204" pitchFamily="66" charset="0"/>
              </a:rPr>
              <a:t>Please may I borrow your….</a:t>
            </a:r>
          </a:p>
          <a:p>
            <a:r>
              <a:rPr lang="en-GB" sz="1200" dirty="0">
                <a:latin typeface="Comic Sans MS" panose="030F0702030302020204" pitchFamily="66" charset="0"/>
              </a:rPr>
              <a:t>Thank you very much for lending me…</a:t>
            </a:r>
          </a:p>
          <a:p>
            <a:r>
              <a:rPr lang="en-GB" sz="1200" dirty="0">
                <a:latin typeface="Comic Sans MS" panose="030F0702030302020204" pitchFamily="66" charset="0"/>
              </a:rPr>
              <a:t>Wait until they are finished speaking</a:t>
            </a:r>
          </a:p>
          <a:p>
            <a:r>
              <a:rPr lang="en-GB" sz="1200" dirty="0">
                <a:latin typeface="comic sans ms" panose="030F0702030302020204" pitchFamily="66" charset="0"/>
              </a:rPr>
              <a:t>Say 'excuse me’, please. “Thank you.”</a:t>
            </a:r>
            <a:endParaRPr lang="en-GB" sz="1200" dirty="0">
              <a:latin typeface="Comic Sans MS" panose="030F0702030302020204" pitchFamily="66" charset="0"/>
            </a:endParaRPr>
          </a:p>
          <a:p>
            <a:r>
              <a:rPr lang="en-GB" sz="1200" dirty="0">
                <a:latin typeface="comic sans ms" panose="030F0702030302020204" pitchFamily="66" charset="0"/>
              </a:rPr>
              <a:t>Would you like some help? Can I get the door open for you?</a:t>
            </a:r>
          </a:p>
          <a:p>
            <a:r>
              <a:rPr lang="en-GB" sz="1200" dirty="0">
                <a:latin typeface="Comic Sans MS" panose="030F0702030302020204" pitchFamily="66" charset="0"/>
              </a:rPr>
              <a:t> Be protective of the things of others as if it were your own</a:t>
            </a:r>
            <a:r>
              <a:rPr lang="en-GB" sz="1200" dirty="0"/>
              <a:t>.</a:t>
            </a:r>
            <a:endParaRPr lang="en-GB" sz="1200" dirty="0">
              <a:latin typeface="Comic Sans MS" panose="030F0702030302020204" pitchFamily="66" charset="0"/>
            </a:endParaRPr>
          </a:p>
          <a:p>
            <a:endParaRPr lang="en-GB" dirty="0"/>
          </a:p>
        </p:txBody>
      </p:sp>
      <p:sp>
        <p:nvSpPr>
          <p:cNvPr id="4" name="Slide Number Placeholder 3"/>
          <p:cNvSpPr>
            <a:spLocks noGrp="1"/>
          </p:cNvSpPr>
          <p:nvPr>
            <p:ph type="sldNum" sz="quarter" idx="5"/>
          </p:nvPr>
        </p:nvSpPr>
        <p:spPr/>
        <p:txBody>
          <a:bodyPr/>
          <a:lstStyle/>
          <a:p>
            <a:fld id="{CAECD86B-092B-4F5F-8F3C-84A9BF7DE7B0}" type="slidenum">
              <a:rPr lang="en-GB" smtClean="0"/>
              <a:t>40</a:t>
            </a:fld>
            <a:endParaRPr lang="en-GB"/>
          </a:p>
        </p:txBody>
      </p:sp>
    </p:spTree>
    <p:extLst>
      <p:ext uri="{BB962C8B-B14F-4D97-AF65-F5344CB8AC3E}">
        <p14:creationId xmlns:p14="http://schemas.microsoft.com/office/powerpoint/2010/main" val="31317635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D52A14-9D61-4714-8996-579FFF7B3B1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D21198C-9C69-401A-8C6B-2F556E8179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5970040-C717-41AD-AB87-F34D1791253C}"/>
              </a:ext>
            </a:extLst>
          </p:cNvPr>
          <p:cNvSpPr>
            <a:spLocks noGrp="1"/>
          </p:cNvSpPr>
          <p:nvPr>
            <p:ph type="dt" sz="half" idx="10"/>
          </p:nvPr>
        </p:nvSpPr>
        <p:spPr/>
        <p:txBody>
          <a:bodyPr/>
          <a:lstStyle/>
          <a:p>
            <a:fld id="{B889BE2B-2FC3-4613-9CDA-9306CF35F784}" type="datetimeFigureOut">
              <a:rPr lang="en-GB" smtClean="0"/>
              <a:t>30/04/2020</a:t>
            </a:fld>
            <a:endParaRPr lang="en-GB"/>
          </a:p>
        </p:txBody>
      </p:sp>
      <p:sp>
        <p:nvSpPr>
          <p:cNvPr id="5" name="Footer Placeholder 4">
            <a:extLst>
              <a:ext uri="{FF2B5EF4-FFF2-40B4-BE49-F238E27FC236}">
                <a16:creationId xmlns:a16="http://schemas.microsoft.com/office/drawing/2014/main" id="{33B9E55C-3348-4E1A-BF2D-E7CA7E934D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1567CC-9EA4-4094-9D81-A9AF65A2ED10}"/>
              </a:ext>
            </a:extLst>
          </p:cNvPr>
          <p:cNvSpPr>
            <a:spLocks noGrp="1"/>
          </p:cNvSpPr>
          <p:nvPr>
            <p:ph type="sldNum" sz="quarter" idx="12"/>
          </p:nvPr>
        </p:nvSpPr>
        <p:spPr/>
        <p:txBody>
          <a:bodyPr/>
          <a:lstStyle/>
          <a:p>
            <a:fld id="{138F5839-6D6E-4268-99A9-76884DF7B575}" type="slidenum">
              <a:rPr lang="en-GB" smtClean="0"/>
              <a:t>‹#›</a:t>
            </a:fld>
            <a:endParaRPr lang="en-GB"/>
          </a:p>
        </p:txBody>
      </p:sp>
    </p:spTree>
    <p:extLst>
      <p:ext uri="{BB962C8B-B14F-4D97-AF65-F5344CB8AC3E}">
        <p14:creationId xmlns:p14="http://schemas.microsoft.com/office/powerpoint/2010/main" val="27213643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7B068-6A98-4902-B5D4-5DCC58F444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70172E3-3D0C-4666-B97D-3EB33133B65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98CEC3-F8F2-4104-B363-80CE0615FFA6}"/>
              </a:ext>
            </a:extLst>
          </p:cNvPr>
          <p:cNvSpPr>
            <a:spLocks noGrp="1"/>
          </p:cNvSpPr>
          <p:nvPr>
            <p:ph type="dt" sz="half" idx="10"/>
          </p:nvPr>
        </p:nvSpPr>
        <p:spPr/>
        <p:txBody>
          <a:bodyPr/>
          <a:lstStyle/>
          <a:p>
            <a:fld id="{B889BE2B-2FC3-4613-9CDA-9306CF35F784}" type="datetimeFigureOut">
              <a:rPr lang="en-GB" smtClean="0"/>
              <a:t>30/04/2020</a:t>
            </a:fld>
            <a:endParaRPr lang="en-GB"/>
          </a:p>
        </p:txBody>
      </p:sp>
      <p:sp>
        <p:nvSpPr>
          <p:cNvPr id="5" name="Footer Placeholder 4">
            <a:extLst>
              <a:ext uri="{FF2B5EF4-FFF2-40B4-BE49-F238E27FC236}">
                <a16:creationId xmlns:a16="http://schemas.microsoft.com/office/drawing/2014/main" id="{48626352-F8EC-4920-AB49-23894DE386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6ED641-90B4-491F-8C9C-431AAC4FD406}"/>
              </a:ext>
            </a:extLst>
          </p:cNvPr>
          <p:cNvSpPr>
            <a:spLocks noGrp="1"/>
          </p:cNvSpPr>
          <p:nvPr>
            <p:ph type="sldNum" sz="quarter" idx="12"/>
          </p:nvPr>
        </p:nvSpPr>
        <p:spPr/>
        <p:txBody>
          <a:bodyPr/>
          <a:lstStyle/>
          <a:p>
            <a:fld id="{138F5839-6D6E-4268-99A9-76884DF7B575}" type="slidenum">
              <a:rPr lang="en-GB" smtClean="0"/>
              <a:t>‹#›</a:t>
            </a:fld>
            <a:endParaRPr lang="en-GB"/>
          </a:p>
        </p:txBody>
      </p:sp>
    </p:spTree>
    <p:extLst>
      <p:ext uri="{BB962C8B-B14F-4D97-AF65-F5344CB8AC3E}">
        <p14:creationId xmlns:p14="http://schemas.microsoft.com/office/powerpoint/2010/main" val="2296323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2F2BF-36DE-4CF8-A338-81FB9BECC14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50485CE-77FF-4735-92D8-2D7C0F6EB6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38BE5F-FF05-4788-9AB5-F3369D8380DF}"/>
              </a:ext>
            </a:extLst>
          </p:cNvPr>
          <p:cNvSpPr>
            <a:spLocks noGrp="1"/>
          </p:cNvSpPr>
          <p:nvPr>
            <p:ph type="dt" sz="half" idx="10"/>
          </p:nvPr>
        </p:nvSpPr>
        <p:spPr/>
        <p:txBody>
          <a:bodyPr/>
          <a:lstStyle/>
          <a:p>
            <a:fld id="{B889BE2B-2FC3-4613-9CDA-9306CF35F784}" type="datetimeFigureOut">
              <a:rPr lang="en-GB" smtClean="0"/>
              <a:t>30/04/2020</a:t>
            </a:fld>
            <a:endParaRPr lang="en-GB"/>
          </a:p>
        </p:txBody>
      </p:sp>
      <p:sp>
        <p:nvSpPr>
          <p:cNvPr id="5" name="Footer Placeholder 4">
            <a:extLst>
              <a:ext uri="{FF2B5EF4-FFF2-40B4-BE49-F238E27FC236}">
                <a16:creationId xmlns:a16="http://schemas.microsoft.com/office/drawing/2014/main" id="{8021A92F-0900-4508-B797-5466A7187AD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7D7BF7-F787-4AF4-B13A-51484C4A487D}"/>
              </a:ext>
            </a:extLst>
          </p:cNvPr>
          <p:cNvSpPr>
            <a:spLocks noGrp="1"/>
          </p:cNvSpPr>
          <p:nvPr>
            <p:ph type="sldNum" sz="quarter" idx="12"/>
          </p:nvPr>
        </p:nvSpPr>
        <p:spPr/>
        <p:txBody>
          <a:bodyPr/>
          <a:lstStyle/>
          <a:p>
            <a:fld id="{138F5839-6D6E-4268-99A9-76884DF7B575}" type="slidenum">
              <a:rPr lang="en-GB" smtClean="0"/>
              <a:t>‹#›</a:t>
            </a:fld>
            <a:endParaRPr lang="en-GB"/>
          </a:p>
        </p:txBody>
      </p:sp>
    </p:spTree>
    <p:extLst>
      <p:ext uri="{BB962C8B-B14F-4D97-AF65-F5344CB8AC3E}">
        <p14:creationId xmlns:p14="http://schemas.microsoft.com/office/powerpoint/2010/main" val="16471434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544AD-2B2F-4951-B67F-B8439260B9D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C18EAC-1793-4C7B-B0F5-017A7A7F886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635C1E5-AE57-4177-87A9-C6A2E40F16E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E3E17A9-B320-4B93-BE5F-AF3D74EE4530}"/>
              </a:ext>
            </a:extLst>
          </p:cNvPr>
          <p:cNvSpPr>
            <a:spLocks noGrp="1"/>
          </p:cNvSpPr>
          <p:nvPr>
            <p:ph type="dt" sz="half" idx="10"/>
          </p:nvPr>
        </p:nvSpPr>
        <p:spPr/>
        <p:txBody>
          <a:bodyPr/>
          <a:lstStyle/>
          <a:p>
            <a:fld id="{B889BE2B-2FC3-4613-9CDA-9306CF35F784}" type="datetimeFigureOut">
              <a:rPr lang="en-GB" smtClean="0"/>
              <a:t>30/04/2020</a:t>
            </a:fld>
            <a:endParaRPr lang="en-GB"/>
          </a:p>
        </p:txBody>
      </p:sp>
      <p:sp>
        <p:nvSpPr>
          <p:cNvPr id="6" name="Footer Placeholder 5">
            <a:extLst>
              <a:ext uri="{FF2B5EF4-FFF2-40B4-BE49-F238E27FC236}">
                <a16:creationId xmlns:a16="http://schemas.microsoft.com/office/drawing/2014/main" id="{A5FAAA43-A00B-457F-8392-ADB538B84C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3F4E9A-EA96-4F09-93DD-9133CE9B296F}"/>
              </a:ext>
            </a:extLst>
          </p:cNvPr>
          <p:cNvSpPr>
            <a:spLocks noGrp="1"/>
          </p:cNvSpPr>
          <p:nvPr>
            <p:ph type="sldNum" sz="quarter" idx="12"/>
          </p:nvPr>
        </p:nvSpPr>
        <p:spPr/>
        <p:txBody>
          <a:bodyPr/>
          <a:lstStyle/>
          <a:p>
            <a:fld id="{138F5839-6D6E-4268-99A9-76884DF7B575}" type="slidenum">
              <a:rPr lang="en-GB" smtClean="0"/>
              <a:t>‹#›</a:t>
            </a:fld>
            <a:endParaRPr lang="en-GB"/>
          </a:p>
        </p:txBody>
      </p:sp>
    </p:spTree>
    <p:extLst>
      <p:ext uri="{BB962C8B-B14F-4D97-AF65-F5344CB8AC3E}">
        <p14:creationId xmlns:p14="http://schemas.microsoft.com/office/powerpoint/2010/main" val="51355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B1278D-2F8C-4B6D-B6BF-6BA1C22BBD5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C7FD32-253A-4357-87BF-BBF6DDA44BE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9C2372-CC7C-4739-B939-8B2BE349D06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3C9C9E5-774C-4D72-9547-AA582EBED0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AE8A815-A892-4B43-862C-71983DD2E9F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CA12C91-F6DB-43ED-87CD-E75EAC690A14}"/>
              </a:ext>
            </a:extLst>
          </p:cNvPr>
          <p:cNvSpPr>
            <a:spLocks noGrp="1"/>
          </p:cNvSpPr>
          <p:nvPr>
            <p:ph type="dt" sz="half" idx="10"/>
          </p:nvPr>
        </p:nvSpPr>
        <p:spPr/>
        <p:txBody>
          <a:bodyPr/>
          <a:lstStyle/>
          <a:p>
            <a:fld id="{B889BE2B-2FC3-4613-9CDA-9306CF35F784}" type="datetimeFigureOut">
              <a:rPr lang="en-GB" smtClean="0"/>
              <a:t>30/04/2020</a:t>
            </a:fld>
            <a:endParaRPr lang="en-GB"/>
          </a:p>
        </p:txBody>
      </p:sp>
      <p:sp>
        <p:nvSpPr>
          <p:cNvPr id="8" name="Footer Placeholder 7">
            <a:extLst>
              <a:ext uri="{FF2B5EF4-FFF2-40B4-BE49-F238E27FC236}">
                <a16:creationId xmlns:a16="http://schemas.microsoft.com/office/drawing/2014/main" id="{B2E889C6-6405-4DA7-8545-A8C1D9AB040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9742FE4-8E65-4A6C-AD49-29719EDCC14D}"/>
              </a:ext>
            </a:extLst>
          </p:cNvPr>
          <p:cNvSpPr>
            <a:spLocks noGrp="1"/>
          </p:cNvSpPr>
          <p:nvPr>
            <p:ph type="sldNum" sz="quarter" idx="12"/>
          </p:nvPr>
        </p:nvSpPr>
        <p:spPr/>
        <p:txBody>
          <a:bodyPr/>
          <a:lstStyle/>
          <a:p>
            <a:fld id="{138F5839-6D6E-4268-99A9-76884DF7B575}" type="slidenum">
              <a:rPr lang="en-GB" smtClean="0"/>
              <a:t>‹#›</a:t>
            </a:fld>
            <a:endParaRPr lang="en-GB"/>
          </a:p>
        </p:txBody>
      </p:sp>
    </p:spTree>
    <p:extLst>
      <p:ext uri="{BB962C8B-B14F-4D97-AF65-F5344CB8AC3E}">
        <p14:creationId xmlns:p14="http://schemas.microsoft.com/office/powerpoint/2010/main" val="3555343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AA5948-03AC-4D6B-96E4-9E13BC78723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EB55B90-BF20-43EC-985A-79313F2A6B20}"/>
              </a:ext>
            </a:extLst>
          </p:cNvPr>
          <p:cNvSpPr>
            <a:spLocks noGrp="1"/>
          </p:cNvSpPr>
          <p:nvPr>
            <p:ph type="dt" sz="half" idx="10"/>
          </p:nvPr>
        </p:nvSpPr>
        <p:spPr/>
        <p:txBody>
          <a:bodyPr/>
          <a:lstStyle/>
          <a:p>
            <a:fld id="{B889BE2B-2FC3-4613-9CDA-9306CF35F784}" type="datetimeFigureOut">
              <a:rPr lang="en-GB" smtClean="0"/>
              <a:t>30/04/2020</a:t>
            </a:fld>
            <a:endParaRPr lang="en-GB"/>
          </a:p>
        </p:txBody>
      </p:sp>
      <p:sp>
        <p:nvSpPr>
          <p:cNvPr id="4" name="Footer Placeholder 3">
            <a:extLst>
              <a:ext uri="{FF2B5EF4-FFF2-40B4-BE49-F238E27FC236}">
                <a16:creationId xmlns:a16="http://schemas.microsoft.com/office/drawing/2014/main" id="{514B969D-87C8-43F1-ACA5-12C6B62EFC9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F267E32-BB2F-48A2-AE2D-089DD6ACBB14}"/>
              </a:ext>
            </a:extLst>
          </p:cNvPr>
          <p:cNvSpPr>
            <a:spLocks noGrp="1"/>
          </p:cNvSpPr>
          <p:nvPr>
            <p:ph type="sldNum" sz="quarter" idx="12"/>
          </p:nvPr>
        </p:nvSpPr>
        <p:spPr/>
        <p:txBody>
          <a:bodyPr/>
          <a:lstStyle/>
          <a:p>
            <a:fld id="{138F5839-6D6E-4268-99A9-76884DF7B575}" type="slidenum">
              <a:rPr lang="en-GB" smtClean="0"/>
              <a:t>‹#›</a:t>
            </a:fld>
            <a:endParaRPr lang="en-GB"/>
          </a:p>
        </p:txBody>
      </p:sp>
    </p:spTree>
    <p:extLst>
      <p:ext uri="{BB962C8B-B14F-4D97-AF65-F5344CB8AC3E}">
        <p14:creationId xmlns:p14="http://schemas.microsoft.com/office/powerpoint/2010/main" val="1707822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703E137-7EBB-4E56-AA17-79C7242D0143}"/>
              </a:ext>
            </a:extLst>
          </p:cNvPr>
          <p:cNvSpPr>
            <a:spLocks noGrp="1"/>
          </p:cNvSpPr>
          <p:nvPr>
            <p:ph type="dt" sz="half" idx="10"/>
          </p:nvPr>
        </p:nvSpPr>
        <p:spPr/>
        <p:txBody>
          <a:bodyPr/>
          <a:lstStyle/>
          <a:p>
            <a:fld id="{B889BE2B-2FC3-4613-9CDA-9306CF35F784}" type="datetimeFigureOut">
              <a:rPr lang="en-GB" smtClean="0"/>
              <a:t>30/04/2020</a:t>
            </a:fld>
            <a:endParaRPr lang="en-GB"/>
          </a:p>
        </p:txBody>
      </p:sp>
      <p:sp>
        <p:nvSpPr>
          <p:cNvPr id="3" name="Footer Placeholder 2">
            <a:extLst>
              <a:ext uri="{FF2B5EF4-FFF2-40B4-BE49-F238E27FC236}">
                <a16:creationId xmlns:a16="http://schemas.microsoft.com/office/drawing/2014/main" id="{356E8A56-A770-4246-8ECA-039B7D096C0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A908564-5A55-4680-8EA5-DA4F496BC75A}"/>
              </a:ext>
            </a:extLst>
          </p:cNvPr>
          <p:cNvSpPr>
            <a:spLocks noGrp="1"/>
          </p:cNvSpPr>
          <p:nvPr>
            <p:ph type="sldNum" sz="quarter" idx="12"/>
          </p:nvPr>
        </p:nvSpPr>
        <p:spPr/>
        <p:txBody>
          <a:bodyPr/>
          <a:lstStyle/>
          <a:p>
            <a:fld id="{138F5839-6D6E-4268-99A9-76884DF7B575}" type="slidenum">
              <a:rPr lang="en-GB" smtClean="0"/>
              <a:t>‹#›</a:t>
            </a:fld>
            <a:endParaRPr lang="en-GB"/>
          </a:p>
        </p:txBody>
      </p:sp>
    </p:spTree>
    <p:extLst>
      <p:ext uri="{BB962C8B-B14F-4D97-AF65-F5344CB8AC3E}">
        <p14:creationId xmlns:p14="http://schemas.microsoft.com/office/powerpoint/2010/main" val="14768573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58DDF-42A9-4683-B8B1-34EDE68D08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E021272-BF11-4D96-92C8-1AB9F7C8284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D65D119-F8B8-40FA-9A28-186A5154EE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E0518A-94F1-4379-8B12-5B5BFEA7AD90}"/>
              </a:ext>
            </a:extLst>
          </p:cNvPr>
          <p:cNvSpPr>
            <a:spLocks noGrp="1"/>
          </p:cNvSpPr>
          <p:nvPr>
            <p:ph type="dt" sz="half" idx="10"/>
          </p:nvPr>
        </p:nvSpPr>
        <p:spPr/>
        <p:txBody>
          <a:bodyPr/>
          <a:lstStyle/>
          <a:p>
            <a:fld id="{B889BE2B-2FC3-4613-9CDA-9306CF35F784}" type="datetimeFigureOut">
              <a:rPr lang="en-GB" smtClean="0"/>
              <a:t>30/04/2020</a:t>
            </a:fld>
            <a:endParaRPr lang="en-GB"/>
          </a:p>
        </p:txBody>
      </p:sp>
      <p:sp>
        <p:nvSpPr>
          <p:cNvPr id="6" name="Footer Placeholder 5">
            <a:extLst>
              <a:ext uri="{FF2B5EF4-FFF2-40B4-BE49-F238E27FC236}">
                <a16:creationId xmlns:a16="http://schemas.microsoft.com/office/drawing/2014/main" id="{90022B85-65A5-4C22-B764-1CE4831FCAD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CE8F80-47C3-4748-B3DD-E5DFBB8D25CE}"/>
              </a:ext>
            </a:extLst>
          </p:cNvPr>
          <p:cNvSpPr>
            <a:spLocks noGrp="1"/>
          </p:cNvSpPr>
          <p:nvPr>
            <p:ph type="sldNum" sz="quarter" idx="12"/>
          </p:nvPr>
        </p:nvSpPr>
        <p:spPr/>
        <p:txBody>
          <a:bodyPr/>
          <a:lstStyle/>
          <a:p>
            <a:fld id="{138F5839-6D6E-4268-99A9-76884DF7B575}" type="slidenum">
              <a:rPr lang="en-GB" smtClean="0"/>
              <a:t>‹#›</a:t>
            </a:fld>
            <a:endParaRPr lang="en-GB"/>
          </a:p>
        </p:txBody>
      </p:sp>
    </p:spTree>
    <p:extLst>
      <p:ext uri="{BB962C8B-B14F-4D97-AF65-F5344CB8AC3E}">
        <p14:creationId xmlns:p14="http://schemas.microsoft.com/office/powerpoint/2010/main" val="39951841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E8054-67ED-40C7-A614-0290E83B022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B326568-2438-4514-BC02-A903125AE01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1272379-88F8-4962-BF5C-B5F39C19F0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0436EDE-C2E2-4895-85B7-0A062DD37674}"/>
              </a:ext>
            </a:extLst>
          </p:cNvPr>
          <p:cNvSpPr>
            <a:spLocks noGrp="1"/>
          </p:cNvSpPr>
          <p:nvPr>
            <p:ph type="dt" sz="half" idx="10"/>
          </p:nvPr>
        </p:nvSpPr>
        <p:spPr/>
        <p:txBody>
          <a:bodyPr/>
          <a:lstStyle/>
          <a:p>
            <a:fld id="{B889BE2B-2FC3-4613-9CDA-9306CF35F784}" type="datetimeFigureOut">
              <a:rPr lang="en-GB" smtClean="0"/>
              <a:t>30/04/2020</a:t>
            </a:fld>
            <a:endParaRPr lang="en-GB"/>
          </a:p>
        </p:txBody>
      </p:sp>
      <p:sp>
        <p:nvSpPr>
          <p:cNvPr id="6" name="Footer Placeholder 5">
            <a:extLst>
              <a:ext uri="{FF2B5EF4-FFF2-40B4-BE49-F238E27FC236}">
                <a16:creationId xmlns:a16="http://schemas.microsoft.com/office/drawing/2014/main" id="{A218DC24-093A-465B-9D81-4F0C88BE56A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E0307C-B532-4598-BBF0-A3503CDC6D1D}"/>
              </a:ext>
            </a:extLst>
          </p:cNvPr>
          <p:cNvSpPr>
            <a:spLocks noGrp="1"/>
          </p:cNvSpPr>
          <p:nvPr>
            <p:ph type="sldNum" sz="quarter" idx="12"/>
          </p:nvPr>
        </p:nvSpPr>
        <p:spPr/>
        <p:txBody>
          <a:bodyPr/>
          <a:lstStyle/>
          <a:p>
            <a:fld id="{138F5839-6D6E-4268-99A9-76884DF7B575}" type="slidenum">
              <a:rPr lang="en-GB" smtClean="0"/>
              <a:t>‹#›</a:t>
            </a:fld>
            <a:endParaRPr lang="en-GB"/>
          </a:p>
        </p:txBody>
      </p:sp>
    </p:spTree>
    <p:extLst>
      <p:ext uri="{BB962C8B-B14F-4D97-AF65-F5344CB8AC3E}">
        <p14:creationId xmlns:p14="http://schemas.microsoft.com/office/powerpoint/2010/main" val="734814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2D119-90CD-403B-B4D9-07317A51046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BE1726-ED19-40D7-BEF7-6B5C4C0147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F9B2B1-CC5A-40AC-8249-8506507D9950}"/>
              </a:ext>
            </a:extLst>
          </p:cNvPr>
          <p:cNvSpPr>
            <a:spLocks noGrp="1"/>
          </p:cNvSpPr>
          <p:nvPr>
            <p:ph type="dt" sz="half" idx="10"/>
          </p:nvPr>
        </p:nvSpPr>
        <p:spPr/>
        <p:txBody>
          <a:bodyPr/>
          <a:lstStyle/>
          <a:p>
            <a:fld id="{B889BE2B-2FC3-4613-9CDA-9306CF35F784}" type="datetimeFigureOut">
              <a:rPr lang="en-GB" smtClean="0"/>
              <a:t>30/04/2020</a:t>
            </a:fld>
            <a:endParaRPr lang="en-GB"/>
          </a:p>
        </p:txBody>
      </p:sp>
      <p:sp>
        <p:nvSpPr>
          <p:cNvPr id="5" name="Footer Placeholder 4">
            <a:extLst>
              <a:ext uri="{FF2B5EF4-FFF2-40B4-BE49-F238E27FC236}">
                <a16:creationId xmlns:a16="http://schemas.microsoft.com/office/drawing/2014/main" id="{2A96FF97-480E-4DB7-BE0F-9013908CA1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357195-2987-4B0D-9057-34EFEB28471C}"/>
              </a:ext>
            </a:extLst>
          </p:cNvPr>
          <p:cNvSpPr>
            <a:spLocks noGrp="1"/>
          </p:cNvSpPr>
          <p:nvPr>
            <p:ph type="sldNum" sz="quarter" idx="12"/>
          </p:nvPr>
        </p:nvSpPr>
        <p:spPr/>
        <p:txBody>
          <a:bodyPr/>
          <a:lstStyle/>
          <a:p>
            <a:fld id="{138F5839-6D6E-4268-99A9-76884DF7B575}" type="slidenum">
              <a:rPr lang="en-GB" smtClean="0"/>
              <a:t>‹#›</a:t>
            </a:fld>
            <a:endParaRPr lang="en-GB"/>
          </a:p>
        </p:txBody>
      </p:sp>
    </p:spTree>
    <p:extLst>
      <p:ext uri="{BB962C8B-B14F-4D97-AF65-F5344CB8AC3E}">
        <p14:creationId xmlns:p14="http://schemas.microsoft.com/office/powerpoint/2010/main" val="15913818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BDF605-A6D7-4BED-A369-5CF8FE8815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6D15E1-C8EA-4E32-B84E-764A4A6437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46FDE4-44E2-4BDA-8955-5EDB45888132}"/>
              </a:ext>
            </a:extLst>
          </p:cNvPr>
          <p:cNvSpPr>
            <a:spLocks noGrp="1"/>
          </p:cNvSpPr>
          <p:nvPr>
            <p:ph type="dt" sz="half" idx="10"/>
          </p:nvPr>
        </p:nvSpPr>
        <p:spPr/>
        <p:txBody>
          <a:bodyPr/>
          <a:lstStyle/>
          <a:p>
            <a:fld id="{B889BE2B-2FC3-4613-9CDA-9306CF35F784}" type="datetimeFigureOut">
              <a:rPr lang="en-GB" smtClean="0"/>
              <a:t>30/04/2020</a:t>
            </a:fld>
            <a:endParaRPr lang="en-GB"/>
          </a:p>
        </p:txBody>
      </p:sp>
      <p:sp>
        <p:nvSpPr>
          <p:cNvPr id="5" name="Footer Placeholder 4">
            <a:extLst>
              <a:ext uri="{FF2B5EF4-FFF2-40B4-BE49-F238E27FC236}">
                <a16:creationId xmlns:a16="http://schemas.microsoft.com/office/drawing/2014/main" id="{68EE1C4A-A1CD-415E-BA73-D33EEA4297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1B76E5-2087-4A67-866C-EC3FA2CF4FDE}"/>
              </a:ext>
            </a:extLst>
          </p:cNvPr>
          <p:cNvSpPr>
            <a:spLocks noGrp="1"/>
          </p:cNvSpPr>
          <p:nvPr>
            <p:ph type="sldNum" sz="quarter" idx="12"/>
          </p:nvPr>
        </p:nvSpPr>
        <p:spPr/>
        <p:txBody>
          <a:bodyPr/>
          <a:lstStyle/>
          <a:p>
            <a:fld id="{138F5839-6D6E-4268-99A9-76884DF7B575}" type="slidenum">
              <a:rPr lang="en-GB" smtClean="0"/>
              <a:t>‹#›</a:t>
            </a:fld>
            <a:endParaRPr lang="en-GB"/>
          </a:p>
        </p:txBody>
      </p:sp>
    </p:spTree>
    <p:extLst>
      <p:ext uri="{BB962C8B-B14F-4D97-AF65-F5344CB8AC3E}">
        <p14:creationId xmlns:p14="http://schemas.microsoft.com/office/powerpoint/2010/main" val="236267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AC01CC-6A59-4450-A4EE-857714A5594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24FCB33-B65C-43DB-AE1B-9528E5010B7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EBDAD7-773F-46C4-8FA3-86F470FF70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89BE2B-2FC3-4613-9CDA-9306CF35F784}" type="datetimeFigureOut">
              <a:rPr lang="en-GB" smtClean="0"/>
              <a:t>30/04/2020</a:t>
            </a:fld>
            <a:endParaRPr lang="en-GB"/>
          </a:p>
        </p:txBody>
      </p:sp>
      <p:sp>
        <p:nvSpPr>
          <p:cNvPr id="5" name="Footer Placeholder 4">
            <a:extLst>
              <a:ext uri="{FF2B5EF4-FFF2-40B4-BE49-F238E27FC236}">
                <a16:creationId xmlns:a16="http://schemas.microsoft.com/office/drawing/2014/main" id="{05E97962-7E0E-41D3-BA6A-9BB816DC2D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2CE1AED-4135-40E2-942C-A337FBAFB97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8F5839-6D6E-4268-99A9-76884DF7B575}" type="slidenum">
              <a:rPr lang="en-GB" smtClean="0"/>
              <a:t>‹#›</a:t>
            </a:fld>
            <a:endParaRPr lang="en-GB"/>
          </a:p>
        </p:txBody>
      </p:sp>
    </p:spTree>
    <p:extLst>
      <p:ext uri="{BB962C8B-B14F-4D97-AF65-F5344CB8AC3E}">
        <p14:creationId xmlns:p14="http://schemas.microsoft.com/office/powerpoint/2010/main" val="17055816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22.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20.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6.png"/><Relationship Id="rId1" Type="http://schemas.openxmlformats.org/officeDocument/2006/relationships/slideLayout" Target="../slideLayouts/slideLayout2.xml"/><Relationship Id="rId5" Type="http://schemas.openxmlformats.org/officeDocument/2006/relationships/image" Target="../media/image78.jpeg"/><Relationship Id="rId4" Type="http://schemas.openxmlformats.org/officeDocument/2006/relationships/image" Target="../media/image77.png"/></Relationships>
</file>

<file path=ppt/slides/_rels/slide43.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45.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11.gif"/><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4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49.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4.xml"/><Relationship Id="rId4" Type="http://schemas.openxmlformats.org/officeDocument/2006/relationships/image" Target="../media/image87.png"/></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8537B233-9CDD-4A90-AABB-A8963DEE4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E202009B-F067-4BB6-8112-C9A61A4B73C7}"/>
              </a:ext>
            </a:extLst>
          </p:cNvPr>
          <p:cNvSpPr>
            <a:spLocks noGrp="1"/>
          </p:cNvSpPr>
          <p:nvPr>
            <p:ph type="ctrTitle"/>
          </p:nvPr>
        </p:nvSpPr>
        <p:spPr>
          <a:xfrm>
            <a:off x="841248" y="818457"/>
            <a:ext cx="3322317" cy="2975876"/>
          </a:xfrm>
        </p:spPr>
        <p:txBody>
          <a:bodyPr anchor="b">
            <a:normAutofit/>
          </a:bodyPr>
          <a:lstStyle/>
          <a:p>
            <a:pPr algn="l"/>
            <a:r>
              <a:rPr lang="en-GB" sz="4400" b="1" dirty="0">
                <a:solidFill>
                  <a:schemeClr val="accent4">
                    <a:lumMod val="60000"/>
                    <a:lumOff val="40000"/>
                  </a:schemeClr>
                </a:solidFill>
                <a:latin typeface="Arial Black" panose="020B0A04020102020204" pitchFamily="34" charset="0"/>
              </a:rPr>
              <a:t>Courtesy Award</a:t>
            </a:r>
          </a:p>
        </p:txBody>
      </p:sp>
      <p:sp>
        <p:nvSpPr>
          <p:cNvPr id="3" name="Subtitle 2">
            <a:extLst>
              <a:ext uri="{FF2B5EF4-FFF2-40B4-BE49-F238E27FC236}">
                <a16:creationId xmlns:a16="http://schemas.microsoft.com/office/drawing/2014/main" id="{A956240F-4287-4D66-A583-D75E1317B776}"/>
              </a:ext>
            </a:extLst>
          </p:cNvPr>
          <p:cNvSpPr>
            <a:spLocks noGrp="1"/>
          </p:cNvSpPr>
          <p:nvPr>
            <p:ph type="subTitle" idx="1"/>
          </p:nvPr>
        </p:nvSpPr>
        <p:spPr>
          <a:xfrm>
            <a:off x="841248" y="3948158"/>
            <a:ext cx="3322316" cy="1692066"/>
          </a:xfrm>
        </p:spPr>
        <p:txBody>
          <a:bodyPr anchor="t">
            <a:normAutofit/>
          </a:bodyPr>
          <a:lstStyle/>
          <a:p>
            <a:pPr algn="l"/>
            <a:r>
              <a:rPr lang="en-GB" sz="2000" b="1" dirty="0">
                <a:solidFill>
                  <a:schemeClr val="accent4">
                    <a:lumMod val="60000"/>
                    <a:lumOff val="40000"/>
                  </a:schemeClr>
                </a:solidFill>
              </a:rPr>
              <a:t>By Dionne </a:t>
            </a:r>
            <a:r>
              <a:rPr lang="en-GB" sz="2000" b="1" dirty="0" err="1">
                <a:solidFill>
                  <a:schemeClr val="accent4">
                    <a:lumMod val="60000"/>
                    <a:lumOff val="40000"/>
                  </a:schemeClr>
                </a:solidFill>
              </a:rPr>
              <a:t>Corrodus</a:t>
            </a:r>
            <a:r>
              <a:rPr lang="en-GB" sz="2000" b="1" dirty="0">
                <a:solidFill>
                  <a:schemeClr val="accent4">
                    <a:lumMod val="60000"/>
                    <a:lumOff val="40000"/>
                  </a:schemeClr>
                </a:solidFill>
              </a:rPr>
              <a:t>-Weekes</a:t>
            </a:r>
          </a:p>
        </p:txBody>
      </p:sp>
      <p:cxnSp>
        <p:nvCxnSpPr>
          <p:cNvPr id="25" name="Straight Connector 24">
            <a:extLst>
              <a:ext uri="{FF2B5EF4-FFF2-40B4-BE49-F238E27FC236}">
                <a16:creationId xmlns:a16="http://schemas.microsoft.com/office/drawing/2014/main" id="{040575EE-C594-4566-BC00-663004E52A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63566"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FE871A9D-0338-4356-B190-C58A6003837D}"/>
              </a:ext>
            </a:extLst>
          </p:cNvPr>
          <p:cNvPicPr>
            <a:picLocks noChangeAspect="1"/>
          </p:cNvPicPr>
          <p:nvPr/>
        </p:nvPicPr>
        <p:blipFill>
          <a:blip r:embed="rId2"/>
          <a:stretch>
            <a:fillRect/>
          </a:stretch>
        </p:blipFill>
        <p:spPr>
          <a:xfrm>
            <a:off x="5700868" y="566916"/>
            <a:ext cx="5724168" cy="5724168"/>
          </a:xfrm>
          <a:prstGeom prst="rect">
            <a:avLst/>
          </a:prstGeom>
        </p:spPr>
      </p:pic>
    </p:spTree>
    <p:extLst>
      <p:ext uri="{BB962C8B-B14F-4D97-AF65-F5344CB8AC3E}">
        <p14:creationId xmlns:p14="http://schemas.microsoft.com/office/powerpoint/2010/main" val="82681954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0792D4F-247E-46FE-85FC-881DEFA41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841247" y="358119"/>
            <a:ext cx="6248483" cy="783378"/>
          </a:xfrm>
        </p:spPr>
        <p:txBody>
          <a:bodyPr anchor="b">
            <a:normAutofit fontScale="90000"/>
          </a:bodyPr>
          <a:lstStyle/>
          <a:p>
            <a:r>
              <a:rPr lang="en-GB" sz="5400" b="1" dirty="0">
                <a:solidFill>
                  <a:schemeClr val="accent4">
                    <a:lumMod val="60000"/>
                    <a:lumOff val="40000"/>
                  </a:schemeClr>
                </a:solidFill>
              </a:rPr>
              <a:t>Today we will be….. </a:t>
            </a:r>
          </a:p>
        </p:txBody>
      </p:sp>
      <p:sp>
        <p:nvSpPr>
          <p:cNvPr id="3" name="Content Placeholder 2">
            <a:extLst>
              <a:ext uri="{FF2B5EF4-FFF2-40B4-BE49-F238E27FC236}">
                <a16:creationId xmlns:a16="http://schemas.microsoft.com/office/drawing/2014/main" id="{002B7266-43E8-40C5-9804-34323CC10F0D}"/>
              </a:ext>
            </a:extLst>
          </p:cNvPr>
          <p:cNvSpPr>
            <a:spLocks noGrp="1"/>
          </p:cNvSpPr>
          <p:nvPr>
            <p:ph idx="1"/>
          </p:nvPr>
        </p:nvSpPr>
        <p:spPr>
          <a:xfrm>
            <a:off x="707763" y="1499617"/>
            <a:ext cx="5115666" cy="5025525"/>
          </a:xfrm>
        </p:spPr>
        <p:txBody>
          <a:bodyPr anchor="t">
            <a:noAutofit/>
          </a:bodyPr>
          <a:lstStyle/>
          <a:p>
            <a:pPr marL="514350" indent="-514350">
              <a:buFont typeface="+mj-lt"/>
              <a:buAutoNum type="arabicPeriod"/>
            </a:pPr>
            <a:r>
              <a:rPr lang="en-GB" sz="3200" b="1" u="sng" dirty="0">
                <a:solidFill>
                  <a:schemeClr val="accent4">
                    <a:lumMod val="60000"/>
                    <a:lumOff val="40000"/>
                  </a:schemeClr>
                </a:solidFill>
              </a:rPr>
              <a:t>Explaining</a:t>
            </a:r>
            <a:r>
              <a:rPr lang="en-GB" sz="3200" u="sng" dirty="0">
                <a:solidFill>
                  <a:schemeClr val="accent4">
                    <a:lumMod val="60000"/>
                    <a:lumOff val="40000"/>
                  </a:schemeClr>
                </a:solidFill>
              </a:rPr>
              <a:t> </a:t>
            </a:r>
            <a:r>
              <a:rPr lang="en-GB" sz="3200" dirty="0">
                <a:solidFill>
                  <a:schemeClr val="accent4">
                    <a:lumMod val="60000"/>
                    <a:lumOff val="40000"/>
                  </a:schemeClr>
                </a:solidFill>
              </a:rPr>
              <a:t>what “courtesy” means.</a:t>
            </a:r>
          </a:p>
          <a:p>
            <a:pPr marL="514350" indent="-514350">
              <a:buFont typeface="+mj-lt"/>
              <a:buAutoNum type="arabicPeriod"/>
            </a:pPr>
            <a:r>
              <a:rPr lang="en-GB" sz="3200" b="1" u="sng" dirty="0">
                <a:solidFill>
                  <a:schemeClr val="accent4">
                    <a:lumMod val="60000"/>
                    <a:lumOff val="40000"/>
                  </a:schemeClr>
                </a:solidFill>
              </a:rPr>
              <a:t>Reciting and explaining </a:t>
            </a:r>
            <a:r>
              <a:rPr lang="en-GB" sz="3200" dirty="0">
                <a:solidFill>
                  <a:schemeClr val="accent4">
                    <a:lumMod val="60000"/>
                    <a:lumOff val="40000"/>
                  </a:schemeClr>
                </a:solidFill>
              </a:rPr>
              <a:t>the Golden Rule.</a:t>
            </a:r>
          </a:p>
          <a:p>
            <a:pPr marL="514350" indent="-514350">
              <a:buFont typeface="+mj-lt"/>
              <a:buAutoNum type="arabicPeriod"/>
            </a:pPr>
            <a:r>
              <a:rPr lang="en-GB" sz="3200" b="1" u="sng" dirty="0">
                <a:solidFill>
                  <a:schemeClr val="accent4">
                    <a:lumMod val="60000"/>
                    <a:lumOff val="40000"/>
                  </a:schemeClr>
                </a:solidFill>
              </a:rPr>
              <a:t>Demonstrating</a:t>
            </a:r>
            <a:r>
              <a:rPr lang="en-GB" sz="3200" dirty="0">
                <a:solidFill>
                  <a:schemeClr val="accent4">
                    <a:lumMod val="60000"/>
                    <a:lumOff val="40000"/>
                  </a:schemeClr>
                </a:solidFill>
              </a:rPr>
              <a:t> good table manners.</a:t>
            </a:r>
          </a:p>
          <a:p>
            <a:pPr marL="514350" indent="-514350">
              <a:buFont typeface="+mj-lt"/>
              <a:buAutoNum type="arabicPeriod"/>
            </a:pPr>
            <a:r>
              <a:rPr lang="en-GB" sz="3200" b="1" u="sng" dirty="0">
                <a:solidFill>
                  <a:schemeClr val="accent4">
                    <a:lumMod val="60000"/>
                    <a:lumOff val="40000"/>
                  </a:schemeClr>
                </a:solidFill>
              </a:rPr>
              <a:t>Using</a:t>
            </a:r>
            <a:r>
              <a:rPr lang="en-GB" sz="3200" dirty="0">
                <a:solidFill>
                  <a:schemeClr val="accent4">
                    <a:lumMod val="60000"/>
                    <a:lumOff val="40000"/>
                  </a:schemeClr>
                </a:solidFill>
              </a:rPr>
              <a:t> good telephone manners</a:t>
            </a:r>
          </a:p>
          <a:p>
            <a:pPr marL="514350" indent="-514350">
              <a:buFont typeface="+mj-lt"/>
              <a:buAutoNum type="arabicPeriod"/>
            </a:pPr>
            <a:r>
              <a:rPr lang="en-GB" sz="3200" b="1" u="sng" dirty="0">
                <a:solidFill>
                  <a:schemeClr val="accent4">
                    <a:lumMod val="60000"/>
                    <a:lumOff val="40000"/>
                  </a:schemeClr>
                </a:solidFill>
              </a:rPr>
              <a:t>Sharing</a:t>
            </a:r>
            <a:r>
              <a:rPr lang="en-GB" sz="3200" dirty="0">
                <a:solidFill>
                  <a:schemeClr val="accent4">
                    <a:lumMod val="60000"/>
                    <a:lumOff val="40000"/>
                  </a:schemeClr>
                </a:solidFill>
              </a:rPr>
              <a:t> an experience</a:t>
            </a:r>
          </a:p>
          <a:p>
            <a:pPr marL="514350" indent="-514350">
              <a:buFont typeface="+mj-lt"/>
              <a:buAutoNum type="arabicPeriod"/>
            </a:pPr>
            <a:r>
              <a:rPr lang="en-GB" sz="3200" b="1" u="sng" dirty="0">
                <a:solidFill>
                  <a:schemeClr val="accent4">
                    <a:lumMod val="60000"/>
                    <a:lumOff val="40000"/>
                  </a:schemeClr>
                </a:solidFill>
              </a:rPr>
              <a:t>Showing</a:t>
            </a:r>
            <a:r>
              <a:rPr lang="en-GB" sz="3200" dirty="0">
                <a:solidFill>
                  <a:schemeClr val="accent4">
                    <a:lumMod val="60000"/>
                    <a:lumOff val="40000"/>
                  </a:schemeClr>
                </a:solidFill>
              </a:rPr>
              <a:t> acts of courtesy</a:t>
            </a:r>
          </a:p>
        </p:txBody>
      </p:sp>
      <p:cxnSp>
        <p:nvCxnSpPr>
          <p:cNvPr id="18" name="Straight Connector 17">
            <a:extLst>
              <a:ext uri="{FF2B5EF4-FFF2-40B4-BE49-F238E27FC236}">
                <a16:creationId xmlns:a16="http://schemas.microsoft.com/office/drawing/2014/main" id="{749A7284-D010-4ACB-A08A-FC3C3689B5E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8597"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A3B5837A-016A-4379-8D62-B8900C6B626F}"/>
              </a:ext>
            </a:extLst>
          </p:cNvPr>
          <p:cNvPicPr>
            <a:picLocks noChangeAspect="1"/>
          </p:cNvPicPr>
          <p:nvPr/>
        </p:nvPicPr>
        <p:blipFill>
          <a:blip r:embed="rId2"/>
          <a:stretch>
            <a:fillRect/>
          </a:stretch>
        </p:blipFill>
        <p:spPr>
          <a:xfrm>
            <a:off x="6748272" y="920809"/>
            <a:ext cx="5025525" cy="5025525"/>
          </a:xfrm>
          <a:prstGeom prst="rect">
            <a:avLst/>
          </a:prstGeom>
        </p:spPr>
      </p:pic>
    </p:spTree>
    <p:extLst>
      <p:ext uri="{BB962C8B-B14F-4D97-AF65-F5344CB8AC3E}">
        <p14:creationId xmlns:p14="http://schemas.microsoft.com/office/powerpoint/2010/main" val="477913092"/>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1382597" y="3679987"/>
            <a:ext cx="9426806" cy="1424410"/>
          </a:xfrm>
        </p:spPr>
        <p:txBody>
          <a:bodyPr vert="horz" lIns="91440" tIns="45720" rIns="91440" bIns="45720" rtlCol="0" anchor="b">
            <a:normAutofit/>
          </a:bodyPr>
          <a:lstStyle/>
          <a:p>
            <a:pPr algn="ctr"/>
            <a:r>
              <a:rPr lang="en-US" sz="8000" b="1" dirty="0">
                <a:solidFill>
                  <a:schemeClr val="accent4">
                    <a:lumMod val="60000"/>
                    <a:lumOff val="40000"/>
                  </a:schemeClr>
                </a:solidFill>
              </a:rPr>
              <a:t>Courtesy</a:t>
            </a:r>
          </a:p>
        </p:txBody>
      </p:sp>
      <p:sp>
        <p:nvSpPr>
          <p:cNvPr id="3" name="Content Placeholder 2">
            <a:extLst>
              <a:ext uri="{FF2B5EF4-FFF2-40B4-BE49-F238E27FC236}">
                <a16:creationId xmlns:a16="http://schemas.microsoft.com/office/drawing/2014/main" id="{002B7266-43E8-40C5-9804-34323CC10F0D}"/>
              </a:ext>
            </a:extLst>
          </p:cNvPr>
          <p:cNvSpPr>
            <a:spLocks noGrp="1"/>
          </p:cNvSpPr>
          <p:nvPr>
            <p:ph idx="1"/>
          </p:nvPr>
        </p:nvSpPr>
        <p:spPr>
          <a:xfrm>
            <a:off x="1104900" y="5365067"/>
            <a:ext cx="10333153" cy="564199"/>
          </a:xfrm>
        </p:spPr>
        <p:txBody>
          <a:bodyPr vert="horz" lIns="91440" tIns="45720" rIns="91440" bIns="45720" rtlCol="0">
            <a:noAutofit/>
          </a:bodyPr>
          <a:lstStyle/>
          <a:p>
            <a:pPr marL="0" indent="0" algn="ctr">
              <a:buNone/>
            </a:pPr>
            <a:r>
              <a:rPr lang="en-US" sz="4800" b="1" dirty="0">
                <a:solidFill>
                  <a:schemeClr val="accent4">
                    <a:lumMod val="60000"/>
                    <a:lumOff val="40000"/>
                  </a:schemeClr>
                </a:solidFill>
              </a:rPr>
              <a:t>Everyone has it but not everyone uses it</a:t>
            </a:r>
          </a:p>
        </p:txBody>
      </p:sp>
      <p:grpSp>
        <p:nvGrpSpPr>
          <p:cNvPr id="9" name="Group 8">
            <a:extLst>
              <a:ext uri="{FF2B5EF4-FFF2-40B4-BE49-F238E27FC236}">
                <a16:creationId xmlns:a16="http://schemas.microsoft.com/office/drawing/2014/main" id="{A593CEE4-E162-4607-B41F-8B5C94E9324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540045" y="919232"/>
            <a:ext cx="3111910" cy="2465933"/>
            <a:chOff x="7807230" y="2012810"/>
            <a:chExt cx="3251252" cy="3459865"/>
          </a:xfrm>
        </p:grpSpPr>
        <p:sp>
          <p:nvSpPr>
            <p:cNvPr id="10" name="Rectangle 9">
              <a:extLst>
                <a:ext uri="{FF2B5EF4-FFF2-40B4-BE49-F238E27FC236}">
                  <a16:creationId xmlns:a16="http://schemas.microsoft.com/office/drawing/2014/main" id="{97E1F1E4-E1B9-4F6B-8BBD-652E55B3CA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0" y="2012810"/>
              <a:ext cx="3251252" cy="3459865"/>
            </a:xfrm>
            <a:prstGeom prst="rect">
              <a:avLst/>
            </a:prstGeom>
            <a:gradFill>
              <a:gsLst>
                <a:gs pos="0">
                  <a:srgbClr val="000001"/>
                </a:gs>
                <a:gs pos="100000">
                  <a:srgbClr val="191919"/>
                </a:gs>
              </a:gsLst>
            </a:gradFill>
            <a:ln w="76200" cmpd="sng">
              <a:noFill/>
              <a:miter lim="800000"/>
            </a:ln>
            <a:effectLst>
              <a:outerShdw blurRad="127000" dist="1905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E1974EC-8A03-40D1-9A4E-9F2ABEF0E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07231" y="2026142"/>
              <a:ext cx="3251250" cy="3440203"/>
            </a:xfrm>
            <a:prstGeom prst="rect">
              <a:avLst/>
            </a:prstGeom>
            <a:gradFill>
              <a:gsLst>
                <a:gs pos="0">
                  <a:srgbClr val="DADADA"/>
                </a:gs>
                <a:gs pos="100000">
                  <a:srgbClr val="FFFFFE"/>
                </a:gs>
              </a:gsLst>
              <a:lin ang="16200000" scaled="0"/>
            </a:gradFill>
            <a:ln w="76200" cmpd="sng">
              <a:solidFill>
                <a:srgbClr val="4C4C4C"/>
              </a:solidFill>
              <a:miter lim="800000"/>
            </a:ln>
            <a:effectLst>
              <a:innerShdw blurRad="63500" dist="88900" dir="14100000">
                <a:srgbClr val="000000">
                  <a:alpha val="30000"/>
                </a:srgbClr>
              </a:innerShdw>
            </a:effectLst>
            <a:scene3d>
              <a:camera prst="orthographicFront"/>
              <a:lightRig rig="threePt" dir="t"/>
            </a:scene3d>
            <a:sp3d>
              <a:bevelT w="38100" h="38100"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grpSp>
      <p:sp>
        <p:nvSpPr>
          <p:cNvPr id="13" name="Rectangle 12">
            <a:extLst>
              <a:ext uri="{FF2B5EF4-FFF2-40B4-BE49-F238E27FC236}">
                <a16:creationId xmlns:a16="http://schemas.microsoft.com/office/drawing/2014/main" id="{2DAED695-BDE2-495D-B051-6580B91178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00692" y="1077778"/>
            <a:ext cx="2790616" cy="2148840"/>
          </a:xfrm>
          <a:prstGeom prst="rect">
            <a:avLst/>
          </a:prstGeom>
          <a:solidFill>
            <a:srgbClr val="FFFFFE"/>
          </a:solidFill>
          <a:ln w="6350">
            <a:solidFill>
              <a:srgbClr val="E7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9AD20FE8-ED02-4CDE-83B1-A1436305C3D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75960" y="5277717"/>
            <a:ext cx="640080" cy="0"/>
          </a:xfrm>
          <a:prstGeom prst="line">
            <a:avLst/>
          </a:prstGeom>
          <a:ln w="28575">
            <a:solidFill>
              <a:srgbClr val="FEC258"/>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1B015B10-4206-4F56-816B-D4CF4BC966CC}"/>
              </a:ext>
            </a:extLst>
          </p:cNvPr>
          <p:cNvPicPr>
            <a:picLocks noChangeAspect="1"/>
          </p:cNvPicPr>
          <p:nvPr/>
        </p:nvPicPr>
        <p:blipFill>
          <a:blip r:embed="rId2"/>
          <a:stretch>
            <a:fillRect/>
          </a:stretch>
        </p:blipFill>
        <p:spPr>
          <a:xfrm>
            <a:off x="5095875" y="1152073"/>
            <a:ext cx="2000250" cy="2000250"/>
          </a:xfrm>
          <a:prstGeom prst="rect">
            <a:avLst/>
          </a:prstGeom>
        </p:spPr>
      </p:pic>
    </p:spTree>
    <p:extLst>
      <p:ext uri="{BB962C8B-B14F-4D97-AF65-F5344CB8AC3E}">
        <p14:creationId xmlns:p14="http://schemas.microsoft.com/office/powerpoint/2010/main" val="2606487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E5445C6-DD42-4979-86FF-03730E8C6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3140C4-F180-43DD-A6F8-1A87FE8B4BAB}"/>
              </a:ext>
            </a:extLst>
          </p:cNvPr>
          <p:cNvSpPr>
            <a:spLocks noGrp="1"/>
          </p:cNvSpPr>
          <p:nvPr>
            <p:ph type="title"/>
          </p:nvPr>
        </p:nvSpPr>
        <p:spPr>
          <a:xfrm>
            <a:off x="321734" y="2748582"/>
            <a:ext cx="11152107" cy="1101101"/>
          </a:xfrm>
        </p:spPr>
        <p:txBody>
          <a:bodyPr vert="horz" lIns="91440" tIns="45720" rIns="91440" bIns="45720" rtlCol="0" anchor="b">
            <a:normAutofit/>
          </a:bodyPr>
          <a:lstStyle/>
          <a:p>
            <a:pPr algn="ctr"/>
            <a:r>
              <a:rPr lang="en-US" sz="5800" b="1" kern="1200" dirty="0">
                <a:solidFill>
                  <a:schemeClr val="accent4">
                    <a:lumMod val="60000"/>
                    <a:lumOff val="40000"/>
                  </a:schemeClr>
                </a:solidFill>
                <a:latin typeface="+mj-lt"/>
                <a:ea typeface="+mj-ea"/>
                <a:cs typeface="+mj-cs"/>
              </a:rPr>
              <a:t>Explain what “courtesy” means</a:t>
            </a:r>
          </a:p>
        </p:txBody>
      </p:sp>
      <p:cxnSp>
        <p:nvCxnSpPr>
          <p:cNvPr id="11" name="Straight Connector 10">
            <a:extLst>
              <a:ext uri="{FF2B5EF4-FFF2-40B4-BE49-F238E27FC236}">
                <a16:creationId xmlns:a16="http://schemas.microsoft.com/office/drawing/2014/main" id="{45000665-DFC7-417E-8FD7-516A0F15C9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98932D40-92E3-4F42-A05F-B9C31EE81AF5}"/>
              </a:ext>
            </a:extLst>
          </p:cNvPr>
          <p:cNvPicPr>
            <a:picLocks noChangeAspect="1"/>
          </p:cNvPicPr>
          <p:nvPr/>
        </p:nvPicPr>
        <p:blipFill>
          <a:blip r:embed="rId2"/>
          <a:stretch>
            <a:fillRect/>
          </a:stretch>
        </p:blipFill>
        <p:spPr>
          <a:xfrm>
            <a:off x="5439496" y="800630"/>
            <a:ext cx="1626220" cy="1626220"/>
          </a:xfrm>
          <a:prstGeom prst="rect">
            <a:avLst/>
          </a:prstGeom>
        </p:spPr>
      </p:pic>
    </p:spTree>
    <p:extLst>
      <p:ext uri="{BB962C8B-B14F-4D97-AF65-F5344CB8AC3E}">
        <p14:creationId xmlns:p14="http://schemas.microsoft.com/office/powerpoint/2010/main" val="2376486807"/>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8328" y="303591"/>
            <a:ext cx="4335327"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AEFF37-B4BC-48A7-9223-6EC43B1AAB2B}"/>
              </a:ext>
            </a:extLst>
          </p:cNvPr>
          <p:cNvSpPr>
            <a:spLocks noGrp="1"/>
          </p:cNvSpPr>
          <p:nvPr>
            <p:ph type="title"/>
          </p:nvPr>
        </p:nvSpPr>
        <p:spPr>
          <a:xfrm>
            <a:off x="594360" y="637125"/>
            <a:ext cx="3802276" cy="5256371"/>
          </a:xfrm>
        </p:spPr>
        <p:txBody>
          <a:bodyPr>
            <a:normAutofit/>
          </a:bodyPr>
          <a:lstStyle/>
          <a:p>
            <a:pPr algn="ctr"/>
            <a:r>
              <a:rPr lang="en-GB" sz="6000" b="1" dirty="0">
                <a:solidFill>
                  <a:schemeClr val="accent4">
                    <a:lumMod val="60000"/>
                    <a:lumOff val="40000"/>
                  </a:schemeClr>
                </a:solidFill>
              </a:rPr>
              <a:t>Explaining what “courtesy” means.</a:t>
            </a:r>
            <a:br>
              <a:rPr lang="en-GB" sz="4800" dirty="0">
                <a:solidFill>
                  <a:schemeClr val="bg1"/>
                </a:solidFill>
              </a:rPr>
            </a:br>
            <a:endParaRPr lang="en-GB" sz="4800" dirty="0">
              <a:solidFill>
                <a:schemeClr val="bg1"/>
              </a:solidFill>
            </a:endParaRPr>
          </a:p>
        </p:txBody>
      </p:sp>
      <p:graphicFrame>
        <p:nvGraphicFramePr>
          <p:cNvPr id="5" name="Content Placeholder 2">
            <a:extLst>
              <a:ext uri="{FF2B5EF4-FFF2-40B4-BE49-F238E27FC236}">
                <a16:creationId xmlns:a16="http://schemas.microsoft.com/office/drawing/2014/main" id="{342A0309-BD45-4A6D-A903-C5FF68CDFF1C}"/>
              </a:ext>
            </a:extLst>
          </p:cNvPr>
          <p:cNvGraphicFramePr>
            <a:graphicFrameLocks noGrp="1"/>
          </p:cNvGraphicFramePr>
          <p:nvPr>
            <p:ph idx="1"/>
            <p:extLst>
              <p:ext uri="{D42A27DB-BD31-4B8C-83A1-F6EECF244321}">
                <p14:modId xmlns:p14="http://schemas.microsoft.com/office/powerpoint/2010/main" val="1895877403"/>
              </p:ext>
            </p:extLst>
          </p:nvPr>
        </p:nvGraphicFramePr>
        <p:xfrm>
          <a:off x="5191125" y="303591"/>
          <a:ext cx="6564551"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625875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B0792D4F-247E-46FE-85FC-881DEFA41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836882" y="143548"/>
            <a:ext cx="9171405" cy="758326"/>
          </a:xfrm>
        </p:spPr>
        <p:txBody>
          <a:bodyPr anchor="b">
            <a:normAutofit/>
          </a:bodyPr>
          <a:lstStyle/>
          <a:p>
            <a:r>
              <a:rPr lang="en-GB" sz="4000" b="1" dirty="0"/>
              <a:t> </a:t>
            </a:r>
            <a:r>
              <a:rPr lang="en-GB" sz="4800" b="1" dirty="0">
                <a:solidFill>
                  <a:schemeClr val="accent4">
                    <a:lumMod val="60000"/>
                    <a:lumOff val="40000"/>
                  </a:schemeClr>
                </a:solidFill>
              </a:rPr>
              <a:t>Courtesy Involves……..</a:t>
            </a:r>
            <a:endParaRPr lang="en-GB" sz="4000" b="1" dirty="0">
              <a:solidFill>
                <a:schemeClr val="accent4">
                  <a:lumMod val="60000"/>
                  <a:lumOff val="40000"/>
                </a:schemeClr>
              </a:solidFill>
            </a:endParaRPr>
          </a:p>
        </p:txBody>
      </p:sp>
      <p:sp>
        <p:nvSpPr>
          <p:cNvPr id="3" name="Content Placeholder 2">
            <a:extLst>
              <a:ext uri="{FF2B5EF4-FFF2-40B4-BE49-F238E27FC236}">
                <a16:creationId xmlns:a16="http://schemas.microsoft.com/office/drawing/2014/main" id="{002B7266-43E8-40C5-9804-34323CC10F0D}"/>
              </a:ext>
            </a:extLst>
          </p:cNvPr>
          <p:cNvSpPr>
            <a:spLocks noGrp="1"/>
          </p:cNvSpPr>
          <p:nvPr>
            <p:ph idx="1"/>
          </p:nvPr>
        </p:nvSpPr>
        <p:spPr>
          <a:xfrm>
            <a:off x="928116" y="1417320"/>
            <a:ext cx="4892040" cy="4895798"/>
          </a:xfrm>
        </p:spPr>
        <p:txBody>
          <a:bodyPr anchor="t">
            <a:noAutofit/>
          </a:bodyPr>
          <a:lstStyle/>
          <a:p>
            <a:pPr>
              <a:buFont typeface="Wingdings" panose="05000000000000000000" pitchFamily="2" charset="2"/>
              <a:buChar char="ü"/>
            </a:pPr>
            <a:r>
              <a:rPr lang="en-GB" b="1" dirty="0">
                <a:solidFill>
                  <a:schemeClr val="accent4">
                    <a:lumMod val="60000"/>
                    <a:lumOff val="40000"/>
                  </a:schemeClr>
                </a:solidFill>
              </a:rPr>
              <a:t>Sharing</a:t>
            </a:r>
          </a:p>
          <a:p>
            <a:pPr>
              <a:buFont typeface="Wingdings" panose="05000000000000000000" pitchFamily="2" charset="2"/>
              <a:buChar char="ü"/>
            </a:pPr>
            <a:r>
              <a:rPr lang="en-GB" b="1" dirty="0">
                <a:solidFill>
                  <a:schemeClr val="accent4">
                    <a:lumMod val="60000"/>
                    <a:lumOff val="40000"/>
                  </a:schemeClr>
                </a:solidFill>
              </a:rPr>
              <a:t>Being helpful to others</a:t>
            </a:r>
          </a:p>
          <a:p>
            <a:pPr>
              <a:buFont typeface="Wingdings" panose="05000000000000000000" pitchFamily="2" charset="2"/>
              <a:buChar char="ü"/>
            </a:pPr>
            <a:r>
              <a:rPr lang="en-GB" b="1" dirty="0">
                <a:solidFill>
                  <a:schemeClr val="accent4">
                    <a:lumMod val="60000"/>
                    <a:lumOff val="40000"/>
                  </a:schemeClr>
                </a:solidFill>
              </a:rPr>
              <a:t>Saying 'please' and 'thank you’</a:t>
            </a:r>
          </a:p>
          <a:p>
            <a:pPr>
              <a:buFont typeface="Wingdings" panose="05000000000000000000" pitchFamily="2" charset="2"/>
              <a:buChar char="ü"/>
            </a:pPr>
            <a:r>
              <a:rPr lang="en-GB" b="1" dirty="0">
                <a:solidFill>
                  <a:schemeClr val="accent4">
                    <a:lumMod val="60000"/>
                    <a:lumOff val="40000"/>
                  </a:schemeClr>
                </a:solidFill>
              </a:rPr>
              <a:t>Not grabbing and keeping good things to yourself</a:t>
            </a:r>
          </a:p>
          <a:p>
            <a:pPr>
              <a:buFont typeface="Wingdings" panose="05000000000000000000" pitchFamily="2" charset="2"/>
              <a:buChar char="ü"/>
            </a:pPr>
            <a:r>
              <a:rPr lang="en-GB" b="1" dirty="0">
                <a:solidFill>
                  <a:schemeClr val="accent4">
                    <a:lumMod val="60000"/>
                    <a:lumOff val="40000"/>
                  </a:schemeClr>
                </a:solidFill>
              </a:rPr>
              <a:t>Respecting other people's property and their rooms</a:t>
            </a:r>
          </a:p>
          <a:p>
            <a:pPr>
              <a:buFont typeface="Wingdings" panose="05000000000000000000" pitchFamily="2" charset="2"/>
              <a:buChar char="ü"/>
            </a:pPr>
            <a:r>
              <a:rPr lang="en-GB" b="1" dirty="0">
                <a:solidFill>
                  <a:schemeClr val="accent4">
                    <a:lumMod val="60000"/>
                    <a:lumOff val="40000"/>
                  </a:schemeClr>
                </a:solidFill>
              </a:rPr>
              <a:t>Helping the family by doing your chores</a:t>
            </a:r>
          </a:p>
          <a:p>
            <a:pPr>
              <a:buFont typeface="Wingdings" panose="05000000000000000000" pitchFamily="2" charset="2"/>
              <a:buChar char="ü"/>
            </a:pPr>
            <a:r>
              <a:rPr lang="en-GB" b="1" dirty="0">
                <a:solidFill>
                  <a:schemeClr val="accent4">
                    <a:lumMod val="60000"/>
                    <a:lumOff val="40000"/>
                  </a:schemeClr>
                </a:solidFill>
              </a:rPr>
              <a:t>Cleaning up after yourself</a:t>
            </a:r>
          </a:p>
        </p:txBody>
      </p:sp>
      <p:cxnSp>
        <p:nvCxnSpPr>
          <p:cNvPr id="40" name="Straight Connector 39">
            <a:extLst>
              <a:ext uri="{FF2B5EF4-FFF2-40B4-BE49-F238E27FC236}">
                <a16:creationId xmlns:a16="http://schemas.microsoft.com/office/drawing/2014/main" id="{749A7284-D010-4ACB-A08A-FC3C3689B5E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8597"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12" name="Picture 2" descr="sharing">
            <a:extLst>
              <a:ext uri="{FF2B5EF4-FFF2-40B4-BE49-F238E27FC236}">
                <a16:creationId xmlns:a16="http://schemas.microsoft.com/office/drawing/2014/main" id="{7DB0FC70-DC65-4A9C-9053-2354FED5AF2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452" r="2" b="5535"/>
          <a:stretch/>
        </p:blipFill>
        <p:spPr bwMode="auto">
          <a:xfrm>
            <a:off x="6748272" y="1124910"/>
            <a:ext cx="5025525" cy="4617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025470"/>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E5445C6-DD42-4979-86FF-03730E8C6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3140C4-F180-43DD-A6F8-1A87FE8B4BAB}"/>
              </a:ext>
            </a:extLst>
          </p:cNvPr>
          <p:cNvSpPr>
            <a:spLocks noGrp="1"/>
          </p:cNvSpPr>
          <p:nvPr>
            <p:ph type="title"/>
          </p:nvPr>
        </p:nvSpPr>
        <p:spPr>
          <a:xfrm>
            <a:off x="1524000" y="1122362"/>
            <a:ext cx="9144000" cy="2840037"/>
          </a:xfrm>
        </p:spPr>
        <p:txBody>
          <a:bodyPr vert="horz" lIns="91440" tIns="45720" rIns="91440" bIns="45720" rtlCol="0" anchor="b">
            <a:normAutofit/>
          </a:bodyPr>
          <a:lstStyle/>
          <a:p>
            <a:pPr algn="ctr"/>
            <a:r>
              <a:rPr lang="en-US" sz="5800" b="1" kern="1200" dirty="0">
                <a:solidFill>
                  <a:schemeClr val="accent4">
                    <a:lumMod val="60000"/>
                    <a:lumOff val="40000"/>
                  </a:schemeClr>
                </a:solidFill>
                <a:latin typeface="+mj-lt"/>
                <a:ea typeface="+mj-ea"/>
                <a:cs typeface="+mj-cs"/>
              </a:rPr>
              <a:t>The Golden Rule</a:t>
            </a:r>
          </a:p>
        </p:txBody>
      </p:sp>
      <p:cxnSp>
        <p:nvCxnSpPr>
          <p:cNvPr id="11" name="Straight Connector 10">
            <a:extLst>
              <a:ext uri="{FF2B5EF4-FFF2-40B4-BE49-F238E27FC236}">
                <a16:creationId xmlns:a16="http://schemas.microsoft.com/office/drawing/2014/main" id="{45000665-DFC7-417E-8FD7-516A0F15C9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5439219"/>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FDFA619-CA28-43F5-9582-FC744C3F0F96}"/>
              </a:ext>
            </a:extLst>
          </p:cNvPr>
          <p:cNvPicPr>
            <a:picLocks noChangeAspect="1"/>
          </p:cNvPicPr>
          <p:nvPr/>
        </p:nvPicPr>
        <p:blipFill rotWithShape="1">
          <a:blip r:embed="rId2"/>
          <a:srcRect t="12038" r="9089" b="16039"/>
          <a:stretch/>
        </p:blipFill>
        <p:spPr>
          <a:xfrm>
            <a:off x="3523488" y="10"/>
            <a:ext cx="8668512" cy="6857990"/>
          </a:xfrm>
          <a:prstGeom prst="rect">
            <a:avLst/>
          </a:prstGeom>
        </p:spPr>
      </p:pic>
      <p:sp>
        <p:nvSpPr>
          <p:cNvPr id="22" name="Rectangle 21">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285915" y="976057"/>
            <a:ext cx="5810085" cy="3442845"/>
          </a:xfrm>
        </p:spPr>
        <p:txBody>
          <a:bodyPr vert="horz" lIns="91440" tIns="45720" rIns="91440" bIns="45720" rtlCol="0" anchor="b">
            <a:noAutofit/>
          </a:bodyPr>
          <a:lstStyle/>
          <a:p>
            <a:r>
              <a:rPr lang="en-US" sz="4800" b="1" dirty="0"/>
              <a:t> </a:t>
            </a:r>
            <a:br>
              <a:rPr lang="en-US" sz="4800" b="1" dirty="0"/>
            </a:br>
            <a:br>
              <a:rPr lang="en-US" sz="4800" b="1" dirty="0"/>
            </a:br>
            <a:br>
              <a:rPr lang="en-US" sz="4800" b="1" dirty="0"/>
            </a:br>
            <a:r>
              <a:rPr lang="en-US" sz="4800" b="1" dirty="0"/>
              <a:t>"Always </a:t>
            </a:r>
            <a:r>
              <a:rPr lang="en-US" sz="4800" b="1" u="sng" dirty="0"/>
              <a:t>do</a:t>
            </a:r>
            <a:r>
              <a:rPr lang="en-US" sz="4800" b="1" dirty="0"/>
              <a:t> to others as you would wish them to do to you if you were in their place."</a:t>
            </a:r>
          </a:p>
        </p:txBody>
      </p:sp>
      <p:sp>
        <p:nvSpPr>
          <p:cNvPr id="3" name="Content Placeholder 2">
            <a:extLst>
              <a:ext uri="{FF2B5EF4-FFF2-40B4-BE49-F238E27FC236}">
                <a16:creationId xmlns:a16="http://schemas.microsoft.com/office/drawing/2014/main" id="{002B7266-43E8-40C5-9804-34323CC10F0D}"/>
              </a:ext>
            </a:extLst>
          </p:cNvPr>
          <p:cNvSpPr>
            <a:spLocks noGrp="1"/>
          </p:cNvSpPr>
          <p:nvPr>
            <p:ph idx="1"/>
          </p:nvPr>
        </p:nvSpPr>
        <p:spPr>
          <a:xfrm>
            <a:off x="477980" y="4872922"/>
            <a:ext cx="4023359" cy="1208141"/>
          </a:xfrm>
        </p:spPr>
        <p:txBody>
          <a:bodyPr vert="horz" lIns="91440" tIns="45720" rIns="91440" bIns="45720" rtlCol="0">
            <a:normAutofit/>
          </a:bodyPr>
          <a:lstStyle/>
          <a:p>
            <a:pPr marL="0" indent="0">
              <a:buNone/>
            </a:pPr>
            <a:r>
              <a:rPr lang="en-US" sz="3200" b="1" dirty="0"/>
              <a:t>The Golden Rule</a:t>
            </a:r>
          </a:p>
        </p:txBody>
      </p:sp>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2049938"/>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3800" b="1" dirty="0">
                <a:solidFill>
                  <a:schemeClr val="accent4">
                    <a:lumMod val="60000"/>
                    <a:lumOff val="40000"/>
                  </a:schemeClr>
                </a:solidFill>
              </a:rPr>
              <a:t>“Do unto others, as you would have them do unto you….” </a:t>
            </a:r>
          </a:p>
        </p:txBody>
      </p:sp>
      <p:cxnSp>
        <p:nvCxnSpPr>
          <p:cNvPr id="18" name="Straight Connector 17">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6" name="Picture 5" descr="A drawing of a cartoon character&#10;&#10;Description automatically generated">
            <a:extLst>
              <a:ext uri="{FF2B5EF4-FFF2-40B4-BE49-F238E27FC236}">
                <a16:creationId xmlns:a16="http://schemas.microsoft.com/office/drawing/2014/main" id="{46D17803-63E1-4F4B-8501-900145B07C80}"/>
              </a:ext>
            </a:extLst>
          </p:cNvPr>
          <p:cNvPicPr>
            <a:picLocks noChangeAspect="1"/>
          </p:cNvPicPr>
          <p:nvPr/>
        </p:nvPicPr>
        <p:blipFill>
          <a:blip r:embed="rId2"/>
          <a:stretch>
            <a:fillRect/>
          </a:stretch>
        </p:blipFill>
        <p:spPr>
          <a:xfrm>
            <a:off x="1340542" y="2426818"/>
            <a:ext cx="3437967" cy="3997637"/>
          </a:xfrm>
          <a:prstGeom prst="rect">
            <a:avLst/>
          </a:prstGeom>
        </p:spPr>
      </p:pic>
      <p:cxnSp>
        <p:nvCxnSpPr>
          <p:cNvPr id="20" name="Straight Connector 19">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 name="Content Placeholder 4" descr="A close up of a logo&#10;&#10;Description automatically generated">
            <a:extLst>
              <a:ext uri="{FF2B5EF4-FFF2-40B4-BE49-F238E27FC236}">
                <a16:creationId xmlns:a16="http://schemas.microsoft.com/office/drawing/2014/main" id="{CDF17E95-EDC0-4CD8-959B-C8AC593F153A}"/>
              </a:ext>
            </a:extLst>
          </p:cNvPr>
          <p:cNvPicPr>
            <a:picLocks noGrp="1" noChangeAspect="1"/>
          </p:cNvPicPr>
          <p:nvPr>
            <p:ph idx="1"/>
          </p:nvPr>
        </p:nvPicPr>
        <p:blipFill>
          <a:blip r:embed="rId3"/>
          <a:stretch>
            <a:fillRect/>
          </a:stretch>
        </p:blipFill>
        <p:spPr>
          <a:xfrm>
            <a:off x="6445073" y="2892871"/>
            <a:ext cx="5455917" cy="3065531"/>
          </a:xfrm>
          <a:prstGeom prst="rect">
            <a:avLst/>
          </a:prstGeom>
        </p:spPr>
      </p:pic>
    </p:spTree>
    <p:extLst>
      <p:ext uri="{BB962C8B-B14F-4D97-AF65-F5344CB8AC3E}">
        <p14:creationId xmlns:p14="http://schemas.microsoft.com/office/powerpoint/2010/main" val="2124276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26E0BFB-CDF1-4990-8C11-AC849311E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FDFA619-CA28-43F5-9582-FC744C3F0F96}"/>
              </a:ext>
            </a:extLst>
          </p:cNvPr>
          <p:cNvPicPr>
            <a:picLocks noChangeAspect="1"/>
          </p:cNvPicPr>
          <p:nvPr/>
        </p:nvPicPr>
        <p:blipFill rotWithShape="1">
          <a:blip r:embed="rId2"/>
          <a:srcRect l="9091" t="12038" r="-2" b="16039"/>
          <a:stretch/>
        </p:blipFill>
        <p:spPr>
          <a:xfrm>
            <a:off x="-2" y="10"/>
            <a:ext cx="8668512" cy="6857990"/>
          </a:xfrm>
          <a:prstGeom prst="rect">
            <a:avLst/>
          </a:prstGeom>
        </p:spPr>
      </p:pic>
      <p:sp>
        <p:nvSpPr>
          <p:cNvPr id="12" name="Rectangle 11">
            <a:extLst>
              <a:ext uri="{FF2B5EF4-FFF2-40B4-BE49-F238E27FC236}">
                <a16:creationId xmlns:a16="http://schemas.microsoft.com/office/drawing/2014/main" id="{6069A1F8-9BEB-4786-9694-FC48B2D75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788244" y="0"/>
            <a:ext cx="9403756" cy="6858000"/>
          </a:xfrm>
          <a:prstGeom prst="rect">
            <a:avLst/>
          </a:prstGeom>
          <a:gradFill>
            <a:gsLst>
              <a:gs pos="58000">
                <a:schemeClr val="bg1"/>
              </a:gs>
              <a:gs pos="30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6187858" y="1122363"/>
            <a:ext cx="5684102" cy="3204134"/>
          </a:xfrm>
        </p:spPr>
        <p:txBody>
          <a:bodyPr vert="horz" lIns="91440" tIns="45720" rIns="91440" bIns="45720" rtlCol="0" anchor="b">
            <a:noAutofit/>
          </a:bodyPr>
          <a:lstStyle/>
          <a:p>
            <a:r>
              <a:rPr lang="en-US" sz="4800" b="1" dirty="0"/>
              <a:t> </a:t>
            </a:r>
            <a:br>
              <a:rPr lang="en-US" sz="4800" b="1" dirty="0"/>
            </a:br>
            <a:br>
              <a:rPr lang="en-US" sz="4800" b="1" dirty="0"/>
            </a:br>
            <a:br>
              <a:rPr lang="en-US" sz="4800" b="1" dirty="0"/>
            </a:br>
            <a:r>
              <a:rPr lang="en-US" sz="4800" b="1" dirty="0"/>
              <a:t>"Always </a:t>
            </a:r>
            <a:r>
              <a:rPr lang="en-US" sz="4800" b="1" u="sng" dirty="0"/>
              <a:t>do</a:t>
            </a:r>
            <a:r>
              <a:rPr lang="en-US" sz="4800" b="1" dirty="0"/>
              <a:t> to others as you would wish them to do to you if you were in their place."</a:t>
            </a:r>
          </a:p>
        </p:txBody>
      </p:sp>
      <p:sp>
        <p:nvSpPr>
          <p:cNvPr id="3" name="Content Placeholder 2">
            <a:extLst>
              <a:ext uri="{FF2B5EF4-FFF2-40B4-BE49-F238E27FC236}">
                <a16:creationId xmlns:a16="http://schemas.microsoft.com/office/drawing/2014/main" id="{002B7266-43E8-40C5-9804-34323CC10F0D}"/>
              </a:ext>
            </a:extLst>
          </p:cNvPr>
          <p:cNvSpPr>
            <a:spLocks noGrp="1"/>
          </p:cNvSpPr>
          <p:nvPr>
            <p:ph idx="1"/>
          </p:nvPr>
        </p:nvSpPr>
        <p:spPr>
          <a:xfrm>
            <a:off x="7848600" y="4872922"/>
            <a:ext cx="4023360" cy="1208141"/>
          </a:xfrm>
        </p:spPr>
        <p:txBody>
          <a:bodyPr vert="horz" lIns="91440" tIns="45720" rIns="91440" bIns="45720" rtlCol="0">
            <a:normAutofit/>
          </a:bodyPr>
          <a:lstStyle/>
          <a:p>
            <a:pPr marL="0" indent="0">
              <a:buNone/>
            </a:pPr>
            <a:r>
              <a:rPr lang="en-US" sz="3200" b="1" dirty="0"/>
              <a:t>The Golden Rule</a:t>
            </a:r>
          </a:p>
        </p:txBody>
      </p:sp>
      <p:sp>
        <p:nvSpPr>
          <p:cNvPr id="14"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7709694"/>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E5445C6-DD42-4979-86FF-03730E8C6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3140C4-F180-43DD-A6F8-1A87FE8B4BAB}"/>
              </a:ext>
            </a:extLst>
          </p:cNvPr>
          <p:cNvSpPr>
            <a:spLocks noGrp="1"/>
          </p:cNvSpPr>
          <p:nvPr>
            <p:ph type="title"/>
          </p:nvPr>
        </p:nvSpPr>
        <p:spPr>
          <a:xfrm>
            <a:off x="1524000" y="1122362"/>
            <a:ext cx="9144000" cy="2840037"/>
          </a:xfrm>
        </p:spPr>
        <p:txBody>
          <a:bodyPr vert="horz" lIns="91440" tIns="45720" rIns="91440" bIns="45720" rtlCol="0" anchor="b">
            <a:normAutofit/>
          </a:bodyPr>
          <a:lstStyle/>
          <a:p>
            <a:pPr algn="ctr"/>
            <a:r>
              <a:rPr lang="en-US" sz="5800" b="1" kern="1200" dirty="0">
                <a:solidFill>
                  <a:schemeClr val="accent4">
                    <a:lumMod val="60000"/>
                    <a:lumOff val="40000"/>
                  </a:schemeClr>
                </a:solidFill>
                <a:latin typeface="+mj-lt"/>
                <a:ea typeface="+mj-ea"/>
                <a:cs typeface="+mj-cs"/>
              </a:rPr>
              <a:t>Setting the Table</a:t>
            </a:r>
          </a:p>
        </p:txBody>
      </p:sp>
      <p:cxnSp>
        <p:nvCxnSpPr>
          <p:cNvPr id="12" name="Straight Connector 11">
            <a:extLst>
              <a:ext uri="{FF2B5EF4-FFF2-40B4-BE49-F238E27FC236}">
                <a16:creationId xmlns:a16="http://schemas.microsoft.com/office/drawing/2014/main" id="{45000665-DFC7-417E-8FD7-516A0F15C9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8158264"/>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CEE340A9-BA84-4C02-BC0A-D9FCCC4F9B3B}"/>
              </a:ext>
            </a:extLst>
          </p:cNvPr>
          <p:cNvPicPr>
            <a:picLocks noChangeAspect="1"/>
          </p:cNvPicPr>
          <p:nvPr/>
        </p:nvPicPr>
        <p:blipFill>
          <a:blip r:embed="rId2"/>
          <a:stretch>
            <a:fillRect/>
          </a:stretch>
        </p:blipFill>
        <p:spPr>
          <a:xfrm>
            <a:off x="2158850" y="643467"/>
            <a:ext cx="7874299" cy="5571066"/>
          </a:xfrm>
          <a:prstGeom prst="rect">
            <a:avLst/>
          </a:prstGeom>
        </p:spPr>
      </p:pic>
    </p:spTree>
    <p:extLst>
      <p:ext uri="{BB962C8B-B14F-4D97-AF65-F5344CB8AC3E}">
        <p14:creationId xmlns:p14="http://schemas.microsoft.com/office/powerpoint/2010/main" val="807525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213FAD0-E590-4E4E-BB27-A7E38671BF6C}"/>
              </a:ext>
            </a:extLst>
          </p:cNvPr>
          <p:cNvPicPr>
            <a:picLocks noChangeAspect="1"/>
          </p:cNvPicPr>
          <p:nvPr/>
        </p:nvPicPr>
        <p:blipFill>
          <a:blip r:embed="rId2"/>
          <a:stretch>
            <a:fillRect/>
          </a:stretch>
        </p:blipFill>
        <p:spPr>
          <a:xfrm>
            <a:off x="2653651" y="643467"/>
            <a:ext cx="6884698" cy="5571066"/>
          </a:xfrm>
          <a:prstGeom prst="rect">
            <a:avLst/>
          </a:prstGeom>
        </p:spPr>
      </p:pic>
    </p:spTree>
    <p:extLst>
      <p:ext uri="{BB962C8B-B14F-4D97-AF65-F5344CB8AC3E}">
        <p14:creationId xmlns:p14="http://schemas.microsoft.com/office/powerpoint/2010/main" val="37730147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A51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close up of a logo&#10;&#10;Description automatically generated">
            <a:extLst>
              <a:ext uri="{FF2B5EF4-FFF2-40B4-BE49-F238E27FC236}">
                <a16:creationId xmlns:a16="http://schemas.microsoft.com/office/drawing/2014/main" id="{CB5B1DDC-1484-4BDF-8F3A-98F160E553CC}"/>
              </a:ext>
            </a:extLst>
          </p:cNvPr>
          <p:cNvPicPr>
            <a:picLocks noChangeAspect="1"/>
          </p:cNvPicPr>
          <p:nvPr/>
        </p:nvPicPr>
        <p:blipFill rotWithShape="1">
          <a:blip r:embed="rId2"/>
          <a:srcRect t="18874" r="-1" b="37672"/>
          <a:stretch/>
        </p:blipFill>
        <p:spPr>
          <a:xfrm>
            <a:off x="1143993" y="643467"/>
            <a:ext cx="9904013" cy="5571066"/>
          </a:xfrm>
          <a:prstGeom prst="rect">
            <a:avLst/>
          </a:prstGeom>
        </p:spPr>
      </p:pic>
    </p:spTree>
    <p:extLst>
      <p:ext uri="{BB962C8B-B14F-4D97-AF65-F5344CB8AC3E}">
        <p14:creationId xmlns:p14="http://schemas.microsoft.com/office/powerpoint/2010/main" val="7462088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A7A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602992F-9DCB-478B-8EBA-A621B5C76E63}"/>
              </a:ext>
            </a:extLst>
          </p:cNvPr>
          <p:cNvPicPr>
            <a:picLocks noChangeAspect="1"/>
          </p:cNvPicPr>
          <p:nvPr/>
        </p:nvPicPr>
        <p:blipFill>
          <a:blip r:embed="rId2"/>
          <a:stretch>
            <a:fillRect/>
          </a:stretch>
        </p:blipFill>
        <p:spPr>
          <a:xfrm>
            <a:off x="2581131" y="643467"/>
            <a:ext cx="7029737" cy="5571066"/>
          </a:xfrm>
          <a:prstGeom prst="rect">
            <a:avLst/>
          </a:prstGeom>
        </p:spPr>
      </p:pic>
    </p:spTree>
    <p:extLst>
      <p:ext uri="{BB962C8B-B14F-4D97-AF65-F5344CB8AC3E}">
        <p14:creationId xmlns:p14="http://schemas.microsoft.com/office/powerpoint/2010/main" val="29948454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408E2E3D-F793-4AD6-8D16-FB0ACBEC42BD}"/>
              </a:ext>
            </a:extLst>
          </p:cNvPr>
          <p:cNvPicPr>
            <a:picLocks noChangeAspect="1"/>
          </p:cNvPicPr>
          <p:nvPr/>
        </p:nvPicPr>
        <p:blipFill rotWithShape="1">
          <a:blip r:embed="rId2"/>
          <a:stretch/>
        </p:blipFill>
        <p:spPr>
          <a:xfrm>
            <a:off x="1686395" y="897566"/>
            <a:ext cx="9000655" cy="5062868"/>
          </a:xfrm>
          <a:prstGeom prst="rect">
            <a:avLst/>
          </a:prstGeom>
        </p:spPr>
      </p:pic>
    </p:spTree>
    <p:extLst>
      <p:ext uri="{BB962C8B-B14F-4D97-AF65-F5344CB8AC3E}">
        <p14:creationId xmlns:p14="http://schemas.microsoft.com/office/powerpoint/2010/main" val="40917727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E5445C6-DD42-4979-86FF-03730E8C6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3140C4-F180-43DD-A6F8-1A87FE8B4BAB}"/>
              </a:ext>
            </a:extLst>
          </p:cNvPr>
          <p:cNvSpPr>
            <a:spLocks noGrp="1"/>
          </p:cNvSpPr>
          <p:nvPr>
            <p:ph type="title"/>
          </p:nvPr>
        </p:nvSpPr>
        <p:spPr>
          <a:xfrm>
            <a:off x="1524000" y="1122363"/>
            <a:ext cx="9144000" cy="2127464"/>
          </a:xfrm>
        </p:spPr>
        <p:txBody>
          <a:bodyPr vert="horz" lIns="91440" tIns="45720" rIns="91440" bIns="45720" rtlCol="0" anchor="b">
            <a:normAutofit/>
          </a:bodyPr>
          <a:lstStyle/>
          <a:p>
            <a:pPr algn="ctr"/>
            <a:r>
              <a:rPr lang="en-GB" sz="4800" b="1" dirty="0">
                <a:solidFill>
                  <a:schemeClr val="accent4">
                    <a:lumMod val="60000"/>
                    <a:lumOff val="40000"/>
                  </a:schemeClr>
                </a:solidFill>
              </a:rPr>
              <a:t>Correctly ask for and pass food</a:t>
            </a:r>
            <a:endParaRPr lang="en-US" sz="6000" b="1" kern="1200" dirty="0">
              <a:solidFill>
                <a:schemeClr val="accent4">
                  <a:lumMod val="60000"/>
                  <a:lumOff val="40000"/>
                </a:schemeClr>
              </a:solidFill>
            </a:endParaRPr>
          </a:p>
        </p:txBody>
      </p:sp>
      <p:cxnSp>
        <p:nvCxnSpPr>
          <p:cNvPr id="11" name="Straight Connector 10">
            <a:extLst>
              <a:ext uri="{FF2B5EF4-FFF2-40B4-BE49-F238E27FC236}">
                <a16:creationId xmlns:a16="http://schemas.microsoft.com/office/drawing/2014/main" id="{45000665-DFC7-417E-8FD7-516A0F15C9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31EF1F5B-64B5-41AA-9AE7-4C4F71346F79}"/>
              </a:ext>
            </a:extLst>
          </p:cNvPr>
          <p:cNvPicPr>
            <a:picLocks noChangeAspect="1"/>
          </p:cNvPicPr>
          <p:nvPr/>
        </p:nvPicPr>
        <p:blipFill>
          <a:blip r:embed="rId2"/>
          <a:stretch>
            <a:fillRect/>
          </a:stretch>
        </p:blipFill>
        <p:spPr>
          <a:xfrm>
            <a:off x="5426855" y="4365211"/>
            <a:ext cx="1560711" cy="1554615"/>
          </a:xfrm>
          <a:prstGeom prst="rect">
            <a:avLst/>
          </a:prstGeom>
        </p:spPr>
      </p:pic>
    </p:spTree>
    <p:extLst>
      <p:ext uri="{BB962C8B-B14F-4D97-AF65-F5344CB8AC3E}">
        <p14:creationId xmlns:p14="http://schemas.microsoft.com/office/powerpoint/2010/main" val="4156670714"/>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descr="A close up of food on a wooden table&#10;&#10;Description automatically generated">
            <a:extLst>
              <a:ext uri="{FF2B5EF4-FFF2-40B4-BE49-F238E27FC236}">
                <a16:creationId xmlns:a16="http://schemas.microsoft.com/office/drawing/2014/main" id="{5688E31B-BC21-458A-BCD2-2B55472B46EA}"/>
              </a:ext>
            </a:extLst>
          </p:cNvPr>
          <p:cNvPicPr>
            <a:picLocks noGrp="1" noChangeAspect="1"/>
          </p:cNvPicPr>
          <p:nvPr>
            <p:ph idx="1"/>
          </p:nvPr>
        </p:nvPicPr>
        <p:blipFill rotWithShape="1">
          <a:blip r:embed="rId2"/>
          <a:srcRect r="6666"/>
          <a:stretch/>
        </p:blipFill>
        <p:spPr>
          <a:xfrm>
            <a:off x="20" y="10"/>
            <a:ext cx="12191980" cy="6857990"/>
          </a:xfrm>
          <a:prstGeom prst="rect">
            <a:avLst/>
          </a:prstGeom>
        </p:spPr>
      </p:pic>
      <p:pic>
        <p:nvPicPr>
          <p:cNvPr id="12" name="Picture 11">
            <a:extLst>
              <a:ext uri="{FF2B5EF4-FFF2-40B4-BE49-F238E27FC236}">
                <a16:creationId xmlns:a16="http://schemas.microsoft.com/office/drawing/2014/main" id="{0B873339-6A89-4692-B016-04A288B5F533}"/>
              </a:ext>
            </a:extLst>
          </p:cNvPr>
          <p:cNvPicPr>
            <a:picLocks noChangeAspect="1"/>
          </p:cNvPicPr>
          <p:nvPr/>
        </p:nvPicPr>
        <p:blipFill>
          <a:blip r:embed="rId3"/>
          <a:stretch>
            <a:fillRect/>
          </a:stretch>
        </p:blipFill>
        <p:spPr>
          <a:xfrm>
            <a:off x="8726823" y="173011"/>
            <a:ext cx="2833739" cy="2820710"/>
          </a:xfrm>
          <a:prstGeom prst="rect">
            <a:avLst/>
          </a:prstGeom>
        </p:spPr>
      </p:pic>
      <p:sp>
        <p:nvSpPr>
          <p:cNvPr id="10" name="Title 9">
            <a:extLst>
              <a:ext uri="{FF2B5EF4-FFF2-40B4-BE49-F238E27FC236}">
                <a16:creationId xmlns:a16="http://schemas.microsoft.com/office/drawing/2014/main" id="{89F9A7E5-2139-441C-9875-4C11315ACBD0}"/>
              </a:ext>
            </a:extLst>
          </p:cNvPr>
          <p:cNvSpPr>
            <a:spLocks noGrp="1"/>
          </p:cNvSpPr>
          <p:nvPr>
            <p:ph type="title"/>
          </p:nvPr>
        </p:nvSpPr>
        <p:spPr/>
        <p:txBody>
          <a:bodyPr/>
          <a:lstStyle/>
          <a:p>
            <a:endParaRPr lang="en-GB" dirty="0"/>
          </a:p>
        </p:txBody>
      </p:sp>
    </p:spTree>
    <p:extLst>
      <p:ext uri="{BB962C8B-B14F-4D97-AF65-F5344CB8AC3E}">
        <p14:creationId xmlns:p14="http://schemas.microsoft.com/office/powerpoint/2010/main" val="193128105"/>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6D73EB6-E715-4C22-A7CE-CB1C9CB02B0E}"/>
              </a:ext>
            </a:extLst>
          </p:cNvPr>
          <p:cNvSpPr>
            <a:spLocks noGrp="1"/>
          </p:cNvSpPr>
          <p:nvPr>
            <p:ph type="title"/>
          </p:nvPr>
        </p:nvSpPr>
        <p:spPr>
          <a:xfrm>
            <a:off x="838200" y="365125"/>
            <a:ext cx="10515600" cy="1325563"/>
          </a:xfrm>
        </p:spPr>
        <p:txBody>
          <a:bodyPr>
            <a:normAutofit/>
          </a:bodyPr>
          <a:lstStyle/>
          <a:p>
            <a:pPr algn="ctr"/>
            <a:r>
              <a:rPr lang="en-GB" sz="5400" b="1" dirty="0">
                <a:solidFill>
                  <a:schemeClr val="accent4">
                    <a:lumMod val="60000"/>
                    <a:lumOff val="40000"/>
                  </a:schemeClr>
                </a:solidFill>
              </a:rPr>
              <a:t>3 Steps to Asking &amp; Passing </a:t>
            </a:r>
          </a:p>
        </p:txBody>
      </p:sp>
      <p:graphicFrame>
        <p:nvGraphicFramePr>
          <p:cNvPr id="5" name="Content Placeholder 2">
            <a:extLst>
              <a:ext uri="{FF2B5EF4-FFF2-40B4-BE49-F238E27FC236}">
                <a16:creationId xmlns:a16="http://schemas.microsoft.com/office/drawing/2014/main" id="{D0D233AD-6EB3-4196-813D-667D553E804B}"/>
              </a:ext>
            </a:extLst>
          </p:cNvPr>
          <p:cNvGraphicFramePr>
            <a:graphicFrameLocks noGrp="1"/>
          </p:cNvGraphicFramePr>
          <p:nvPr>
            <p:ph idx="1"/>
            <p:extLst>
              <p:ext uri="{D42A27DB-BD31-4B8C-83A1-F6EECF244321}">
                <p14:modId xmlns:p14="http://schemas.microsoft.com/office/powerpoint/2010/main" val="3445981056"/>
              </p:ext>
            </p:extLst>
          </p:nvPr>
        </p:nvGraphicFramePr>
        <p:xfrm>
          <a:off x="838200" y="1828799"/>
          <a:ext cx="10515600" cy="4664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511364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D74330-A9EA-4906-9B7A-0054B5CD9A56}"/>
              </a:ext>
            </a:extLst>
          </p:cNvPr>
          <p:cNvSpPr>
            <a:spLocks noGrp="1"/>
          </p:cNvSpPr>
          <p:nvPr>
            <p:ph type="title"/>
          </p:nvPr>
        </p:nvSpPr>
        <p:spPr>
          <a:xfrm>
            <a:off x="589560" y="856180"/>
            <a:ext cx="4560584" cy="1128068"/>
          </a:xfrm>
        </p:spPr>
        <p:txBody>
          <a:bodyPr anchor="ctr">
            <a:normAutofit/>
          </a:bodyPr>
          <a:lstStyle/>
          <a:p>
            <a:r>
              <a:rPr lang="en-GB" sz="6600" b="1" dirty="0"/>
              <a:t>Let's Practise</a:t>
            </a:r>
          </a:p>
        </p:txBody>
      </p:sp>
      <p:grpSp>
        <p:nvGrpSpPr>
          <p:cNvPr id="27" name="Group 26">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28" name="Rectangle 27">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Rectangle 30">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close up of a piece of paper&#10;&#10;Description automatically generated">
            <a:extLst>
              <a:ext uri="{FF2B5EF4-FFF2-40B4-BE49-F238E27FC236}">
                <a16:creationId xmlns:a16="http://schemas.microsoft.com/office/drawing/2014/main" id="{B8CE1795-C33E-4BC7-9611-05E05CE5B674}"/>
              </a:ext>
            </a:extLst>
          </p:cNvPr>
          <p:cNvPicPr>
            <a:picLocks noChangeAspect="1"/>
          </p:cNvPicPr>
          <p:nvPr/>
        </p:nvPicPr>
        <p:blipFill rotWithShape="1">
          <a:blip r:embed="rId2"/>
          <a:srcRect r="4" b="2578"/>
          <a:stretch/>
        </p:blipFill>
        <p:spPr>
          <a:xfrm>
            <a:off x="5977788" y="799352"/>
            <a:ext cx="5425410" cy="5259296"/>
          </a:xfrm>
          <a:prstGeom prst="rect">
            <a:avLst/>
          </a:prstGeom>
        </p:spPr>
      </p:pic>
      <p:graphicFrame>
        <p:nvGraphicFramePr>
          <p:cNvPr id="5" name="Content Placeholder 2">
            <a:extLst>
              <a:ext uri="{FF2B5EF4-FFF2-40B4-BE49-F238E27FC236}">
                <a16:creationId xmlns:a16="http://schemas.microsoft.com/office/drawing/2014/main" id="{D1594440-D415-494E-96B3-346ECB51A16F}"/>
              </a:ext>
            </a:extLst>
          </p:cNvPr>
          <p:cNvGraphicFramePr>
            <a:graphicFrameLocks noGrp="1"/>
          </p:cNvGraphicFramePr>
          <p:nvPr>
            <p:ph idx="1"/>
            <p:extLst>
              <p:ext uri="{D42A27DB-BD31-4B8C-83A1-F6EECF244321}">
                <p14:modId xmlns:p14="http://schemas.microsoft.com/office/powerpoint/2010/main" val="1139767401"/>
              </p:ext>
            </p:extLst>
          </p:nvPr>
        </p:nvGraphicFramePr>
        <p:xfrm>
          <a:off x="590719" y="2330505"/>
          <a:ext cx="4559425" cy="397958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4250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CFBB55B8-1E38-4EB9-A305-ABD39B473732}"/>
              </a:ext>
            </a:extLst>
          </p:cNvPr>
          <p:cNvPicPr>
            <a:picLocks noChangeAspect="1"/>
          </p:cNvPicPr>
          <p:nvPr/>
        </p:nvPicPr>
        <p:blipFill>
          <a:blip r:embed="rId2"/>
          <a:stretch>
            <a:fillRect/>
          </a:stretch>
        </p:blipFill>
        <p:spPr>
          <a:xfrm>
            <a:off x="2799511" y="643467"/>
            <a:ext cx="6592978" cy="5571066"/>
          </a:xfrm>
          <a:prstGeom prst="rect">
            <a:avLst/>
          </a:prstGeom>
        </p:spPr>
      </p:pic>
    </p:spTree>
    <p:extLst>
      <p:ext uri="{BB962C8B-B14F-4D97-AF65-F5344CB8AC3E}">
        <p14:creationId xmlns:p14="http://schemas.microsoft.com/office/powerpoint/2010/main" val="68506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C8A9EBF-2735-41E0-88BF-640EE4BEC0AE}"/>
              </a:ext>
            </a:extLst>
          </p:cNvPr>
          <p:cNvPicPr>
            <a:picLocks noChangeAspect="1"/>
          </p:cNvPicPr>
          <p:nvPr/>
        </p:nvPicPr>
        <p:blipFill>
          <a:blip r:embed="rId2"/>
          <a:stretch>
            <a:fillRect/>
          </a:stretch>
        </p:blipFill>
        <p:spPr>
          <a:xfrm>
            <a:off x="1027134" y="643466"/>
            <a:ext cx="4246858" cy="5960503"/>
          </a:xfrm>
          <a:prstGeom prst="rect">
            <a:avLst/>
          </a:prstGeom>
        </p:spPr>
      </p:pic>
      <p:pic>
        <p:nvPicPr>
          <p:cNvPr id="6" name="Content Placeholder 5">
            <a:extLst>
              <a:ext uri="{FF2B5EF4-FFF2-40B4-BE49-F238E27FC236}">
                <a16:creationId xmlns:a16="http://schemas.microsoft.com/office/drawing/2014/main" id="{EC4300C3-0300-4987-9FB6-6A4D82975B3A}"/>
              </a:ext>
            </a:extLst>
          </p:cNvPr>
          <p:cNvPicPr>
            <a:picLocks noGrp="1" noChangeAspect="1"/>
          </p:cNvPicPr>
          <p:nvPr>
            <p:ph sz="half" idx="4294967295"/>
          </p:nvPr>
        </p:nvPicPr>
        <p:blipFill>
          <a:blip r:embed="rId3"/>
          <a:stretch>
            <a:fillRect/>
          </a:stretch>
        </p:blipFill>
        <p:spPr>
          <a:xfrm>
            <a:off x="6243279" y="796395"/>
            <a:ext cx="5305254" cy="5278727"/>
          </a:xfrm>
          <a:prstGeom prst="rect">
            <a:avLst/>
          </a:prstGeom>
        </p:spPr>
      </p:pic>
    </p:spTree>
    <p:extLst>
      <p:ext uri="{BB962C8B-B14F-4D97-AF65-F5344CB8AC3E}">
        <p14:creationId xmlns:p14="http://schemas.microsoft.com/office/powerpoint/2010/main" val="25859928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E5445C6-DD42-4979-86FF-03730E8C6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3140C4-F180-43DD-A6F8-1A87FE8B4BAB}"/>
              </a:ext>
            </a:extLst>
          </p:cNvPr>
          <p:cNvSpPr>
            <a:spLocks noGrp="1"/>
          </p:cNvSpPr>
          <p:nvPr>
            <p:ph type="title"/>
          </p:nvPr>
        </p:nvSpPr>
        <p:spPr>
          <a:xfrm>
            <a:off x="1190625" y="1122362"/>
            <a:ext cx="9858375" cy="2840037"/>
          </a:xfrm>
        </p:spPr>
        <p:txBody>
          <a:bodyPr vert="horz" lIns="91440" tIns="45720" rIns="91440" bIns="45720" rtlCol="0" anchor="b">
            <a:normAutofit/>
          </a:bodyPr>
          <a:lstStyle/>
          <a:p>
            <a:r>
              <a:rPr lang="en-GB" sz="4800" b="1" dirty="0">
                <a:solidFill>
                  <a:schemeClr val="accent4">
                    <a:lumMod val="60000"/>
                    <a:lumOff val="40000"/>
                  </a:schemeClr>
                </a:solidFill>
              </a:rPr>
              <a:t>Properly excuse yourself from the table</a:t>
            </a:r>
            <a:br>
              <a:rPr lang="en-GB" dirty="0"/>
            </a:br>
            <a:endParaRPr lang="en-GB" dirty="0"/>
          </a:p>
        </p:txBody>
      </p:sp>
      <p:cxnSp>
        <p:nvCxnSpPr>
          <p:cNvPr id="11" name="Straight Connector 10">
            <a:extLst>
              <a:ext uri="{FF2B5EF4-FFF2-40B4-BE49-F238E27FC236}">
                <a16:creationId xmlns:a16="http://schemas.microsoft.com/office/drawing/2014/main" id="{45000665-DFC7-417E-8FD7-516A0F15C9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95180097-C1BA-48A6-A473-ACF5DBDBC651}"/>
              </a:ext>
            </a:extLst>
          </p:cNvPr>
          <p:cNvPicPr>
            <a:picLocks noChangeAspect="1"/>
          </p:cNvPicPr>
          <p:nvPr/>
        </p:nvPicPr>
        <p:blipFill>
          <a:blip r:embed="rId2"/>
          <a:stretch>
            <a:fillRect/>
          </a:stretch>
        </p:blipFill>
        <p:spPr>
          <a:xfrm>
            <a:off x="5339456" y="4545535"/>
            <a:ext cx="1560711" cy="1554615"/>
          </a:xfrm>
          <a:prstGeom prst="rect">
            <a:avLst/>
          </a:prstGeom>
        </p:spPr>
      </p:pic>
    </p:spTree>
    <p:extLst>
      <p:ext uri="{BB962C8B-B14F-4D97-AF65-F5344CB8AC3E}">
        <p14:creationId xmlns:p14="http://schemas.microsoft.com/office/powerpoint/2010/main" val="4145016912"/>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6318E9-5B6A-4416-921B-E5BB847615C0}"/>
              </a:ext>
            </a:extLst>
          </p:cNvPr>
          <p:cNvSpPr>
            <a:spLocks noGrp="1"/>
          </p:cNvSpPr>
          <p:nvPr>
            <p:ph type="title"/>
          </p:nvPr>
        </p:nvSpPr>
        <p:spPr>
          <a:xfrm>
            <a:off x="447675" y="365125"/>
            <a:ext cx="5327759" cy="1692794"/>
          </a:xfrm>
        </p:spPr>
        <p:txBody>
          <a:bodyPr>
            <a:normAutofit/>
          </a:bodyPr>
          <a:lstStyle/>
          <a:p>
            <a:pPr algn="ctr"/>
            <a:r>
              <a:rPr lang="en-GB" b="1" dirty="0">
                <a:solidFill>
                  <a:schemeClr val="accent4">
                    <a:lumMod val="60000"/>
                    <a:lumOff val="40000"/>
                  </a:schemeClr>
                </a:solidFill>
              </a:rPr>
              <a:t>Excuse me from the table please?</a:t>
            </a:r>
          </a:p>
        </p:txBody>
      </p:sp>
      <p:cxnSp>
        <p:nvCxnSpPr>
          <p:cNvPr id="9" name="Straight Arrow Connector 8">
            <a:extLst>
              <a:ext uri="{FF2B5EF4-FFF2-40B4-BE49-F238E27FC236}">
                <a16:creationId xmlns:a16="http://schemas.microsoft.com/office/drawing/2014/main" id="{E4A809D5-3600-46D4-A466-67F2349A54F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55320" y="2316480"/>
            <a:ext cx="4572000" cy="0"/>
          </a:xfrm>
          <a:prstGeom prst="straightConnector1">
            <a:avLst/>
          </a:prstGeom>
          <a:ln w="19050" cap="sq">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4" name="Content Placeholder 3">
            <a:extLst>
              <a:ext uri="{FF2B5EF4-FFF2-40B4-BE49-F238E27FC236}">
                <a16:creationId xmlns:a16="http://schemas.microsoft.com/office/drawing/2014/main" id="{5C385F2A-4D4C-4B95-B7BF-1737F28043E9}"/>
              </a:ext>
            </a:extLst>
          </p:cNvPr>
          <p:cNvSpPr>
            <a:spLocks noGrp="1"/>
          </p:cNvSpPr>
          <p:nvPr>
            <p:ph idx="1"/>
          </p:nvPr>
        </p:nvSpPr>
        <p:spPr>
          <a:xfrm>
            <a:off x="295275" y="2575033"/>
            <a:ext cx="5705474" cy="3806707"/>
          </a:xfrm>
        </p:spPr>
        <p:txBody>
          <a:bodyPr>
            <a:noAutofit/>
          </a:bodyPr>
          <a:lstStyle/>
          <a:p>
            <a:pPr marL="342900" indent="-342900">
              <a:buFont typeface="+mj-lt"/>
              <a:buAutoNum type="arabicPeriod"/>
            </a:pPr>
            <a:r>
              <a:rPr lang="en-GB" dirty="0">
                <a:solidFill>
                  <a:schemeClr val="accent4">
                    <a:lumMod val="60000"/>
                    <a:lumOff val="40000"/>
                  </a:schemeClr>
                </a:solidFill>
              </a:rPr>
              <a:t>Place your napkin next to your plate on the table when you wish to leave.</a:t>
            </a:r>
          </a:p>
          <a:p>
            <a:pPr marL="342900" indent="-342900">
              <a:buFont typeface="+mj-lt"/>
              <a:buAutoNum type="arabicPeriod"/>
            </a:pPr>
            <a:r>
              <a:rPr lang="en-GB" dirty="0">
                <a:solidFill>
                  <a:schemeClr val="accent4">
                    <a:lumMod val="60000"/>
                    <a:lumOff val="40000"/>
                  </a:schemeClr>
                </a:solidFill>
              </a:rPr>
              <a:t> Wait for your host to indicate the meal is complete. </a:t>
            </a:r>
          </a:p>
          <a:p>
            <a:pPr marL="342900" indent="-342900">
              <a:buFont typeface="+mj-lt"/>
              <a:buAutoNum type="arabicPeriod"/>
            </a:pPr>
            <a:r>
              <a:rPr lang="en-GB" dirty="0">
                <a:solidFill>
                  <a:schemeClr val="accent4">
                    <a:lumMod val="60000"/>
                    <a:lumOff val="40000"/>
                  </a:schemeClr>
                </a:solidFill>
              </a:rPr>
              <a:t>Then stand up. </a:t>
            </a:r>
          </a:p>
          <a:p>
            <a:pPr marL="342900" indent="-342900">
              <a:buFont typeface="+mj-lt"/>
              <a:buAutoNum type="arabicPeriod"/>
            </a:pPr>
            <a:r>
              <a:rPr lang="en-GB" dirty="0">
                <a:solidFill>
                  <a:schemeClr val="accent4">
                    <a:lumMod val="60000"/>
                    <a:lumOff val="40000"/>
                  </a:schemeClr>
                </a:solidFill>
              </a:rPr>
              <a:t>Push your chair back in </a:t>
            </a:r>
          </a:p>
          <a:p>
            <a:pPr marL="342900" indent="-342900">
              <a:buFont typeface="+mj-lt"/>
              <a:buAutoNum type="arabicPeriod"/>
            </a:pPr>
            <a:r>
              <a:rPr lang="en-GB" dirty="0">
                <a:solidFill>
                  <a:schemeClr val="accent4">
                    <a:lumMod val="60000"/>
                    <a:lumOff val="40000"/>
                  </a:schemeClr>
                </a:solidFill>
              </a:rPr>
              <a:t>Thank your host for a delicious meal</a:t>
            </a:r>
            <a:r>
              <a:rPr lang="en-GB" dirty="0"/>
              <a:t>.</a:t>
            </a:r>
          </a:p>
        </p:txBody>
      </p:sp>
      <p:pic>
        <p:nvPicPr>
          <p:cNvPr id="2" name="Picture 1" descr="A close up of a logo&#10;&#10;Description automatically generated">
            <a:extLst>
              <a:ext uri="{FF2B5EF4-FFF2-40B4-BE49-F238E27FC236}">
                <a16:creationId xmlns:a16="http://schemas.microsoft.com/office/drawing/2014/main" id="{849C0D0F-E895-4CB6-87CE-64B541123DD0}"/>
              </a:ext>
            </a:extLst>
          </p:cNvPr>
          <p:cNvPicPr>
            <a:picLocks noChangeAspect="1"/>
          </p:cNvPicPr>
          <p:nvPr/>
        </p:nvPicPr>
        <p:blipFill rotWithShape="1">
          <a:blip r:embed="rId2"/>
          <a:srcRect l="15479" r="15479"/>
          <a:stretch/>
        </p:blipFill>
        <p:spPr>
          <a:xfrm>
            <a:off x="5878849" y="10"/>
            <a:ext cx="6313150" cy="6857987"/>
          </a:xfrm>
          <a:custGeom>
            <a:avLst/>
            <a:gdLst/>
            <a:ahLst/>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7755031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8575C10-8187-4AC4-AD72-C754EAFD28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D74330-A9EA-4906-9B7A-0054B5CD9A56}"/>
              </a:ext>
            </a:extLst>
          </p:cNvPr>
          <p:cNvSpPr>
            <a:spLocks noGrp="1"/>
          </p:cNvSpPr>
          <p:nvPr>
            <p:ph type="title"/>
          </p:nvPr>
        </p:nvSpPr>
        <p:spPr>
          <a:xfrm>
            <a:off x="762000" y="559678"/>
            <a:ext cx="3567915" cy="4952492"/>
          </a:xfrm>
        </p:spPr>
        <p:txBody>
          <a:bodyPr>
            <a:normAutofit/>
          </a:bodyPr>
          <a:lstStyle/>
          <a:p>
            <a:r>
              <a:rPr lang="en-GB" b="1" dirty="0">
                <a:solidFill>
                  <a:schemeClr val="bg1"/>
                </a:solidFill>
              </a:rPr>
              <a:t>Let's Practise</a:t>
            </a:r>
          </a:p>
        </p:txBody>
      </p:sp>
      <p:cxnSp>
        <p:nvCxnSpPr>
          <p:cNvPr id="12" name="Straight Connector 11">
            <a:extLst>
              <a:ext uri="{FF2B5EF4-FFF2-40B4-BE49-F238E27FC236}">
                <a16:creationId xmlns:a16="http://schemas.microsoft.com/office/drawing/2014/main" id="{74E776C9-ED67-41B7-B3A3-4DF76EF3AC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99730"/>
            <a:ext cx="429768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D1594440-D415-494E-96B3-346ECB51A16F}"/>
              </a:ext>
            </a:extLst>
          </p:cNvPr>
          <p:cNvGraphicFramePr>
            <a:graphicFrameLocks noGrp="1"/>
          </p:cNvGraphicFramePr>
          <p:nvPr>
            <p:ph idx="1"/>
            <p:extLst>
              <p:ext uri="{D42A27DB-BD31-4B8C-83A1-F6EECF244321}">
                <p14:modId xmlns:p14="http://schemas.microsoft.com/office/powerpoint/2010/main" val="3976384674"/>
              </p:ext>
            </p:extLst>
          </p:nvPr>
        </p:nvGraphicFramePr>
        <p:xfrm>
          <a:off x="5181600" y="568325"/>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04532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 name="Freeform: Shape 8">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13140C4-F180-43DD-A6F8-1A87FE8B4BAB}"/>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5400" b="1" u="sng" dirty="0">
                <a:solidFill>
                  <a:schemeClr val="bg1">
                    <a:lumMod val="95000"/>
                    <a:lumOff val="5000"/>
                  </a:schemeClr>
                </a:solidFill>
              </a:rPr>
              <a:t>Requirement 4</a:t>
            </a:r>
            <a:br>
              <a:rPr lang="en-US" sz="5400" b="1" dirty="0">
                <a:solidFill>
                  <a:schemeClr val="bg1">
                    <a:lumMod val="95000"/>
                    <a:lumOff val="5000"/>
                  </a:schemeClr>
                </a:solidFill>
              </a:rPr>
            </a:br>
            <a:r>
              <a:rPr lang="en-US" sz="5400" b="1" dirty="0">
                <a:solidFill>
                  <a:schemeClr val="bg1">
                    <a:lumMod val="95000"/>
                    <a:lumOff val="5000"/>
                  </a:schemeClr>
                </a:solidFill>
              </a:rPr>
              <a:t>Make a telephone call using good telephone manners</a:t>
            </a:r>
            <a:br>
              <a:rPr lang="en-US" sz="5400" b="1" dirty="0">
                <a:solidFill>
                  <a:schemeClr val="accent4">
                    <a:lumMod val="60000"/>
                    <a:lumOff val="40000"/>
                  </a:schemeClr>
                </a:solidFill>
              </a:rPr>
            </a:br>
            <a:endParaRPr lang="en-US" sz="5400" b="1" dirty="0">
              <a:solidFill>
                <a:schemeClr val="accent4">
                  <a:lumMod val="60000"/>
                  <a:lumOff val="40000"/>
                </a:schemeClr>
              </a:solidFill>
            </a:endParaRPr>
          </a:p>
        </p:txBody>
      </p:sp>
    </p:spTree>
    <p:extLst>
      <p:ext uri="{BB962C8B-B14F-4D97-AF65-F5344CB8AC3E}">
        <p14:creationId xmlns:p14="http://schemas.microsoft.com/office/powerpoint/2010/main" val="2063291261"/>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E5445C6-DD42-4979-86FF-03730E8C6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3140C4-F180-43DD-A6F8-1A87FE8B4BAB}"/>
              </a:ext>
            </a:extLst>
          </p:cNvPr>
          <p:cNvSpPr>
            <a:spLocks noGrp="1"/>
          </p:cNvSpPr>
          <p:nvPr>
            <p:ph type="title"/>
          </p:nvPr>
        </p:nvSpPr>
        <p:spPr>
          <a:xfrm>
            <a:off x="1524000" y="1122362"/>
            <a:ext cx="9144000" cy="2840037"/>
          </a:xfrm>
        </p:spPr>
        <p:txBody>
          <a:bodyPr vert="horz" lIns="91440" tIns="45720" rIns="91440" bIns="45720" rtlCol="0" anchor="b">
            <a:normAutofit/>
          </a:bodyPr>
          <a:lstStyle/>
          <a:p>
            <a:pPr algn="ctr"/>
            <a:r>
              <a:rPr lang="en-US" sz="5800" b="1" kern="1200" dirty="0">
                <a:solidFill>
                  <a:schemeClr val="accent4">
                    <a:lumMod val="60000"/>
                    <a:lumOff val="40000"/>
                  </a:schemeClr>
                </a:solidFill>
                <a:latin typeface="+mj-lt"/>
                <a:ea typeface="+mj-ea"/>
                <a:cs typeface="+mj-cs"/>
              </a:rPr>
              <a:t>Make a telephone call to an adult you know</a:t>
            </a:r>
            <a:br>
              <a:rPr lang="en-US" sz="5800" kern="1200" dirty="0">
                <a:solidFill>
                  <a:schemeClr val="tx1"/>
                </a:solidFill>
                <a:latin typeface="+mj-lt"/>
                <a:ea typeface="+mj-ea"/>
                <a:cs typeface="+mj-cs"/>
              </a:rPr>
            </a:br>
            <a:endParaRPr lang="en-US" sz="5800" kern="1200" dirty="0">
              <a:solidFill>
                <a:schemeClr val="tx1"/>
              </a:solidFill>
              <a:latin typeface="+mj-lt"/>
              <a:ea typeface="+mj-ea"/>
              <a:cs typeface="+mj-cs"/>
            </a:endParaRPr>
          </a:p>
        </p:txBody>
      </p:sp>
      <p:cxnSp>
        <p:nvCxnSpPr>
          <p:cNvPr id="11" name="Straight Connector 10">
            <a:extLst>
              <a:ext uri="{FF2B5EF4-FFF2-40B4-BE49-F238E27FC236}">
                <a16:creationId xmlns:a16="http://schemas.microsoft.com/office/drawing/2014/main" id="{45000665-DFC7-417E-8FD7-516A0F15C9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555FE864-5F05-4C0C-96EB-4EA82ABE7E22}"/>
              </a:ext>
            </a:extLst>
          </p:cNvPr>
          <p:cNvPicPr>
            <a:picLocks noChangeAspect="1"/>
          </p:cNvPicPr>
          <p:nvPr/>
        </p:nvPicPr>
        <p:blipFill>
          <a:blip r:embed="rId2"/>
          <a:stretch>
            <a:fillRect/>
          </a:stretch>
        </p:blipFill>
        <p:spPr>
          <a:xfrm>
            <a:off x="5328122" y="4545535"/>
            <a:ext cx="1560711" cy="1554615"/>
          </a:xfrm>
          <a:prstGeom prst="rect">
            <a:avLst/>
          </a:prstGeom>
        </p:spPr>
      </p:pic>
    </p:spTree>
    <p:extLst>
      <p:ext uri="{BB962C8B-B14F-4D97-AF65-F5344CB8AC3E}">
        <p14:creationId xmlns:p14="http://schemas.microsoft.com/office/powerpoint/2010/main" val="2086047000"/>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5316D-ED2F-4F89-B4B4-8D9240B1A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5">
            <a:extLst>
              <a:ext uri="{FF2B5EF4-FFF2-40B4-BE49-F238E27FC236}">
                <a16:creationId xmlns:a16="http://schemas.microsoft.com/office/drawing/2014/main" id="{312C1ED0-659D-446C-AEE0-99D8A4BA4434}"/>
              </a:ext>
            </a:extLst>
          </p:cNvPr>
          <p:cNvSpPr>
            <a:spLocks noGrp="1"/>
          </p:cNvSpPr>
          <p:nvPr>
            <p:ph type="title"/>
          </p:nvPr>
        </p:nvSpPr>
        <p:spPr>
          <a:xfrm>
            <a:off x="838200" y="2057400"/>
            <a:ext cx="2743200" cy="2743200"/>
          </a:xfrm>
          <a:prstGeom prst="ellipse">
            <a:avLst/>
          </a:prstGeom>
          <a:solidFill>
            <a:srgbClr val="262626"/>
          </a:solidFill>
          <a:ln w="174625" cmpd="thinThick">
            <a:solidFill>
              <a:srgbClr val="262626"/>
            </a:solidFill>
          </a:ln>
        </p:spPr>
        <p:txBody>
          <a:bodyPr anchor="ctr">
            <a:normAutofit/>
          </a:bodyPr>
          <a:lstStyle/>
          <a:p>
            <a:pPr algn="ctr"/>
            <a:r>
              <a:rPr lang="en-GB" sz="2600" b="1">
                <a:solidFill>
                  <a:srgbClr val="FFFFFF"/>
                </a:solidFill>
              </a:rPr>
              <a:t>Make a telephone call to an adult you know</a:t>
            </a:r>
          </a:p>
        </p:txBody>
      </p:sp>
      <p:pic>
        <p:nvPicPr>
          <p:cNvPr id="7" name="Picture 6">
            <a:extLst>
              <a:ext uri="{FF2B5EF4-FFF2-40B4-BE49-F238E27FC236}">
                <a16:creationId xmlns:a16="http://schemas.microsoft.com/office/drawing/2014/main" id="{93072D5E-A432-4AF6-B4BE-2F2A805403A2}"/>
              </a:ext>
            </a:extLst>
          </p:cNvPr>
          <p:cNvPicPr>
            <a:picLocks noChangeAspect="1"/>
          </p:cNvPicPr>
          <p:nvPr/>
        </p:nvPicPr>
        <p:blipFill>
          <a:blip r:embed="rId2"/>
          <a:stretch>
            <a:fillRect/>
          </a:stretch>
        </p:blipFill>
        <p:spPr>
          <a:xfrm>
            <a:off x="4079875" y="1395413"/>
            <a:ext cx="7232650" cy="3575050"/>
          </a:xfrm>
          <a:prstGeom prst="rect">
            <a:avLst/>
          </a:prstGeom>
        </p:spPr>
      </p:pic>
    </p:spTree>
    <p:extLst>
      <p:ext uri="{BB962C8B-B14F-4D97-AF65-F5344CB8AC3E}">
        <p14:creationId xmlns:p14="http://schemas.microsoft.com/office/powerpoint/2010/main" val="31219268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E5445C6-DD42-4979-86FF-03730E8C6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3140C4-F180-43DD-A6F8-1A87FE8B4BAB}"/>
              </a:ext>
            </a:extLst>
          </p:cNvPr>
          <p:cNvSpPr>
            <a:spLocks noGrp="1"/>
          </p:cNvSpPr>
          <p:nvPr>
            <p:ph type="title"/>
          </p:nvPr>
        </p:nvSpPr>
        <p:spPr>
          <a:xfrm>
            <a:off x="1524000" y="1122362"/>
            <a:ext cx="9144000" cy="2840037"/>
          </a:xfrm>
        </p:spPr>
        <p:txBody>
          <a:bodyPr vert="horz" lIns="91440" tIns="45720" rIns="91440" bIns="45720" rtlCol="0" anchor="b">
            <a:normAutofit/>
          </a:bodyPr>
          <a:lstStyle/>
          <a:p>
            <a:pPr algn="ctr"/>
            <a:r>
              <a:rPr lang="en-US" sz="5800" b="1" kern="1200" dirty="0">
                <a:solidFill>
                  <a:schemeClr val="accent4">
                    <a:lumMod val="60000"/>
                    <a:lumOff val="40000"/>
                  </a:schemeClr>
                </a:solidFill>
                <a:latin typeface="+mj-lt"/>
                <a:ea typeface="+mj-ea"/>
                <a:cs typeface="+mj-cs"/>
              </a:rPr>
              <a:t>Make a telephone call to a friend you know</a:t>
            </a:r>
            <a:br>
              <a:rPr lang="en-US" sz="5800" kern="1200" dirty="0">
                <a:solidFill>
                  <a:schemeClr val="tx1"/>
                </a:solidFill>
                <a:latin typeface="+mj-lt"/>
                <a:ea typeface="+mj-ea"/>
                <a:cs typeface="+mj-cs"/>
              </a:rPr>
            </a:br>
            <a:endParaRPr lang="en-US" sz="5800" kern="1200" dirty="0">
              <a:solidFill>
                <a:schemeClr val="tx1"/>
              </a:solidFill>
              <a:latin typeface="+mj-lt"/>
              <a:ea typeface="+mj-ea"/>
              <a:cs typeface="+mj-cs"/>
            </a:endParaRPr>
          </a:p>
        </p:txBody>
      </p:sp>
      <p:cxnSp>
        <p:nvCxnSpPr>
          <p:cNvPr id="11" name="Straight Connector 10">
            <a:extLst>
              <a:ext uri="{FF2B5EF4-FFF2-40B4-BE49-F238E27FC236}">
                <a16:creationId xmlns:a16="http://schemas.microsoft.com/office/drawing/2014/main" id="{45000665-DFC7-417E-8FD7-516A0F15C9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5CCEFA76-5392-49AF-B52A-1D4CF5F57FD2}"/>
              </a:ext>
            </a:extLst>
          </p:cNvPr>
          <p:cNvPicPr>
            <a:picLocks noChangeAspect="1"/>
          </p:cNvPicPr>
          <p:nvPr/>
        </p:nvPicPr>
        <p:blipFill>
          <a:blip r:embed="rId2"/>
          <a:stretch>
            <a:fillRect/>
          </a:stretch>
        </p:blipFill>
        <p:spPr>
          <a:xfrm>
            <a:off x="5562779" y="4686944"/>
            <a:ext cx="1560711" cy="1554615"/>
          </a:xfrm>
          <a:prstGeom prst="rect">
            <a:avLst/>
          </a:prstGeom>
        </p:spPr>
      </p:pic>
    </p:spTree>
    <p:extLst>
      <p:ext uri="{BB962C8B-B14F-4D97-AF65-F5344CB8AC3E}">
        <p14:creationId xmlns:p14="http://schemas.microsoft.com/office/powerpoint/2010/main" val="3662132292"/>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5316D-ED2F-4F89-B4B4-8D9240B1A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itle 5">
            <a:extLst>
              <a:ext uri="{FF2B5EF4-FFF2-40B4-BE49-F238E27FC236}">
                <a16:creationId xmlns:a16="http://schemas.microsoft.com/office/drawing/2014/main" id="{312C1ED0-659D-446C-AEE0-99D8A4BA4434}"/>
              </a:ext>
            </a:extLst>
          </p:cNvPr>
          <p:cNvSpPr>
            <a:spLocks noGrp="1"/>
          </p:cNvSpPr>
          <p:nvPr>
            <p:ph type="title"/>
          </p:nvPr>
        </p:nvSpPr>
        <p:spPr>
          <a:xfrm>
            <a:off x="838200" y="2057400"/>
            <a:ext cx="2743200" cy="2743200"/>
          </a:xfrm>
          <a:prstGeom prst="ellipse">
            <a:avLst/>
          </a:prstGeom>
          <a:solidFill>
            <a:srgbClr val="262626"/>
          </a:solidFill>
          <a:ln w="174625" cmpd="thinThick">
            <a:solidFill>
              <a:srgbClr val="262626"/>
            </a:solidFill>
          </a:ln>
        </p:spPr>
        <p:txBody>
          <a:bodyPr anchor="ctr">
            <a:normAutofit/>
          </a:bodyPr>
          <a:lstStyle/>
          <a:p>
            <a:pPr algn="ctr"/>
            <a:r>
              <a:rPr lang="en-GB" sz="2600" b="1">
                <a:solidFill>
                  <a:srgbClr val="FFFFFF"/>
                </a:solidFill>
              </a:rPr>
              <a:t>Make a telephone call to friend you know</a:t>
            </a:r>
          </a:p>
        </p:txBody>
      </p:sp>
      <p:pic>
        <p:nvPicPr>
          <p:cNvPr id="7" name="Picture 6">
            <a:extLst>
              <a:ext uri="{FF2B5EF4-FFF2-40B4-BE49-F238E27FC236}">
                <a16:creationId xmlns:a16="http://schemas.microsoft.com/office/drawing/2014/main" id="{93072D5E-A432-4AF6-B4BE-2F2A805403A2}"/>
              </a:ext>
            </a:extLst>
          </p:cNvPr>
          <p:cNvPicPr>
            <a:picLocks noChangeAspect="1"/>
          </p:cNvPicPr>
          <p:nvPr/>
        </p:nvPicPr>
        <p:blipFill>
          <a:blip r:embed="rId2"/>
          <a:stretch>
            <a:fillRect/>
          </a:stretch>
        </p:blipFill>
        <p:spPr>
          <a:xfrm>
            <a:off x="4079875" y="1395413"/>
            <a:ext cx="7232650" cy="3575050"/>
          </a:xfrm>
          <a:prstGeom prst="rect">
            <a:avLst/>
          </a:prstGeom>
        </p:spPr>
      </p:pic>
    </p:spTree>
    <p:extLst>
      <p:ext uri="{BB962C8B-B14F-4D97-AF65-F5344CB8AC3E}">
        <p14:creationId xmlns:p14="http://schemas.microsoft.com/office/powerpoint/2010/main" val="33286110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A8AA5BC-4F7A-4226-8F99-6D824B226A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E5445C6-DD42-4979-86FF-03730E8C6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734" y="321733"/>
            <a:ext cx="11573488" cy="6214534"/>
          </a:xfrm>
          <a:prstGeom prst="rect">
            <a:avLst/>
          </a:prstGeom>
          <a:solidFill>
            <a:schemeClr val="bg1">
              <a:lumMod val="75000"/>
              <a:lumOff val="25000"/>
            </a:schemeClr>
          </a:solidFill>
          <a:ln w="127000" cap="sq" cmpd="thinThick">
            <a:solidFill>
              <a:schemeClr val="bg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3140C4-F180-43DD-A6F8-1A87FE8B4BAB}"/>
              </a:ext>
            </a:extLst>
          </p:cNvPr>
          <p:cNvSpPr>
            <a:spLocks noGrp="1"/>
          </p:cNvSpPr>
          <p:nvPr>
            <p:ph type="title"/>
          </p:nvPr>
        </p:nvSpPr>
        <p:spPr>
          <a:xfrm>
            <a:off x="1524000" y="1122362"/>
            <a:ext cx="9144000" cy="2840037"/>
          </a:xfrm>
        </p:spPr>
        <p:txBody>
          <a:bodyPr vert="horz" lIns="91440" tIns="45720" rIns="91440" bIns="45720" rtlCol="0" anchor="b">
            <a:normAutofit/>
          </a:bodyPr>
          <a:lstStyle/>
          <a:p>
            <a:pPr algn="ctr"/>
            <a:r>
              <a:rPr lang="en-US" sz="5800" b="1" kern="1200" dirty="0">
                <a:solidFill>
                  <a:schemeClr val="accent4">
                    <a:lumMod val="60000"/>
                    <a:lumOff val="40000"/>
                  </a:schemeClr>
                </a:solidFill>
                <a:latin typeface="+mj-lt"/>
                <a:ea typeface="+mj-ea"/>
                <a:cs typeface="+mj-cs"/>
              </a:rPr>
              <a:t>Be able to answer the phone correctly</a:t>
            </a:r>
            <a:br>
              <a:rPr lang="en-US" sz="5800" kern="1200" dirty="0">
                <a:solidFill>
                  <a:schemeClr val="tx1"/>
                </a:solidFill>
                <a:latin typeface="+mj-lt"/>
                <a:ea typeface="+mj-ea"/>
                <a:cs typeface="+mj-cs"/>
              </a:rPr>
            </a:br>
            <a:endParaRPr lang="en-US" sz="5800" kern="1200" dirty="0">
              <a:solidFill>
                <a:schemeClr val="tx1"/>
              </a:solidFill>
              <a:latin typeface="+mj-lt"/>
              <a:ea typeface="+mj-ea"/>
              <a:cs typeface="+mj-cs"/>
            </a:endParaRPr>
          </a:p>
        </p:txBody>
      </p:sp>
      <p:cxnSp>
        <p:nvCxnSpPr>
          <p:cNvPr id="11" name="Straight Connector 10">
            <a:extLst>
              <a:ext uri="{FF2B5EF4-FFF2-40B4-BE49-F238E27FC236}">
                <a16:creationId xmlns:a16="http://schemas.microsoft.com/office/drawing/2014/main" id="{45000665-DFC7-417E-8FD7-516A0F15C9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4400" y="4109417"/>
            <a:ext cx="2743200" cy="0"/>
          </a:xfrm>
          <a:prstGeom prst="line">
            <a:avLst/>
          </a:prstGeom>
          <a:ln w="12700">
            <a:solidFill>
              <a:schemeClr val="tx1">
                <a:lumMod val="85000"/>
              </a:schemeClr>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3D1DCCA6-3F6A-4478-9BB9-979A469B089F}"/>
              </a:ext>
            </a:extLst>
          </p:cNvPr>
          <p:cNvPicPr>
            <a:picLocks noChangeAspect="1"/>
          </p:cNvPicPr>
          <p:nvPr/>
        </p:nvPicPr>
        <p:blipFill>
          <a:blip r:embed="rId2"/>
          <a:stretch>
            <a:fillRect/>
          </a:stretch>
        </p:blipFill>
        <p:spPr>
          <a:xfrm>
            <a:off x="5315644" y="4609422"/>
            <a:ext cx="1560711" cy="1554615"/>
          </a:xfrm>
          <a:prstGeom prst="rect">
            <a:avLst/>
          </a:prstGeom>
        </p:spPr>
      </p:pic>
    </p:spTree>
    <p:extLst>
      <p:ext uri="{BB962C8B-B14F-4D97-AF65-F5344CB8AC3E}">
        <p14:creationId xmlns:p14="http://schemas.microsoft.com/office/powerpoint/2010/main" val="142635996"/>
      </p:ext>
    </p:extLst>
  </p:cSld>
  <p:clrMapOvr>
    <a:overrideClrMapping bg1="dk1" tx1="lt1" bg2="dk2" tx2="lt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8575C10-8187-4AC4-AD72-C754EAFD28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36CD624-DEFD-443F-A852-73649A3D91B3}"/>
              </a:ext>
            </a:extLst>
          </p:cNvPr>
          <p:cNvSpPr>
            <a:spLocks noGrp="1"/>
          </p:cNvSpPr>
          <p:nvPr>
            <p:ph type="title"/>
          </p:nvPr>
        </p:nvSpPr>
        <p:spPr>
          <a:xfrm>
            <a:off x="762000" y="559678"/>
            <a:ext cx="3567915" cy="4952492"/>
          </a:xfrm>
        </p:spPr>
        <p:txBody>
          <a:bodyPr>
            <a:normAutofit/>
          </a:bodyPr>
          <a:lstStyle/>
          <a:p>
            <a:pPr algn="ctr"/>
            <a:r>
              <a:rPr lang="en-GB" b="1" u="sng" dirty="0">
                <a:solidFill>
                  <a:schemeClr val="accent4">
                    <a:lumMod val="60000"/>
                    <a:lumOff val="40000"/>
                  </a:schemeClr>
                </a:solidFill>
              </a:rPr>
              <a:t>Let’s Practise: </a:t>
            </a:r>
            <a:r>
              <a:rPr lang="en-GB" b="1" dirty="0">
                <a:solidFill>
                  <a:schemeClr val="accent4">
                    <a:lumMod val="60000"/>
                    <a:lumOff val="40000"/>
                  </a:schemeClr>
                </a:solidFill>
              </a:rPr>
              <a:t>simple phrases to use to  answer the telephone?</a:t>
            </a:r>
            <a:br>
              <a:rPr lang="en-GB" b="1" i="1" dirty="0">
                <a:solidFill>
                  <a:schemeClr val="accent4">
                    <a:lumMod val="60000"/>
                    <a:lumOff val="40000"/>
                  </a:schemeClr>
                </a:solidFill>
              </a:rPr>
            </a:br>
            <a:endParaRPr lang="en-GB" dirty="0">
              <a:solidFill>
                <a:schemeClr val="accent4">
                  <a:lumMod val="60000"/>
                  <a:lumOff val="40000"/>
                </a:schemeClr>
              </a:solidFill>
            </a:endParaRPr>
          </a:p>
        </p:txBody>
      </p:sp>
      <p:cxnSp>
        <p:nvCxnSpPr>
          <p:cNvPr id="12" name="Straight Connector 11">
            <a:extLst>
              <a:ext uri="{FF2B5EF4-FFF2-40B4-BE49-F238E27FC236}">
                <a16:creationId xmlns:a16="http://schemas.microsoft.com/office/drawing/2014/main" id="{74E776C9-ED67-41B7-B3A3-4DF76EF3AC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99730"/>
            <a:ext cx="429768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38B10CB1-479A-4FAE-A3AD-C33569E03BD1}"/>
              </a:ext>
            </a:extLst>
          </p:cNvPr>
          <p:cNvGraphicFramePr>
            <a:graphicFrameLocks noGrp="1"/>
          </p:cNvGraphicFramePr>
          <p:nvPr>
            <p:ph idx="1"/>
            <p:extLst>
              <p:ext uri="{D42A27DB-BD31-4B8C-83A1-F6EECF244321}">
                <p14:modId xmlns:p14="http://schemas.microsoft.com/office/powerpoint/2010/main" val="657367087"/>
              </p:ext>
            </p:extLst>
          </p:nvPr>
        </p:nvGraphicFramePr>
        <p:xfrm>
          <a:off x="5181600" y="568325"/>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7">
            <a:extLst>
              <a:ext uri="{FF2B5EF4-FFF2-40B4-BE49-F238E27FC236}">
                <a16:creationId xmlns:a16="http://schemas.microsoft.com/office/drawing/2014/main" id="{8D7514D1-40BB-4279-95C6-8355A8BEE348}"/>
              </a:ext>
            </a:extLst>
          </p:cNvPr>
          <p:cNvPicPr>
            <a:picLocks noChangeAspect="1"/>
          </p:cNvPicPr>
          <p:nvPr/>
        </p:nvPicPr>
        <p:blipFill>
          <a:blip r:embed="rId7"/>
          <a:stretch>
            <a:fillRect/>
          </a:stretch>
        </p:blipFill>
        <p:spPr>
          <a:xfrm>
            <a:off x="1547149" y="4507727"/>
            <a:ext cx="1559993" cy="1552821"/>
          </a:xfrm>
          <a:prstGeom prst="rect">
            <a:avLst/>
          </a:prstGeom>
        </p:spPr>
      </p:pic>
    </p:spTree>
    <p:extLst>
      <p:ext uri="{BB962C8B-B14F-4D97-AF65-F5344CB8AC3E}">
        <p14:creationId xmlns:p14="http://schemas.microsoft.com/office/powerpoint/2010/main" val="33456952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9">
            <a:extLst>
              <a:ext uri="{FF2B5EF4-FFF2-40B4-BE49-F238E27FC236}">
                <a16:creationId xmlns:a16="http://schemas.microsoft.com/office/drawing/2014/main" id="{68575C10-8187-4AC4-AD72-C754EAFD28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13140C4-F180-43DD-A6F8-1A87FE8B4BAB}"/>
              </a:ext>
            </a:extLst>
          </p:cNvPr>
          <p:cNvSpPr>
            <a:spLocks noGrp="1"/>
          </p:cNvSpPr>
          <p:nvPr>
            <p:ph type="title"/>
          </p:nvPr>
        </p:nvSpPr>
        <p:spPr>
          <a:xfrm>
            <a:off x="271850" y="559677"/>
            <a:ext cx="4058066" cy="4981707"/>
          </a:xfrm>
        </p:spPr>
        <p:txBody>
          <a:bodyPr vert="horz" lIns="91440" tIns="45720" rIns="91440" bIns="45720" rtlCol="0">
            <a:normAutofit/>
          </a:bodyPr>
          <a:lstStyle/>
          <a:p>
            <a:pPr algn="ctr"/>
            <a:r>
              <a:rPr lang="en-GB" b="1" u="sng" dirty="0">
                <a:solidFill>
                  <a:schemeClr val="accent4">
                    <a:lumMod val="60000"/>
                    <a:lumOff val="40000"/>
                  </a:schemeClr>
                </a:solidFill>
              </a:rPr>
              <a:t>Let’s Practice: </a:t>
            </a:r>
            <a:r>
              <a:rPr lang="en-GB" b="1" dirty="0">
                <a:solidFill>
                  <a:schemeClr val="accent4">
                    <a:lumMod val="60000"/>
                    <a:lumOff val="40000"/>
                  </a:schemeClr>
                </a:solidFill>
              </a:rPr>
              <a:t>when someone’s not available?</a:t>
            </a:r>
            <a:br>
              <a:rPr lang="en-GB" dirty="0">
                <a:solidFill>
                  <a:schemeClr val="bg1"/>
                </a:solidFill>
              </a:rPr>
            </a:br>
            <a:r>
              <a:rPr lang="en-GB" i="1" dirty="0">
                <a:solidFill>
                  <a:schemeClr val="bg1"/>
                </a:solidFill>
              </a:rPr>
              <a:t> </a:t>
            </a:r>
            <a:endParaRPr lang="en-US" kern="1200" dirty="0">
              <a:solidFill>
                <a:schemeClr val="bg1"/>
              </a:solidFill>
              <a:latin typeface="+mj-lt"/>
              <a:ea typeface="+mj-ea"/>
              <a:cs typeface="+mj-cs"/>
            </a:endParaRPr>
          </a:p>
        </p:txBody>
      </p:sp>
      <p:cxnSp>
        <p:nvCxnSpPr>
          <p:cNvPr id="12" name="Straight Connector 11">
            <a:extLst>
              <a:ext uri="{FF2B5EF4-FFF2-40B4-BE49-F238E27FC236}">
                <a16:creationId xmlns:a16="http://schemas.microsoft.com/office/drawing/2014/main" id="{74E776C9-ED67-41B7-B3A3-4DF76EF3ACE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99730"/>
            <a:ext cx="4297680" cy="0"/>
          </a:xfrm>
          <a:prstGeom prst="line">
            <a:avLst/>
          </a:prstGeom>
          <a:ln w="25400">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14" name="Content Placeholder 2">
            <a:extLst>
              <a:ext uri="{FF2B5EF4-FFF2-40B4-BE49-F238E27FC236}">
                <a16:creationId xmlns:a16="http://schemas.microsoft.com/office/drawing/2014/main" id="{3E09AD8E-6625-4A31-B120-2F14E094CD5F}"/>
              </a:ext>
            </a:extLst>
          </p:cNvPr>
          <p:cNvGraphicFramePr>
            <a:graphicFrameLocks noGrp="1"/>
          </p:cNvGraphicFramePr>
          <p:nvPr>
            <p:ph idx="1"/>
            <p:extLst>
              <p:ext uri="{D42A27DB-BD31-4B8C-83A1-F6EECF244321}">
                <p14:modId xmlns:p14="http://schemas.microsoft.com/office/powerpoint/2010/main" val="2874077753"/>
              </p:ext>
            </p:extLst>
          </p:nvPr>
        </p:nvGraphicFramePr>
        <p:xfrm>
          <a:off x="5172173" y="445777"/>
          <a:ext cx="6248400" cy="5656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E6FC3E3A-E044-42F3-B31B-B537D07CFABE}"/>
              </a:ext>
            </a:extLst>
          </p:cNvPr>
          <p:cNvPicPr>
            <a:picLocks noChangeAspect="1"/>
          </p:cNvPicPr>
          <p:nvPr/>
        </p:nvPicPr>
        <p:blipFill>
          <a:blip r:embed="rId7"/>
          <a:stretch>
            <a:fillRect/>
          </a:stretch>
        </p:blipFill>
        <p:spPr>
          <a:xfrm>
            <a:off x="1520527" y="3986769"/>
            <a:ext cx="1560711" cy="1554615"/>
          </a:xfrm>
          <a:prstGeom prst="rect">
            <a:avLst/>
          </a:prstGeom>
        </p:spPr>
      </p:pic>
    </p:spTree>
    <p:extLst>
      <p:ext uri="{BB962C8B-B14F-4D97-AF65-F5344CB8AC3E}">
        <p14:creationId xmlns:p14="http://schemas.microsoft.com/office/powerpoint/2010/main" val="9371570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D70B121-56F4-4848-B38B-182089D909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8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13140C4-F180-43DD-A6F8-1A87FE8B4BAB}"/>
              </a:ext>
            </a:extLst>
          </p:cNvPr>
          <p:cNvSpPr>
            <a:spLocks noGrp="1"/>
          </p:cNvSpPr>
          <p:nvPr>
            <p:ph type="title"/>
          </p:nvPr>
        </p:nvSpPr>
        <p:spPr>
          <a:xfrm>
            <a:off x="904846" y="963877"/>
            <a:ext cx="3494362" cy="4930246"/>
          </a:xfrm>
        </p:spPr>
        <p:txBody>
          <a:bodyPr vert="horz" lIns="91440" tIns="45720" rIns="91440" bIns="45720" rtlCol="0">
            <a:normAutofit/>
          </a:bodyPr>
          <a:lstStyle/>
          <a:p>
            <a:pPr algn="ctr"/>
            <a:r>
              <a:rPr lang="en-GB" b="1" u="sng" dirty="0">
                <a:solidFill>
                  <a:schemeClr val="tx1">
                    <a:lumMod val="95000"/>
                    <a:lumOff val="5000"/>
                  </a:schemeClr>
                </a:solidFill>
              </a:rPr>
              <a:t>Let’s Practise: </a:t>
            </a:r>
            <a:r>
              <a:rPr lang="en-GB" b="1" dirty="0">
                <a:solidFill>
                  <a:schemeClr val="tx1">
                    <a:lumMod val="95000"/>
                    <a:lumOff val="5000"/>
                  </a:schemeClr>
                </a:solidFill>
              </a:rPr>
              <a:t>Taking a message</a:t>
            </a:r>
            <a:br>
              <a:rPr lang="en-GB" dirty="0">
                <a:solidFill>
                  <a:schemeClr val="accent1"/>
                </a:solidFill>
              </a:rPr>
            </a:br>
            <a:endParaRPr lang="en-US" kern="1200" dirty="0">
              <a:solidFill>
                <a:schemeClr val="accent1"/>
              </a:solidFill>
              <a:latin typeface="+mj-lt"/>
              <a:ea typeface="+mj-ea"/>
              <a:cs typeface="+mj-cs"/>
            </a:endParaRPr>
          </a:p>
        </p:txBody>
      </p:sp>
      <p:cxnSp>
        <p:nvCxnSpPr>
          <p:cNvPr id="14" name="Straight Connector 13">
            <a:extLst>
              <a:ext uri="{FF2B5EF4-FFF2-40B4-BE49-F238E27FC236}">
                <a16:creationId xmlns:a16="http://schemas.microsoft.com/office/drawing/2014/main" id="{2D72A2C9-F3CA-4216-8BAD-FA4C970C3C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7" name="Content Placeholder 6">
            <a:extLst>
              <a:ext uri="{FF2B5EF4-FFF2-40B4-BE49-F238E27FC236}">
                <a16:creationId xmlns:a16="http://schemas.microsoft.com/office/drawing/2014/main" id="{13551B0D-FC6B-47CC-805D-C7EB5766225C}"/>
              </a:ext>
            </a:extLst>
          </p:cNvPr>
          <p:cNvSpPr>
            <a:spLocks noGrp="1"/>
          </p:cNvSpPr>
          <p:nvPr>
            <p:ph idx="1"/>
          </p:nvPr>
        </p:nvSpPr>
        <p:spPr>
          <a:xfrm>
            <a:off x="4976031" y="580768"/>
            <a:ext cx="6639317" cy="5708821"/>
          </a:xfrm>
        </p:spPr>
        <p:txBody>
          <a:bodyPr anchor="ctr">
            <a:normAutofit fontScale="92500" lnSpcReduction="10000"/>
          </a:bodyPr>
          <a:lstStyle/>
          <a:p>
            <a:pPr lvl="0"/>
            <a:r>
              <a:rPr lang="en-GB" sz="3000" i="1" dirty="0">
                <a:solidFill>
                  <a:srgbClr val="FF0000"/>
                </a:solidFill>
              </a:rPr>
              <a:t>May I take a message please</a:t>
            </a:r>
            <a:r>
              <a:rPr lang="en-GB" sz="3000" i="1" dirty="0"/>
              <a:t>? May I take your name, number and reason for calling? (If there are difficult words), can you please spell …</a:t>
            </a:r>
            <a:r>
              <a:rPr lang="en-GB" sz="3000" i="1" dirty="0">
                <a:solidFill>
                  <a:srgbClr val="FF0000"/>
                </a:solidFill>
              </a:rPr>
              <a:t>Thank you, I will pass the message on</a:t>
            </a:r>
            <a:r>
              <a:rPr lang="en-GB" sz="3000" i="1" dirty="0"/>
              <a:t>. </a:t>
            </a:r>
            <a:endParaRPr lang="en-GB" sz="3000" dirty="0"/>
          </a:p>
          <a:p>
            <a:pPr lvl="0"/>
            <a:r>
              <a:rPr lang="en-GB" sz="3000" b="1" i="1" dirty="0"/>
              <a:t>Let us discuss</a:t>
            </a:r>
            <a:r>
              <a:rPr lang="en-GB" sz="3000" i="1" dirty="0"/>
              <a:t>, where should the actual message be left so that it doesn't get lost or overlooked?</a:t>
            </a:r>
            <a:r>
              <a:rPr lang="en-GB" sz="3000" b="1" i="1" dirty="0"/>
              <a:t> </a:t>
            </a:r>
            <a:endParaRPr lang="en-GB" sz="3000" dirty="0"/>
          </a:p>
          <a:p>
            <a:pPr lvl="0"/>
            <a:r>
              <a:rPr lang="en-GB" sz="3000" b="1" i="1" dirty="0"/>
              <a:t>Let us practise</a:t>
            </a:r>
            <a:r>
              <a:rPr lang="en-GB" sz="3000" i="1" dirty="0"/>
              <a:t> taking down a message, including the name, phone number, and reason for calling</a:t>
            </a:r>
            <a:endParaRPr lang="en-GB" sz="3000" dirty="0"/>
          </a:p>
          <a:p>
            <a:pPr lvl="0"/>
            <a:r>
              <a:rPr lang="en-GB" sz="3000" b="1" i="1" dirty="0"/>
              <a:t>Your turn: </a:t>
            </a:r>
            <a:r>
              <a:rPr lang="en-GB" sz="3000" i="1" dirty="0">
                <a:solidFill>
                  <a:schemeClr val="tx1">
                    <a:lumMod val="95000"/>
                    <a:lumOff val="5000"/>
                  </a:schemeClr>
                </a:solidFill>
              </a:rPr>
              <a:t>May I take a message please? Can I first take your name, your number and reason for calling, please</a:t>
            </a:r>
            <a:r>
              <a:rPr lang="en-GB" sz="3000" i="1" dirty="0"/>
              <a:t>?  Once given =&gt; “</a:t>
            </a:r>
            <a:r>
              <a:rPr lang="en-GB" sz="3000" i="1" dirty="0">
                <a:solidFill>
                  <a:srgbClr val="FF0000"/>
                </a:solidFill>
              </a:rPr>
              <a:t>Thank you</a:t>
            </a:r>
            <a:r>
              <a:rPr lang="en-GB" sz="3000" i="1" dirty="0"/>
              <a:t>”</a:t>
            </a:r>
            <a:endParaRPr lang="en-GB" sz="3000" dirty="0"/>
          </a:p>
          <a:p>
            <a:endParaRPr lang="en-GB" sz="2400" dirty="0"/>
          </a:p>
        </p:txBody>
      </p:sp>
      <p:pic>
        <p:nvPicPr>
          <p:cNvPr id="8" name="Picture 7">
            <a:extLst>
              <a:ext uri="{FF2B5EF4-FFF2-40B4-BE49-F238E27FC236}">
                <a16:creationId xmlns:a16="http://schemas.microsoft.com/office/drawing/2014/main" id="{EEE150E4-F00B-4F08-8988-9AAC1E6B02F0}"/>
              </a:ext>
            </a:extLst>
          </p:cNvPr>
          <p:cNvPicPr>
            <a:picLocks noChangeAspect="1"/>
          </p:cNvPicPr>
          <p:nvPr/>
        </p:nvPicPr>
        <p:blipFill>
          <a:blip r:embed="rId2"/>
          <a:stretch>
            <a:fillRect/>
          </a:stretch>
        </p:blipFill>
        <p:spPr>
          <a:xfrm>
            <a:off x="1868442" y="4146860"/>
            <a:ext cx="1560711" cy="1554615"/>
          </a:xfrm>
          <a:prstGeom prst="rect">
            <a:avLst/>
          </a:prstGeom>
        </p:spPr>
      </p:pic>
    </p:spTree>
    <p:extLst>
      <p:ext uri="{BB962C8B-B14F-4D97-AF65-F5344CB8AC3E}">
        <p14:creationId xmlns:p14="http://schemas.microsoft.com/office/powerpoint/2010/main" val="3670857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BB49C-CAE9-4F63-8A07-CA6557A0D9C4}"/>
              </a:ext>
            </a:extLst>
          </p:cNvPr>
          <p:cNvSpPr>
            <a:spLocks noGrp="1"/>
          </p:cNvSpPr>
          <p:nvPr>
            <p:ph type="title"/>
          </p:nvPr>
        </p:nvSpPr>
        <p:spPr>
          <a:xfrm>
            <a:off x="494270" y="365125"/>
            <a:ext cx="10859530" cy="1325563"/>
          </a:xfrm>
        </p:spPr>
        <p:txBody>
          <a:bodyPr>
            <a:normAutofit fontScale="90000"/>
          </a:bodyPr>
          <a:lstStyle/>
          <a:p>
            <a:pPr algn="ctr"/>
            <a:r>
              <a:rPr lang="en-GB" sz="6000" b="1" dirty="0"/>
              <a:t>Let’s Practise: Finding out who is calling</a:t>
            </a:r>
            <a:br>
              <a:rPr lang="en-GB" dirty="0"/>
            </a:br>
            <a:endParaRPr lang="en-GB" dirty="0"/>
          </a:p>
        </p:txBody>
      </p:sp>
      <p:graphicFrame>
        <p:nvGraphicFramePr>
          <p:cNvPr id="5" name="Content Placeholder 2">
            <a:extLst>
              <a:ext uri="{FF2B5EF4-FFF2-40B4-BE49-F238E27FC236}">
                <a16:creationId xmlns:a16="http://schemas.microsoft.com/office/drawing/2014/main" id="{2934E719-8023-4FBE-A674-932074EE19E9}"/>
              </a:ext>
            </a:extLst>
          </p:cNvPr>
          <p:cNvGraphicFramePr>
            <a:graphicFrameLocks noGrp="1"/>
          </p:cNvGraphicFramePr>
          <p:nvPr>
            <p:ph idx="1"/>
            <p:extLst>
              <p:ext uri="{D42A27DB-BD31-4B8C-83A1-F6EECF244321}">
                <p14:modId xmlns:p14="http://schemas.microsoft.com/office/powerpoint/2010/main" val="2868764164"/>
              </p:ext>
            </p:extLst>
          </p:nvPr>
        </p:nvGraphicFramePr>
        <p:xfrm>
          <a:off x="838200" y="1828800"/>
          <a:ext cx="10515600" cy="4352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73352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1651471-25DE-4FA9-98FB-C522D26AE26A}"/>
              </a:ext>
            </a:extLst>
          </p:cNvPr>
          <p:cNvPicPr>
            <a:picLocks noChangeAspect="1"/>
          </p:cNvPicPr>
          <p:nvPr/>
        </p:nvPicPr>
        <p:blipFill rotWithShape="1">
          <a:blip r:embed="rId2"/>
          <a:srcRect l="16249" r="15946"/>
          <a:stretch/>
        </p:blipFill>
        <p:spPr>
          <a:xfrm>
            <a:off x="20" y="10"/>
            <a:ext cx="4668233" cy="6857990"/>
          </a:xfrm>
          <a:prstGeom prst="rect">
            <a:avLst/>
          </a:prstGeom>
        </p:spPr>
      </p:pic>
      <p:sp>
        <p:nvSpPr>
          <p:cNvPr id="35" name="Freeform 28">
            <a:extLst>
              <a:ext uri="{FF2B5EF4-FFF2-40B4-BE49-F238E27FC236}">
                <a16:creationId xmlns:a16="http://schemas.microsoft.com/office/drawing/2014/main" id="{2B70B725-07B0-4EB9-A2D7-AE7B6CFFE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73338"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Freeform 26">
            <a:extLst>
              <a:ext uri="{FF2B5EF4-FFF2-40B4-BE49-F238E27FC236}">
                <a16:creationId xmlns:a16="http://schemas.microsoft.com/office/drawing/2014/main" id="{5B2C47C6-EA4D-46C3-8760-73C0913529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70FCE2E-995C-4DF9-8BAF-BBA260B0CBC8}"/>
              </a:ext>
            </a:extLst>
          </p:cNvPr>
          <p:cNvSpPr>
            <a:spLocks noGrp="1"/>
          </p:cNvSpPr>
          <p:nvPr>
            <p:ph type="title"/>
          </p:nvPr>
        </p:nvSpPr>
        <p:spPr>
          <a:xfrm>
            <a:off x="4384039" y="365125"/>
            <a:ext cx="7164493" cy="1325563"/>
          </a:xfrm>
        </p:spPr>
        <p:txBody>
          <a:bodyPr>
            <a:normAutofit/>
          </a:bodyPr>
          <a:lstStyle/>
          <a:p>
            <a:r>
              <a:rPr lang="en-GB" b="1" dirty="0"/>
              <a:t>Let’s Practise: When the person is available</a:t>
            </a:r>
          </a:p>
        </p:txBody>
      </p:sp>
      <p:graphicFrame>
        <p:nvGraphicFramePr>
          <p:cNvPr id="5" name="Content Placeholder 2">
            <a:extLst>
              <a:ext uri="{FF2B5EF4-FFF2-40B4-BE49-F238E27FC236}">
                <a16:creationId xmlns:a16="http://schemas.microsoft.com/office/drawing/2014/main" id="{C796EAB9-9123-4F72-970E-B5109D4C0C76}"/>
              </a:ext>
            </a:extLst>
          </p:cNvPr>
          <p:cNvGraphicFramePr>
            <a:graphicFrameLocks noGrp="1"/>
          </p:cNvGraphicFramePr>
          <p:nvPr>
            <p:ph idx="1"/>
            <p:extLst>
              <p:ext uri="{D42A27DB-BD31-4B8C-83A1-F6EECF244321}">
                <p14:modId xmlns:p14="http://schemas.microsoft.com/office/powerpoint/2010/main" val="476255831"/>
              </p:ext>
            </p:extLst>
          </p:nvPr>
        </p:nvGraphicFramePr>
        <p:xfrm>
          <a:off x="3534032" y="1581665"/>
          <a:ext cx="8402595"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12722907"/>
      </p:ext>
    </p:extLst>
  </p:cSld>
  <p:clrMapOvr>
    <a:overrideClrMapping bg1="dk1" tx1="lt1" bg2="dk2" tx2="lt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781464" y="210201"/>
            <a:ext cx="5314536" cy="992861"/>
          </a:xfrm>
        </p:spPr>
        <p:txBody>
          <a:bodyPr>
            <a:normAutofit/>
          </a:bodyPr>
          <a:lstStyle/>
          <a:p>
            <a:r>
              <a:rPr lang="en-GB" b="1" dirty="0"/>
              <a:t>Answering the phone</a:t>
            </a:r>
          </a:p>
        </p:txBody>
      </p:sp>
      <p:sp>
        <p:nvSpPr>
          <p:cNvPr id="3" name="Content Placeholder 2">
            <a:extLst>
              <a:ext uri="{FF2B5EF4-FFF2-40B4-BE49-F238E27FC236}">
                <a16:creationId xmlns:a16="http://schemas.microsoft.com/office/drawing/2014/main" id="{002B7266-43E8-40C5-9804-34323CC10F0D}"/>
              </a:ext>
            </a:extLst>
          </p:cNvPr>
          <p:cNvSpPr>
            <a:spLocks noGrp="1"/>
          </p:cNvSpPr>
          <p:nvPr>
            <p:ph idx="1"/>
          </p:nvPr>
        </p:nvSpPr>
        <p:spPr>
          <a:xfrm>
            <a:off x="259866" y="1139508"/>
            <a:ext cx="6079524" cy="3375920"/>
          </a:xfrm>
        </p:spPr>
        <p:txBody>
          <a:bodyPr anchor="t">
            <a:noAutofit/>
          </a:bodyPr>
          <a:lstStyle/>
          <a:p>
            <a:pPr marL="457200" indent="-457200">
              <a:buFont typeface="+mj-lt"/>
              <a:buAutoNum type="arabicPeriod"/>
            </a:pPr>
            <a:r>
              <a:rPr lang="en-GB" dirty="0"/>
              <a:t>Greet the person nicely – Good Morning, Good Afternoon, Good Night</a:t>
            </a:r>
          </a:p>
          <a:p>
            <a:pPr marL="457200" indent="-457200">
              <a:buFont typeface="+mj-lt"/>
              <a:buAutoNum type="arabicPeriod"/>
            </a:pPr>
            <a:r>
              <a:rPr lang="en-GB" dirty="0"/>
              <a:t>Find out who is speaking – “Who is speaking please?”</a:t>
            </a:r>
          </a:p>
          <a:p>
            <a:pPr marL="457200" indent="-457200">
              <a:buFont typeface="+mj-lt"/>
              <a:buAutoNum type="arabicPeriod"/>
            </a:pPr>
            <a:r>
              <a:rPr lang="en-GB" dirty="0"/>
              <a:t>Always write down messages including phone numbers - May I take a message please? </a:t>
            </a:r>
          </a:p>
          <a:p>
            <a:pPr marL="457200" indent="-457200">
              <a:buFont typeface="+mj-lt"/>
              <a:buAutoNum type="arabicPeriod"/>
            </a:pPr>
            <a:r>
              <a:rPr lang="en-GB" dirty="0"/>
              <a:t>Organise with your family where the messages are to be put, </a:t>
            </a:r>
            <a:r>
              <a:rPr lang="en-GB" dirty="0" err="1"/>
              <a:t>eg.</a:t>
            </a:r>
            <a:r>
              <a:rPr lang="en-GB" dirty="0"/>
              <a:t> by the phone or on the fridge. </a:t>
            </a:r>
          </a:p>
          <a:p>
            <a:pPr marL="457200" indent="-457200">
              <a:buFont typeface="+mj-lt"/>
              <a:buAutoNum type="arabicPeriod"/>
            </a:pPr>
            <a:r>
              <a:rPr lang="en-GB" dirty="0"/>
              <a:t>Let the family member know that they have a message.</a:t>
            </a:r>
          </a:p>
        </p:txBody>
      </p:sp>
      <p:sp>
        <p:nvSpPr>
          <p:cNvPr id="16" name="Freeform: Shape 15">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0289DBBE-49DD-4635-9C32-8EB56D304C3C}"/>
              </a:ext>
            </a:extLst>
          </p:cNvPr>
          <p:cNvPicPr>
            <a:picLocks noChangeAspect="1"/>
          </p:cNvPicPr>
          <p:nvPr/>
        </p:nvPicPr>
        <p:blipFill rotWithShape="1">
          <a:blip r:embed="rId2"/>
          <a:srcRect l="2074" r="2173" b="-3"/>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3249373340"/>
      </p:ext>
    </p:extLst>
  </p:cSld>
  <p:clrMapOvr>
    <a:overrideClrMapping bg1="dk1" tx1="lt1" bg2="dk2" tx2="lt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960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r>
              <a:rPr lang="en-US" sz="5400" b="1" dirty="0">
                <a:solidFill>
                  <a:schemeClr val="accent4">
                    <a:lumMod val="60000"/>
                    <a:lumOff val="40000"/>
                  </a:schemeClr>
                </a:solidFill>
              </a:rPr>
              <a:t>Courtesy  is Important</a:t>
            </a:r>
          </a:p>
        </p:txBody>
      </p:sp>
      <p:pic>
        <p:nvPicPr>
          <p:cNvPr id="8" name="Picture 7">
            <a:extLst>
              <a:ext uri="{FF2B5EF4-FFF2-40B4-BE49-F238E27FC236}">
                <a16:creationId xmlns:a16="http://schemas.microsoft.com/office/drawing/2014/main" id="{570A007B-A92A-42C8-9408-2C355BF9E252}"/>
              </a:ext>
            </a:extLst>
          </p:cNvPr>
          <p:cNvPicPr>
            <a:picLocks noChangeAspect="1"/>
          </p:cNvPicPr>
          <p:nvPr/>
        </p:nvPicPr>
        <p:blipFill>
          <a:blip r:embed="rId2"/>
          <a:stretch>
            <a:fillRect/>
          </a:stretch>
        </p:blipFill>
        <p:spPr>
          <a:xfrm>
            <a:off x="1049180" y="307731"/>
            <a:ext cx="3997637" cy="3997637"/>
          </a:xfrm>
          <a:prstGeom prst="rect">
            <a:avLst/>
          </a:prstGeom>
        </p:spPr>
      </p:pic>
      <p:pic>
        <p:nvPicPr>
          <p:cNvPr id="7" name="Content Placeholder 6" descr="A picture containing holding, skiing, young, man&#10;&#10;Description automatically generated">
            <a:extLst>
              <a:ext uri="{FF2B5EF4-FFF2-40B4-BE49-F238E27FC236}">
                <a16:creationId xmlns:a16="http://schemas.microsoft.com/office/drawing/2014/main" id="{08FCD60F-1C94-4E6D-9166-1A8CC13D9083}"/>
              </a:ext>
            </a:extLst>
          </p:cNvPr>
          <p:cNvPicPr>
            <a:picLocks noGrp="1" noChangeAspect="1"/>
          </p:cNvPicPr>
          <p:nvPr>
            <p:ph idx="1"/>
          </p:nvPr>
        </p:nvPicPr>
        <p:blipFill rotWithShape="1">
          <a:blip r:embed="rId3"/>
          <a:srcRect l="15390" r="10409" b="1"/>
          <a:stretch/>
        </p:blipFill>
        <p:spPr>
          <a:xfrm>
            <a:off x="7410872" y="307731"/>
            <a:ext cx="3466259" cy="3997637"/>
          </a:xfrm>
          <a:prstGeom prst="rect">
            <a:avLst/>
          </a:prstGeom>
        </p:spPr>
      </p:pic>
      <p:cxnSp>
        <p:nvCxnSpPr>
          <p:cNvPr id="23" name="Straight Connector 22">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56914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9" name="Rectangle 15">
            <a:extLst>
              <a:ext uri="{FF2B5EF4-FFF2-40B4-BE49-F238E27FC236}">
                <a16:creationId xmlns:a16="http://schemas.microsoft.com/office/drawing/2014/main" id="{B0792D4F-247E-46FE-85FC-881DEFA41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841248" y="262692"/>
            <a:ext cx="4892040" cy="658117"/>
          </a:xfrm>
        </p:spPr>
        <p:txBody>
          <a:bodyPr anchor="b">
            <a:normAutofit/>
          </a:bodyPr>
          <a:lstStyle/>
          <a:p>
            <a:r>
              <a:rPr lang="en-GB" sz="4000" b="1" dirty="0">
                <a:solidFill>
                  <a:schemeClr val="accent4">
                    <a:lumMod val="60000"/>
                    <a:lumOff val="40000"/>
                  </a:schemeClr>
                </a:solidFill>
              </a:rPr>
              <a:t>Lets Talk………..</a:t>
            </a:r>
          </a:p>
        </p:txBody>
      </p:sp>
      <p:sp>
        <p:nvSpPr>
          <p:cNvPr id="3" name="Content Placeholder 2">
            <a:extLst>
              <a:ext uri="{FF2B5EF4-FFF2-40B4-BE49-F238E27FC236}">
                <a16:creationId xmlns:a16="http://schemas.microsoft.com/office/drawing/2014/main" id="{002B7266-43E8-40C5-9804-34323CC10F0D}"/>
              </a:ext>
            </a:extLst>
          </p:cNvPr>
          <p:cNvSpPr>
            <a:spLocks noGrp="1"/>
          </p:cNvSpPr>
          <p:nvPr>
            <p:ph idx="1"/>
          </p:nvPr>
        </p:nvSpPr>
        <p:spPr>
          <a:xfrm>
            <a:off x="322172" y="1029333"/>
            <a:ext cx="5772304" cy="5580553"/>
          </a:xfrm>
        </p:spPr>
        <p:txBody>
          <a:bodyPr anchor="t">
            <a:noAutofit/>
          </a:bodyPr>
          <a:lstStyle/>
          <a:p>
            <a:pPr marL="0" indent="0">
              <a:buNone/>
            </a:pPr>
            <a:r>
              <a:rPr lang="en-GB" dirty="0">
                <a:solidFill>
                  <a:schemeClr val="accent4">
                    <a:lumMod val="60000"/>
                    <a:lumOff val="40000"/>
                  </a:schemeClr>
                </a:solidFill>
              </a:rPr>
              <a:t>How would you feel if someone:</a:t>
            </a:r>
          </a:p>
          <a:p>
            <a:pPr>
              <a:buFont typeface="Wingdings" panose="05000000000000000000" pitchFamily="2" charset="2"/>
              <a:buChar char="q"/>
            </a:pPr>
            <a:r>
              <a:rPr lang="en-GB" dirty="0">
                <a:solidFill>
                  <a:schemeClr val="accent4">
                    <a:lumMod val="60000"/>
                    <a:lumOff val="40000"/>
                  </a:schemeClr>
                </a:solidFill>
              </a:rPr>
              <a:t>talked to your friend but turned his back to you?</a:t>
            </a:r>
          </a:p>
          <a:p>
            <a:pPr>
              <a:buFont typeface="Wingdings" panose="05000000000000000000" pitchFamily="2" charset="2"/>
              <a:buChar char="q"/>
            </a:pPr>
            <a:r>
              <a:rPr lang="en-GB" dirty="0">
                <a:solidFill>
                  <a:schemeClr val="accent4">
                    <a:lumMod val="60000"/>
                    <a:lumOff val="40000"/>
                  </a:schemeClr>
                </a:solidFill>
              </a:rPr>
              <a:t>using good manners pushed you out of the way to get the seat you were about to sit on?</a:t>
            </a:r>
          </a:p>
          <a:p>
            <a:pPr>
              <a:buFont typeface="Wingdings" panose="05000000000000000000" pitchFamily="2" charset="2"/>
              <a:buChar char="q"/>
            </a:pPr>
            <a:r>
              <a:rPr lang="en-GB" dirty="0">
                <a:solidFill>
                  <a:schemeClr val="accent4">
                    <a:lumMod val="60000"/>
                    <a:lumOff val="40000"/>
                  </a:schemeClr>
                </a:solidFill>
              </a:rPr>
              <a:t>let the door slam in your face as you were about to walk through it?</a:t>
            </a:r>
          </a:p>
          <a:p>
            <a:pPr>
              <a:buFont typeface="Wingdings" panose="05000000000000000000" pitchFamily="2" charset="2"/>
              <a:buChar char="q"/>
            </a:pPr>
            <a:r>
              <a:rPr lang="en-GB" dirty="0">
                <a:solidFill>
                  <a:schemeClr val="accent4">
                    <a:lumMod val="60000"/>
                    <a:lumOff val="40000"/>
                  </a:schemeClr>
                </a:solidFill>
              </a:rPr>
              <a:t>shared your things but never shared anything of theirs?</a:t>
            </a:r>
          </a:p>
          <a:p>
            <a:pPr>
              <a:buFont typeface="Wingdings" panose="05000000000000000000" pitchFamily="2" charset="2"/>
              <a:buChar char="q"/>
            </a:pPr>
            <a:r>
              <a:rPr lang="en-GB" dirty="0">
                <a:solidFill>
                  <a:schemeClr val="accent4">
                    <a:lumMod val="60000"/>
                    <a:lumOff val="40000"/>
                  </a:schemeClr>
                </a:solidFill>
              </a:rPr>
              <a:t>never said 'please' or 'thank you’?</a:t>
            </a:r>
          </a:p>
          <a:p>
            <a:pPr>
              <a:buFont typeface="Wingdings" panose="05000000000000000000" pitchFamily="2" charset="2"/>
              <a:buChar char="q"/>
            </a:pPr>
            <a:r>
              <a:rPr lang="en-GB" dirty="0">
                <a:solidFill>
                  <a:schemeClr val="accent4">
                    <a:lumMod val="60000"/>
                    <a:lumOff val="40000"/>
                  </a:schemeClr>
                </a:solidFill>
              </a:rPr>
              <a:t>didn't pass your phone message to your friend?</a:t>
            </a:r>
          </a:p>
        </p:txBody>
      </p:sp>
      <p:cxnSp>
        <p:nvCxnSpPr>
          <p:cNvPr id="18" name="Straight Connector 17">
            <a:extLst>
              <a:ext uri="{FF2B5EF4-FFF2-40B4-BE49-F238E27FC236}">
                <a16:creationId xmlns:a16="http://schemas.microsoft.com/office/drawing/2014/main" id="{749A7284-D010-4ACB-A08A-FC3C3689B5E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8597"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22D6DDA0-3200-4386-88CC-BB05BA4A482E}"/>
              </a:ext>
            </a:extLst>
          </p:cNvPr>
          <p:cNvPicPr>
            <a:picLocks noChangeAspect="1"/>
          </p:cNvPicPr>
          <p:nvPr/>
        </p:nvPicPr>
        <p:blipFill>
          <a:blip r:embed="rId2"/>
          <a:stretch>
            <a:fillRect/>
          </a:stretch>
        </p:blipFill>
        <p:spPr>
          <a:xfrm>
            <a:off x="6748272" y="920809"/>
            <a:ext cx="5025525" cy="5025525"/>
          </a:xfrm>
          <a:prstGeom prst="rect">
            <a:avLst/>
          </a:prstGeom>
        </p:spPr>
      </p:pic>
    </p:spTree>
    <p:extLst>
      <p:ext uri="{BB962C8B-B14F-4D97-AF65-F5344CB8AC3E}">
        <p14:creationId xmlns:p14="http://schemas.microsoft.com/office/powerpoint/2010/main" val="854925891"/>
      </p:ext>
    </p:extLst>
  </p:cSld>
  <p:clrMapOvr>
    <a:overrideClrMapping bg1="dk1" tx1="lt1" bg2="dk2" tx2="lt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546598" y="514350"/>
            <a:ext cx="6036181" cy="695326"/>
          </a:xfrm>
        </p:spPr>
        <p:txBody>
          <a:bodyPr>
            <a:normAutofit fontScale="90000"/>
          </a:bodyPr>
          <a:lstStyle/>
          <a:p>
            <a:r>
              <a:rPr lang="en-GB" sz="3100" b="1" dirty="0"/>
              <a:t> </a:t>
            </a:r>
            <a:r>
              <a:rPr lang="en-GB" sz="4000" b="1" dirty="0">
                <a:solidFill>
                  <a:schemeClr val="accent4">
                    <a:lumMod val="60000"/>
                    <a:lumOff val="40000"/>
                  </a:schemeClr>
                </a:solidFill>
                <a:latin typeface="+mn-lt"/>
              </a:rPr>
              <a:t>Demonstrating good manners</a:t>
            </a:r>
            <a:br>
              <a:rPr lang="en-GB" sz="3100" b="1" dirty="0"/>
            </a:br>
            <a:r>
              <a:rPr lang="en-GB" sz="3100" b="1" dirty="0"/>
              <a:t> </a:t>
            </a:r>
          </a:p>
        </p:txBody>
      </p:sp>
      <p:sp>
        <p:nvSpPr>
          <p:cNvPr id="15" name="Content Placeholder 14">
            <a:extLst>
              <a:ext uri="{FF2B5EF4-FFF2-40B4-BE49-F238E27FC236}">
                <a16:creationId xmlns:a16="http://schemas.microsoft.com/office/drawing/2014/main" id="{0E105B92-3904-407C-9319-1CC085BBFAFF}"/>
              </a:ext>
            </a:extLst>
          </p:cNvPr>
          <p:cNvSpPr>
            <a:spLocks noGrp="1"/>
          </p:cNvSpPr>
          <p:nvPr>
            <p:ph idx="1"/>
          </p:nvPr>
        </p:nvSpPr>
        <p:spPr>
          <a:xfrm>
            <a:off x="409576" y="1304926"/>
            <a:ext cx="5951950" cy="4721174"/>
          </a:xfrm>
        </p:spPr>
        <p:txBody>
          <a:bodyPr anchor="t">
            <a:normAutofit/>
          </a:bodyPr>
          <a:lstStyle/>
          <a:p>
            <a:pPr>
              <a:buFont typeface="Wingdings" panose="05000000000000000000" pitchFamily="2" charset="2"/>
              <a:buChar char="ü"/>
            </a:pPr>
            <a:r>
              <a:rPr lang="en-GB" b="1" dirty="0">
                <a:solidFill>
                  <a:schemeClr val="accent4">
                    <a:lumMod val="60000"/>
                    <a:lumOff val="40000"/>
                  </a:schemeClr>
                </a:solidFill>
                <a:latin typeface="+mj-lt"/>
              </a:rPr>
              <a:t>You are walking past an adult you know.</a:t>
            </a:r>
          </a:p>
          <a:p>
            <a:pPr>
              <a:buFont typeface="Wingdings" panose="05000000000000000000" pitchFamily="2" charset="2"/>
              <a:buChar char="ü"/>
            </a:pPr>
            <a:r>
              <a:rPr lang="en-GB" b="1" dirty="0">
                <a:solidFill>
                  <a:schemeClr val="accent4">
                    <a:lumMod val="60000"/>
                    <a:lumOff val="40000"/>
                  </a:schemeClr>
                </a:solidFill>
                <a:latin typeface="+mj-lt"/>
              </a:rPr>
              <a:t>Borrow something, not just taking.</a:t>
            </a:r>
          </a:p>
          <a:p>
            <a:pPr>
              <a:buFont typeface="Wingdings" panose="05000000000000000000" pitchFamily="2" charset="2"/>
              <a:buChar char="ü"/>
            </a:pPr>
            <a:r>
              <a:rPr lang="en-GB" b="1" dirty="0">
                <a:solidFill>
                  <a:schemeClr val="accent4">
                    <a:lumMod val="60000"/>
                    <a:lumOff val="40000"/>
                  </a:schemeClr>
                </a:solidFill>
                <a:latin typeface="+mj-lt"/>
              </a:rPr>
              <a:t>Returning borrowed things</a:t>
            </a:r>
          </a:p>
          <a:p>
            <a:pPr>
              <a:buFont typeface="Wingdings" panose="05000000000000000000" pitchFamily="2" charset="2"/>
              <a:buChar char="ü"/>
            </a:pPr>
            <a:r>
              <a:rPr lang="en-GB" b="1" dirty="0">
                <a:solidFill>
                  <a:schemeClr val="accent4">
                    <a:lumMod val="60000"/>
                    <a:lumOff val="40000"/>
                  </a:schemeClr>
                </a:solidFill>
                <a:latin typeface="+mj-lt"/>
              </a:rPr>
              <a:t>Waiting your turn before you speak.</a:t>
            </a:r>
          </a:p>
          <a:p>
            <a:pPr>
              <a:buFont typeface="Wingdings" panose="05000000000000000000" pitchFamily="2" charset="2"/>
              <a:buChar char="ü"/>
            </a:pPr>
            <a:r>
              <a:rPr lang="en-GB" b="1" dirty="0">
                <a:solidFill>
                  <a:schemeClr val="accent4">
                    <a:lumMod val="60000"/>
                    <a:lumOff val="40000"/>
                  </a:schemeClr>
                </a:solidFill>
                <a:latin typeface="+mj-lt"/>
              </a:rPr>
              <a:t>Rather than pushing past someone.</a:t>
            </a:r>
          </a:p>
          <a:p>
            <a:pPr>
              <a:buFont typeface="Wingdings" panose="05000000000000000000" pitchFamily="2" charset="2"/>
              <a:buChar char="ü"/>
            </a:pPr>
            <a:r>
              <a:rPr lang="en-GB" b="1" dirty="0">
                <a:solidFill>
                  <a:schemeClr val="accent4">
                    <a:lumMod val="60000"/>
                    <a:lumOff val="40000"/>
                  </a:schemeClr>
                </a:solidFill>
                <a:latin typeface="+mj-lt"/>
              </a:rPr>
              <a:t>Someone is carrying something bulky or heavy.</a:t>
            </a:r>
          </a:p>
          <a:p>
            <a:pPr>
              <a:buFont typeface="Wingdings" panose="05000000000000000000" pitchFamily="2" charset="2"/>
              <a:buChar char="ü"/>
            </a:pPr>
            <a:r>
              <a:rPr lang="en-GB" b="1" dirty="0">
                <a:solidFill>
                  <a:schemeClr val="accent4">
                    <a:lumMod val="60000"/>
                    <a:lumOff val="40000"/>
                  </a:schemeClr>
                </a:solidFill>
                <a:latin typeface="+mj-lt"/>
              </a:rPr>
              <a:t>Respecting your own and other people's property </a:t>
            </a:r>
          </a:p>
          <a:p>
            <a:endParaRPr lang="en-US" sz="1800" dirty="0"/>
          </a:p>
        </p:txBody>
      </p:sp>
      <p:sp>
        <p:nvSpPr>
          <p:cNvPr id="25" name="Freeform: Shape 24">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Content Placeholder 4" descr="A picture containing food&#10;&#10;Description automatically generated">
            <a:extLst>
              <a:ext uri="{FF2B5EF4-FFF2-40B4-BE49-F238E27FC236}">
                <a16:creationId xmlns:a16="http://schemas.microsoft.com/office/drawing/2014/main" id="{CA63EFB0-36BE-4EA7-9126-FA9FE734AE72}"/>
              </a:ext>
            </a:extLst>
          </p:cNvPr>
          <p:cNvPicPr>
            <a:picLocks noChangeAspect="1"/>
          </p:cNvPicPr>
          <p:nvPr/>
        </p:nvPicPr>
        <p:blipFill rotWithShape="1">
          <a:blip r:embed="rId3"/>
          <a:srcRect r="3768"/>
          <a:stretch/>
        </p:blipFill>
        <p:spPr>
          <a:xfrm>
            <a:off x="7418598" y="-2"/>
            <a:ext cx="4773402" cy="4960309"/>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4229986818"/>
      </p:ext>
    </p:extLst>
  </p:cSld>
  <p:clrMapOvr>
    <a:overrideClrMapping bg1="dk1" tx1="lt1" bg2="dk2" tx2="lt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0792D4F-247E-46FE-85FC-881DEFA41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Tw Cen MT" panose="020B0602020104020603"/>
              <a:ea typeface="+mn-ea"/>
              <a:cs typeface="+mn-cs"/>
            </a:endParaRPr>
          </a:p>
        </p:txBody>
      </p:sp>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841247" y="333756"/>
            <a:ext cx="10662888" cy="785264"/>
          </a:xfrm>
        </p:spPr>
        <p:txBody>
          <a:bodyPr anchor="b">
            <a:normAutofit fontScale="90000"/>
          </a:bodyPr>
          <a:lstStyle/>
          <a:p>
            <a:r>
              <a:rPr lang="en-GB" sz="4000" b="1" dirty="0"/>
              <a:t> </a:t>
            </a:r>
            <a:r>
              <a:rPr lang="en-GB" sz="6000" b="1" dirty="0">
                <a:solidFill>
                  <a:schemeClr val="accent4">
                    <a:lumMod val="60000"/>
                    <a:lumOff val="40000"/>
                  </a:schemeClr>
                </a:solidFill>
              </a:rPr>
              <a:t>“Courtesy” in practice …..</a:t>
            </a:r>
            <a:endParaRPr lang="en-GB" sz="4000" b="1" dirty="0">
              <a:solidFill>
                <a:schemeClr val="accent4">
                  <a:lumMod val="60000"/>
                  <a:lumOff val="40000"/>
                </a:schemeClr>
              </a:solidFill>
            </a:endParaRPr>
          </a:p>
        </p:txBody>
      </p:sp>
      <p:sp>
        <p:nvSpPr>
          <p:cNvPr id="3" name="Content Placeholder 2">
            <a:extLst>
              <a:ext uri="{FF2B5EF4-FFF2-40B4-BE49-F238E27FC236}">
                <a16:creationId xmlns:a16="http://schemas.microsoft.com/office/drawing/2014/main" id="{002B7266-43E8-40C5-9804-34323CC10F0D}"/>
              </a:ext>
            </a:extLst>
          </p:cNvPr>
          <p:cNvSpPr>
            <a:spLocks noGrp="1"/>
          </p:cNvSpPr>
          <p:nvPr>
            <p:ph idx="1"/>
          </p:nvPr>
        </p:nvSpPr>
        <p:spPr>
          <a:xfrm>
            <a:off x="841247" y="1452777"/>
            <a:ext cx="4982179" cy="4997450"/>
          </a:xfrm>
        </p:spPr>
        <p:txBody>
          <a:bodyPr anchor="t">
            <a:normAutofit fontScale="92500" lnSpcReduction="10000"/>
          </a:bodyPr>
          <a:lstStyle/>
          <a:p>
            <a:r>
              <a:rPr lang="en-GB" sz="2000" dirty="0">
                <a:latin typeface="comic sans ms" panose="030F0702030302020204" pitchFamily="66" charset="0"/>
              </a:rPr>
              <a:t>Saying </a:t>
            </a:r>
            <a:r>
              <a:rPr lang="en-GB" sz="2000" dirty="0">
                <a:solidFill>
                  <a:schemeClr val="accent4">
                    <a:lumMod val="60000"/>
                    <a:lumOff val="40000"/>
                  </a:schemeClr>
                </a:solidFill>
                <a:latin typeface="comic sans ms" panose="030F0702030302020204" pitchFamily="66" charset="0"/>
              </a:rPr>
              <a:t>good morning/afternoon </a:t>
            </a:r>
            <a:r>
              <a:rPr lang="en-GB" sz="2000" dirty="0">
                <a:latin typeface="comic sans ms" panose="030F0702030302020204" pitchFamily="66" charset="0"/>
              </a:rPr>
              <a:t>if you are walking past an adult who you know.</a:t>
            </a:r>
          </a:p>
          <a:p>
            <a:r>
              <a:rPr lang="en-GB" sz="2000" dirty="0">
                <a:latin typeface="comic sans ms" panose="030F0702030302020204" pitchFamily="66" charset="0"/>
              </a:rPr>
              <a:t>Asking if you can borrow something, not just taking. </a:t>
            </a:r>
            <a:r>
              <a:rPr lang="en-GB" sz="2000" dirty="0">
                <a:solidFill>
                  <a:schemeClr val="accent4">
                    <a:lumMod val="60000"/>
                    <a:lumOff val="40000"/>
                  </a:schemeClr>
                </a:solidFill>
                <a:latin typeface="comic sans ms" panose="030F0702030302020204" pitchFamily="66" charset="0"/>
              </a:rPr>
              <a:t>Please may I</a:t>
            </a:r>
          </a:p>
          <a:p>
            <a:r>
              <a:rPr lang="en-GB" sz="2000" dirty="0">
                <a:latin typeface="comic sans ms" panose="030F0702030302020204" pitchFamily="66" charset="0"/>
              </a:rPr>
              <a:t>Returning things that you have borrowed. </a:t>
            </a:r>
            <a:r>
              <a:rPr lang="en-GB" sz="2000" dirty="0">
                <a:solidFill>
                  <a:schemeClr val="accent4">
                    <a:lumMod val="60000"/>
                    <a:lumOff val="40000"/>
                  </a:schemeClr>
                </a:solidFill>
                <a:latin typeface="comic sans ms" panose="030F0702030302020204" pitchFamily="66" charset="0"/>
              </a:rPr>
              <a:t>Thank you</a:t>
            </a:r>
          </a:p>
          <a:p>
            <a:r>
              <a:rPr lang="en-GB" sz="2000" dirty="0">
                <a:latin typeface="comic sans ms" panose="030F0702030302020204" pitchFamily="66" charset="0"/>
              </a:rPr>
              <a:t>Waiting your turn before you speak.</a:t>
            </a:r>
          </a:p>
          <a:p>
            <a:r>
              <a:rPr lang="en-GB" sz="2000" dirty="0">
                <a:latin typeface="comic sans ms" panose="030F0702030302020204" pitchFamily="66" charset="0"/>
              </a:rPr>
              <a:t>Saying </a:t>
            </a:r>
            <a:r>
              <a:rPr lang="en-GB" sz="2000" dirty="0">
                <a:solidFill>
                  <a:schemeClr val="accent4">
                    <a:lumMod val="60000"/>
                    <a:lumOff val="40000"/>
                  </a:schemeClr>
                </a:solidFill>
                <a:latin typeface="comic sans ms" panose="030F0702030302020204" pitchFamily="66" charset="0"/>
              </a:rPr>
              <a:t>'excuse me</a:t>
            </a:r>
            <a:r>
              <a:rPr lang="en-GB" sz="2000" dirty="0">
                <a:latin typeface="comic sans ms" panose="030F0702030302020204" pitchFamily="66" charset="0"/>
              </a:rPr>
              <a:t>,' rather than pushing past someone.</a:t>
            </a:r>
          </a:p>
          <a:p>
            <a:r>
              <a:rPr lang="en-GB" sz="2000" dirty="0">
                <a:latin typeface="comic sans ms" panose="030F0702030302020204" pitchFamily="66" charset="0"/>
              </a:rPr>
              <a:t>Holding the door open for the person coming in, especially if he is carrying something. </a:t>
            </a:r>
          </a:p>
          <a:p>
            <a:r>
              <a:rPr lang="en-GB" sz="2000" dirty="0">
                <a:latin typeface="comic sans ms" panose="030F0702030302020204" pitchFamily="66" charset="0"/>
              </a:rPr>
              <a:t>Respecting your own and other people's property, especially school/church property.</a:t>
            </a:r>
          </a:p>
          <a:p>
            <a:r>
              <a:rPr lang="en-GB" sz="2000" dirty="0">
                <a:latin typeface="comic sans ms" panose="030F0702030302020204" pitchFamily="66" charset="0"/>
              </a:rPr>
              <a:t>Saying </a:t>
            </a:r>
            <a:r>
              <a:rPr lang="en-GB" sz="2000" b="1" dirty="0">
                <a:solidFill>
                  <a:schemeClr val="accent4">
                    <a:lumMod val="60000"/>
                    <a:lumOff val="40000"/>
                  </a:schemeClr>
                </a:solidFill>
                <a:latin typeface="comic sans ms" panose="030F0702030302020204" pitchFamily="66" charset="0"/>
              </a:rPr>
              <a:t>'please' </a:t>
            </a:r>
            <a:r>
              <a:rPr lang="en-GB" sz="2000" dirty="0">
                <a:latin typeface="comic sans ms" panose="030F0702030302020204" pitchFamily="66" charset="0"/>
              </a:rPr>
              <a:t>and </a:t>
            </a:r>
            <a:r>
              <a:rPr lang="en-GB" sz="2000" b="1" dirty="0">
                <a:solidFill>
                  <a:schemeClr val="accent4">
                    <a:lumMod val="60000"/>
                    <a:lumOff val="40000"/>
                  </a:schemeClr>
                </a:solidFill>
                <a:latin typeface="comic sans ms" panose="030F0702030302020204" pitchFamily="66" charset="0"/>
              </a:rPr>
              <a:t>'thank you'.</a:t>
            </a:r>
          </a:p>
        </p:txBody>
      </p:sp>
      <p:cxnSp>
        <p:nvCxnSpPr>
          <p:cNvPr id="13" name="Straight Connector 12">
            <a:extLst>
              <a:ext uri="{FF2B5EF4-FFF2-40B4-BE49-F238E27FC236}">
                <a16:creationId xmlns:a16="http://schemas.microsoft.com/office/drawing/2014/main" id="{749A7284-D010-4ACB-A08A-FC3C3689B5E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8597" y="1417320"/>
            <a:ext cx="0" cy="402336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B022D34-F5D4-43A8-9975-E897F0DDDB83}"/>
              </a:ext>
            </a:extLst>
          </p:cNvPr>
          <p:cNvPicPr>
            <a:picLocks noChangeAspect="1"/>
          </p:cNvPicPr>
          <p:nvPr/>
        </p:nvPicPr>
        <p:blipFill>
          <a:blip r:embed="rId2"/>
          <a:stretch>
            <a:fillRect/>
          </a:stretch>
        </p:blipFill>
        <p:spPr>
          <a:xfrm>
            <a:off x="7104187" y="1283281"/>
            <a:ext cx="4669610" cy="4655415"/>
          </a:xfrm>
          <a:prstGeom prst="rect">
            <a:avLst/>
          </a:prstGeom>
        </p:spPr>
      </p:pic>
    </p:spTree>
    <p:extLst>
      <p:ext uri="{BB962C8B-B14F-4D97-AF65-F5344CB8AC3E}">
        <p14:creationId xmlns:p14="http://schemas.microsoft.com/office/powerpoint/2010/main" val="3081430291"/>
      </p:ext>
    </p:extLst>
  </p:cSld>
  <p:clrMapOvr>
    <a:overrideClrMapping bg1="dk1" tx1="lt1" bg2="dk2" tx2="lt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99AE2756-0FC4-4155-83E7-58AAAB63E7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689"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24" name="Rectangle 12">
            <a:extLst>
              <a:ext uri="{FF2B5EF4-FFF2-40B4-BE49-F238E27FC236}">
                <a16:creationId xmlns:a16="http://schemas.microsoft.com/office/drawing/2014/main" id="{247AB924-1B87-43FC-B7C7-B112D5C51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7C47BC-B36F-4583-8158-3C81D1494636}"/>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r>
              <a:rPr lang="en-US" sz="5400" dirty="0">
                <a:solidFill>
                  <a:srgbClr val="FFFFFF"/>
                </a:solidFill>
              </a:rPr>
              <a:t>Using Courtesy Nicely</a:t>
            </a:r>
          </a:p>
        </p:txBody>
      </p:sp>
      <p:pic>
        <p:nvPicPr>
          <p:cNvPr id="5" name="Picture 4">
            <a:extLst>
              <a:ext uri="{FF2B5EF4-FFF2-40B4-BE49-F238E27FC236}">
                <a16:creationId xmlns:a16="http://schemas.microsoft.com/office/drawing/2014/main" id="{783DDDA9-E941-4FE6-A6AC-5157F77FD975}"/>
              </a:ext>
            </a:extLst>
          </p:cNvPr>
          <p:cNvPicPr>
            <a:picLocks noChangeAspect="1"/>
          </p:cNvPicPr>
          <p:nvPr/>
        </p:nvPicPr>
        <p:blipFill>
          <a:blip r:embed="rId2"/>
          <a:stretch>
            <a:fillRect/>
          </a:stretch>
        </p:blipFill>
        <p:spPr>
          <a:xfrm>
            <a:off x="459861" y="307731"/>
            <a:ext cx="3145966" cy="3997637"/>
          </a:xfrm>
          <a:prstGeom prst="rect">
            <a:avLst/>
          </a:prstGeom>
        </p:spPr>
      </p:pic>
      <p:pic>
        <p:nvPicPr>
          <p:cNvPr id="6" name="Picture 5">
            <a:extLst>
              <a:ext uri="{FF2B5EF4-FFF2-40B4-BE49-F238E27FC236}">
                <a16:creationId xmlns:a16="http://schemas.microsoft.com/office/drawing/2014/main" id="{D6F61187-7D8A-4DDF-BCD7-0DB130584AFA}"/>
              </a:ext>
            </a:extLst>
          </p:cNvPr>
          <p:cNvPicPr>
            <a:picLocks noChangeAspect="1"/>
          </p:cNvPicPr>
          <p:nvPr/>
        </p:nvPicPr>
        <p:blipFill>
          <a:blip r:embed="rId3"/>
          <a:stretch>
            <a:fillRect/>
          </a:stretch>
        </p:blipFill>
        <p:spPr>
          <a:xfrm>
            <a:off x="4385729" y="310431"/>
            <a:ext cx="3433324" cy="3992237"/>
          </a:xfrm>
          <a:prstGeom prst="rect">
            <a:avLst/>
          </a:prstGeom>
        </p:spPr>
      </p:pic>
      <p:cxnSp>
        <p:nvCxnSpPr>
          <p:cNvPr id="15" name="Straight Connector 14">
            <a:extLst>
              <a:ext uri="{FF2B5EF4-FFF2-40B4-BE49-F238E27FC236}">
                <a16:creationId xmlns:a16="http://schemas.microsoft.com/office/drawing/2014/main" id="{818DC98F-4057-4645-B948-F604F39A9C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534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955D7E8E-B055-4B55-9E44-7E5D9452285C}"/>
              </a:ext>
            </a:extLst>
          </p:cNvPr>
          <p:cNvPicPr>
            <a:picLocks noGrp="1" noChangeAspect="1"/>
          </p:cNvPicPr>
          <p:nvPr>
            <p:ph idx="1"/>
          </p:nvPr>
        </p:nvPicPr>
        <p:blipFill>
          <a:blip r:embed="rId4"/>
          <a:stretch>
            <a:fillRect/>
          </a:stretch>
        </p:blipFill>
        <p:spPr>
          <a:xfrm>
            <a:off x="8606081" y="330045"/>
            <a:ext cx="3111204" cy="3997637"/>
          </a:xfrm>
          <a:prstGeom prst="rect">
            <a:avLst/>
          </a:prstGeom>
        </p:spPr>
      </p:pic>
      <p:cxnSp>
        <p:nvCxnSpPr>
          <p:cNvPr id="17" name="Straight Connector 16">
            <a:extLst>
              <a:ext uri="{FF2B5EF4-FFF2-40B4-BE49-F238E27FC236}">
                <a16:creationId xmlns:a16="http://schemas.microsoft.com/office/drawing/2014/main" id="{DAD2B705-4A9B-408D-AA80-4F41045E09D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1026" name="Picture 2" descr="Search results for: 'christian grooming and manners'">
            <a:extLst>
              <a:ext uri="{FF2B5EF4-FFF2-40B4-BE49-F238E27FC236}">
                <a16:creationId xmlns:a16="http://schemas.microsoft.com/office/drawing/2014/main" id="{1E5C384A-C106-4DAA-ACE7-6BAE361621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99406" y="4563208"/>
            <a:ext cx="2000250" cy="20002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Search results for: 'christian grooming and manners'">
            <a:extLst>
              <a:ext uri="{FF2B5EF4-FFF2-40B4-BE49-F238E27FC236}">
                <a16:creationId xmlns:a16="http://schemas.microsoft.com/office/drawing/2014/main" id="{DB9F932B-B812-4492-8778-5BEA0C40C6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2344" y="4550019"/>
            <a:ext cx="2000250" cy="2000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62467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A62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Manners Match It Up Worksheet-Freebie! | enchantedyankee">
            <a:extLst>
              <a:ext uri="{FF2B5EF4-FFF2-40B4-BE49-F238E27FC236}">
                <a16:creationId xmlns:a16="http://schemas.microsoft.com/office/drawing/2014/main" id="{8C4D66C1-78DA-4519-A63C-C5D35C5DCBD0}"/>
              </a:ext>
            </a:extLst>
          </p:cNvPr>
          <p:cNvPicPr>
            <a:picLocks noGrp="1" noChangeAspect="1" noChangeArrowheads="1"/>
          </p:cNvPicPr>
          <p:nvPr>
            <p:ph sz="half" idx="4294967295"/>
          </p:nvPr>
        </p:nvPicPr>
        <p:blipFill>
          <a:blip r:embed="rId2">
            <a:extLst>
              <a:ext uri="{28A0092B-C50C-407E-A947-70E740481C1C}">
                <a14:useLocalDpi xmlns:a14="http://schemas.microsoft.com/office/drawing/2010/main" val="0"/>
              </a:ext>
            </a:extLst>
          </a:blip>
          <a:stretch>
            <a:fillRect/>
          </a:stretch>
        </p:blipFill>
        <p:spPr bwMode="auto">
          <a:xfrm>
            <a:off x="6917669" y="643467"/>
            <a:ext cx="4136516" cy="5571066"/>
          </a:xfrm>
          <a:prstGeom prst="rect">
            <a:avLst/>
          </a:prstGeom>
          <a:noFill/>
          <a:extLst>
            <a:ext uri="{909E8E84-426E-40DD-AFC4-6F175D3DCCD1}">
              <a14:hiddenFill xmlns:a14="http://schemas.microsoft.com/office/drawing/2010/main">
                <a:solidFill>
                  <a:srgbClr val="FFFFFF"/>
                </a:solidFill>
              </a14:hiddenFill>
            </a:ext>
          </a:extLst>
        </p:spPr>
      </p:pic>
      <p:sp>
        <p:nvSpPr>
          <p:cNvPr id="139" name="Rectangle 138">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0758E90-97C8-4096-85F7-D319E20C83E3}"/>
              </a:ext>
            </a:extLst>
          </p:cNvPr>
          <p:cNvPicPr>
            <a:picLocks noChangeAspect="1"/>
          </p:cNvPicPr>
          <p:nvPr/>
        </p:nvPicPr>
        <p:blipFill>
          <a:blip r:embed="rId3"/>
          <a:stretch>
            <a:fillRect/>
          </a:stretch>
        </p:blipFill>
        <p:spPr>
          <a:xfrm>
            <a:off x="1012465" y="643467"/>
            <a:ext cx="4387214" cy="5571066"/>
          </a:xfrm>
          <a:prstGeom prst="rect">
            <a:avLst/>
          </a:prstGeom>
        </p:spPr>
      </p:pic>
    </p:spTree>
    <p:extLst>
      <p:ext uri="{BB962C8B-B14F-4D97-AF65-F5344CB8AC3E}">
        <p14:creationId xmlns:p14="http://schemas.microsoft.com/office/powerpoint/2010/main" val="17768047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A5B4632-C963-4296-86F0-79AA9EA5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8328" y="303591"/>
            <a:ext cx="3657600" cy="5896743"/>
          </a:xfrm>
          <a:prstGeom prst="rect">
            <a:avLst/>
          </a:prstGeom>
          <a:solidFill>
            <a:schemeClr val="tx1">
              <a:lumMod val="75000"/>
              <a:lumOff val="25000"/>
            </a:schemeClr>
          </a:solidFill>
          <a:ln w="127000" cap="sq" cmpd="thinThick">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594360" y="637125"/>
            <a:ext cx="3163824" cy="5256371"/>
          </a:xfrm>
        </p:spPr>
        <p:txBody>
          <a:bodyPr>
            <a:normAutofit/>
          </a:bodyPr>
          <a:lstStyle/>
          <a:p>
            <a:r>
              <a:rPr lang="en-GB" b="1" dirty="0">
                <a:solidFill>
                  <a:schemeClr val="bg1"/>
                </a:solidFill>
              </a:rPr>
              <a:t> </a:t>
            </a:r>
            <a:r>
              <a:rPr lang="en-GB" b="1" dirty="0">
                <a:solidFill>
                  <a:schemeClr val="accent4">
                    <a:lumMod val="60000"/>
                    <a:lumOff val="40000"/>
                  </a:schemeClr>
                </a:solidFill>
              </a:rPr>
              <a:t>Together we</a:t>
            </a:r>
          </a:p>
        </p:txBody>
      </p:sp>
      <p:graphicFrame>
        <p:nvGraphicFramePr>
          <p:cNvPr id="13" name="Content Placeholder 2">
            <a:extLst>
              <a:ext uri="{FF2B5EF4-FFF2-40B4-BE49-F238E27FC236}">
                <a16:creationId xmlns:a16="http://schemas.microsoft.com/office/drawing/2014/main" id="{67615A3C-C64E-4716-A206-9E26D9372973}"/>
              </a:ext>
            </a:extLst>
          </p:cNvPr>
          <p:cNvGraphicFramePr>
            <a:graphicFrameLocks noGrp="1"/>
          </p:cNvGraphicFramePr>
          <p:nvPr>
            <p:ph idx="1"/>
            <p:extLst>
              <p:ext uri="{D42A27DB-BD31-4B8C-83A1-F6EECF244321}">
                <p14:modId xmlns:p14="http://schemas.microsoft.com/office/powerpoint/2010/main" val="111339567"/>
              </p:ext>
            </p:extLst>
          </p:nvPr>
        </p:nvGraphicFramePr>
        <p:xfrm>
          <a:off x="4517136" y="303591"/>
          <a:ext cx="7242048" cy="58967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88317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838200" y="723578"/>
            <a:ext cx="4595071" cy="1645501"/>
          </a:xfrm>
        </p:spPr>
        <p:txBody>
          <a:bodyPr>
            <a:normAutofit/>
          </a:bodyPr>
          <a:lstStyle/>
          <a:p>
            <a:r>
              <a:rPr lang="en-GB" b="1" dirty="0"/>
              <a:t>“</a:t>
            </a:r>
            <a:r>
              <a:rPr lang="en-GB" sz="6000" b="1" dirty="0">
                <a:solidFill>
                  <a:schemeClr val="accent4">
                    <a:lumMod val="60000"/>
                    <a:lumOff val="40000"/>
                  </a:schemeClr>
                </a:solidFill>
              </a:rPr>
              <a:t>Courtesy” is…</a:t>
            </a:r>
            <a:endParaRPr lang="en-GB" b="1" dirty="0">
              <a:solidFill>
                <a:schemeClr val="accent4">
                  <a:lumMod val="60000"/>
                  <a:lumOff val="40000"/>
                </a:schemeClr>
              </a:solidFill>
            </a:endParaRPr>
          </a:p>
        </p:txBody>
      </p:sp>
      <p:sp>
        <p:nvSpPr>
          <p:cNvPr id="3" name="Content Placeholder 2">
            <a:extLst>
              <a:ext uri="{FF2B5EF4-FFF2-40B4-BE49-F238E27FC236}">
                <a16:creationId xmlns:a16="http://schemas.microsoft.com/office/drawing/2014/main" id="{002B7266-43E8-40C5-9804-34323CC10F0D}"/>
              </a:ext>
            </a:extLst>
          </p:cNvPr>
          <p:cNvSpPr>
            <a:spLocks noGrp="1"/>
          </p:cNvSpPr>
          <p:nvPr>
            <p:ph idx="1"/>
          </p:nvPr>
        </p:nvSpPr>
        <p:spPr>
          <a:xfrm>
            <a:off x="838200" y="2548467"/>
            <a:ext cx="4595071" cy="3628495"/>
          </a:xfrm>
        </p:spPr>
        <p:txBody>
          <a:bodyPr>
            <a:normAutofit/>
          </a:bodyPr>
          <a:lstStyle/>
          <a:p>
            <a:pPr>
              <a:buFont typeface="Wingdings" panose="05000000000000000000" pitchFamily="2" charset="2"/>
              <a:buChar char="ü"/>
            </a:pPr>
            <a:r>
              <a:rPr lang="en-GB" sz="3600" b="1" dirty="0">
                <a:solidFill>
                  <a:schemeClr val="accent4">
                    <a:lumMod val="60000"/>
                    <a:lumOff val="40000"/>
                  </a:schemeClr>
                </a:solidFill>
              </a:rPr>
              <a:t>Good manners </a:t>
            </a:r>
          </a:p>
          <a:p>
            <a:pPr>
              <a:buFont typeface="Wingdings" panose="05000000000000000000" pitchFamily="2" charset="2"/>
              <a:buChar char="ü"/>
            </a:pPr>
            <a:r>
              <a:rPr lang="en-GB" sz="3600" b="1" dirty="0">
                <a:solidFill>
                  <a:schemeClr val="accent4">
                    <a:lumMod val="60000"/>
                    <a:lumOff val="40000"/>
                  </a:schemeClr>
                </a:solidFill>
              </a:rPr>
              <a:t>Considering the feelings of others</a:t>
            </a:r>
          </a:p>
          <a:p>
            <a:pPr>
              <a:buFont typeface="Wingdings" panose="05000000000000000000" pitchFamily="2" charset="2"/>
              <a:buChar char="ü"/>
            </a:pPr>
            <a:r>
              <a:rPr lang="en-GB" sz="3600" b="1" dirty="0">
                <a:solidFill>
                  <a:schemeClr val="accent4">
                    <a:lumMod val="60000"/>
                    <a:lumOff val="40000"/>
                  </a:schemeClr>
                </a:solidFill>
              </a:rPr>
              <a:t> Being the kind of person that others will like and respect</a:t>
            </a:r>
          </a:p>
        </p:txBody>
      </p:sp>
      <p:sp>
        <p:nvSpPr>
          <p:cNvPr id="135" name="Rectangle 134">
            <a:extLst>
              <a:ext uri="{FF2B5EF4-FFF2-40B4-BE49-F238E27FC236}">
                <a16:creationId xmlns:a16="http://schemas.microsoft.com/office/drawing/2014/main" id="{003713C1-2FB2-413B-BF91-3AE41726F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0991" y="3474720"/>
            <a:ext cx="6100914"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7" name="Rectangle 136">
            <a:extLst>
              <a:ext uri="{FF2B5EF4-FFF2-40B4-BE49-F238E27FC236}">
                <a16:creationId xmlns:a16="http://schemas.microsoft.com/office/drawing/2014/main" id="{90795B4D-5022-4A7F-A01D-8D880B7CD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99584" y="0"/>
            <a:ext cx="6192415" cy="6858000"/>
          </a:xfrm>
          <a:prstGeom prst="rect">
            <a:avLst/>
          </a:prstGeom>
          <a:solidFill>
            <a:schemeClr val="tx1">
              <a:lumMod val="85000"/>
              <a:lumOff val="1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9" name="Rectangle 138">
            <a:extLst>
              <a:ext uri="{FF2B5EF4-FFF2-40B4-BE49-F238E27FC236}">
                <a16:creationId xmlns:a16="http://schemas.microsoft.com/office/drawing/2014/main" id="{AFD19018-DE7C-4796-ADF2-AD2EB0FC0D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50" name="Picture 2" descr="sharing">
            <a:extLst>
              <a:ext uri="{FF2B5EF4-FFF2-40B4-BE49-F238E27FC236}">
                <a16:creationId xmlns:a16="http://schemas.microsoft.com/office/drawing/2014/main" id="{798DC02D-7BE1-4079-89AF-688D997B33F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5452" r="2" b="5535"/>
          <a:stretch/>
        </p:blipFill>
        <p:spPr bwMode="auto">
          <a:xfrm>
            <a:off x="6420908" y="605504"/>
            <a:ext cx="2364317" cy="2172274"/>
          </a:xfrm>
          <a:prstGeom prst="rect">
            <a:avLst/>
          </a:prstGeom>
          <a:noFill/>
          <a:extLst>
            <a:ext uri="{909E8E84-426E-40DD-AFC4-6F175D3DCCD1}">
              <a14:hiddenFill xmlns:a14="http://schemas.microsoft.com/office/drawing/2010/main">
                <a:solidFill>
                  <a:srgbClr val="FFFFFF"/>
                </a:solidFill>
              </a14:hiddenFill>
            </a:ext>
          </a:extLst>
        </p:spPr>
      </p:pic>
      <p:sp>
        <p:nvSpPr>
          <p:cNvPr id="141" name="Rectangle 140">
            <a:extLst>
              <a:ext uri="{FF2B5EF4-FFF2-40B4-BE49-F238E27FC236}">
                <a16:creationId xmlns:a16="http://schemas.microsoft.com/office/drawing/2014/main" id="{B1A0A2C2-4F85-44AF-8708-8DCA4B550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9624"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762B201C-9790-4CB8-8659-ACD98CF5DEB6}"/>
              </a:ext>
            </a:extLst>
          </p:cNvPr>
          <p:cNvPicPr>
            <a:picLocks noChangeAspect="1"/>
          </p:cNvPicPr>
          <p:nvPr/>
        </p:nvPicPr>
        <p:blipFill rotWithShape="1">
          <a:blip r:embed="rId3"/>
          <a:srcRect l="24320" r="22173" b="1"/>
          <a:stretch/>
        </p:blipFill>
        <p:spPr>
          <a:xfrm>
            <a:off x="9827619" y="321734"/>
            <a:ext cx="1714628" cy="2739814"/>
          </a:xfrm>
          <a:prstGeom prst="rect">
            <a:avLst/>
          </a:prstGeom>
        </p:spPr>
      </p:pic>
      <p:pic>
        <p:nvPicPr>
          <p:cNvPr id="21" name="Content Placeholder 4" descr="A drawing of a cartoon character&#10;&#10;Description automatically generated">
            <a:extLst>
              <a:ext uri="{FF2B5EF4-FFF2-40B4-BE49-F238E27FC236}">
                <a16:creationId xmlns:a16="http://schemas.microsoft.com/office/drawing/2014/main" id="{BFA2CCDB-9463-46C8-B6DB-935D4C4B18E1}"/>
              </a:ext>
            </a:extLst>
          </p:cNvPr>
          <p:cNvPicPr>
            <a:picLocks noChangeAspect="1"/>
          </p:cNvPicPr>
          <p:nvPr/>
        </p:nvPicPr>
        <p:blipFill>
          <a:blip r:embed="rId4"/>
          <a:stretch>
            <a:fillRect/>
          </a:stretch>
        </p:blipFill>
        <p:spPr>
          <a:xfrm>
            <a:off x="6420908" y="3875985"/>
            <a:ext cx="5446184" cy="2400832"/>
          </a:xfrm>
          <a:prstGeom prst="rect">
            <a:avLst/>
          </a:prstGeom>
        </p:spPr>
      </p:pic>
    </p:spTree>
    <p:extLst>
      <p:ext uri="{BB962C8B-B14F-4D97-AF65-F5344CB8AC3E}">
        <p14:creationId xmlns:p14="http://schemas.microsoft.com/office/powerpoint/2010/main" val="175814899"/>
      </p:ext>
    </p:extLst>
  </p:cSld>
  <p:clrMapOvr>
    <a:overrideClrMapping bg1="dk1" tx1="lt1" bg2="dk2" tx2="lt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CECD04FC-BF13-444D-A4B5-70543723AF50}"/>
              </a:ext>
            </a:extLst>
          </p:cNvPr>
          <p:cNvPicPr>
            <a:picLocks noChangeAspect="1"/>
          </p:cNvPicPr>
          <p:nvPr/>
        </p:nvPicPr>
        <p:blipFill>
          <a:blip r:embed="rId2"/>
          <a:stretch>
            <a:fillRect/>
          </a:stretch>
        </p:blipFill>
        <p:spPr>
          <a:xfrm>
            <a:off x="1062399" y="643466"/>
            <a:ext cx="4456851" cy="5571066"/>
          </a:xfrm>
          <a:prstGeom prst="rect">
            <a:avLst/>
          </a:prstGeom>
        </p:spPr>
      </p:pic>
      <p:cxnSp>
        <p:nvCxnSpPr>
          <p:cNvPr id="12" name="Straight Connector 11">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D858E6DF-E8B5-4636-B2AC-1F8AE8384DE6}"/>
              </a:ext>
            </a:extLst>
          </p:cNvPr>
          <p:cNvPicPr>
            <a:picLocks noChangeAspect="1"/>
          </p:cNvPicPr>
          <p:nvPr/>
        </p:nvPicPr>
        <p:blipFill>
          <a:blip r:embed="rId3"/>
          <a:stretch>
            <a:fillRect/>
          </a:stretch>
        </p:blipFill>
        <p:spPr>
          <a:xfrm>
            <a:off x="6707567" y="643467"/>
            <a:ext cx="4387214" cy="5571066"/>
          </a:xfrm>
          <a:prstGeom prst="rect">
            <a:avLst/>
          </a:prstGeom>
        </p:spPr>
      </p:pic>
    </p:spTree>
    <p:extLst>
      <p:ext uri="{BB962C8B-B14F-4D97-AF65-F5344CB8AC3E}">
        <p14:creationId xmlns:p14="http://schemas.microsoft.com/office/powerpoint/2010/main" val="26783046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8E978BC-2C6D-4D08-99C3-C3564C78A2F9}"/>
              </a:ext>
            </a:extLst>
          </p:cNvPr>
          <p:cNvSpPr>
            <a:spLocks noGrp="1"/>
          </p:cNvSpPr>
          <p:nvPr>
            <p:ph type="title"/>
          </p:nvPr>
        </p:nvSpPr>
        <p:spPr>
          <a:xfrm>
            <a:off x="863029" y="1012004"/>
            <a:ext cx="3416158" cy="4795408"/>
          </a:xfrm>
        </p:spPr>
        <p:txBody>
          <a:bodyPr>
            <a:normAutofit/>
          </a:bodyPr>
          <a:lstStyle/>
          <a:p>
            <a:r>
              <a:rPr lang="en-GB" b="1" dirty="0">
                <a:solidFill>
                  <a:schemeClr val="accent4">
                    <a:lumMod val="60000"/>
                    <a:lumOff val="40000"/>
                  </a:schemeClr>
                </a:solidFill>
              </a:rPr>
              <a:t>Courtesy In Practice</a:t>
            </a:r>
            <a:endParaRPr lang="en-GB" dirty="0">
              <a:solidFill>
                <a:schemeClr val="accent4">
                  <a:lumMod val="60000"/>
                  <a:lumOff val="40000"/>
                </a:schemeClr>
              </a:solidFill>
            </a:endParaRPr>
          </a:p>
        </p:txBody>
      </p:sp>
      <p:graphicFrame>
        <p:nvGraphicFramePr>
          <p:cNvPr id="5" name="Content Placeholder 2">
            <a:extLst>
              <a:ext uri="{FF2B5EF4-FFF2-40B4-BE49-F238E27FC236}">
                <a16:creationId xmlns:a16="http://schemas.microsoft.com/office/drawing/2014/main" id="{933FE4AE-BA71-42F3-B0F8-D92524055C04}"/>
              </a:ext>
            </a:extLst>
          </p:cNvPr>
          <p:cNvGraphicFramePr>
            <a:graphicFrameLocks noGrp="1"/>
          </p:cNvGraphicFramePr>
          <p:nvPr>
            <p:ph idx="1"/>
            <p:extLst>
              <p:ext uri="{D42A27DB-BD31-4B8C-83A1-F6EECF244321}">
                <p14:modId xmlns:p14="http://schemas.microsoft.com/office/powerpoint/2010/main" val="3425285521"/>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0252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9166B-2905-4F18-8287-6950AD4EC6E6}"/>
              </a:ext>
            </a:extLst>
          </p:cNvPr>
          <p:cNvSpPr>
            <a:spLocks noGrp="1"/>
          </p:cNvSpPr>
          <p:nvPr>
            <p:ph type="title"/>
          </p:nvPr>
        </p:nvSpPr>
        <p:spPr>
          <a:xfrm>
            <a:off x="870204" y="606564"/>
            <a:ext cx="10451592" cy="1325563"/>
          </a:xfrm>
        </p:spPr>
        <p:txBody>
          <a:bodyPr anchor="ctr">
            <a:normAutofit/>
          </a:bodyPr>
          <a:lstStyle/>
          <a:p>
            <a:r>
              <a:rPr lang="en-GB" sz="6000" b="1" dirty="0"/>
              <a:t>Courtesy In Practice</a:t>
            </a:r>
          </a:p>
        </p:txBody>
      </p:sp>
      <p:sp>
        <p:nvSpPr>
          <p:cNvPr id="19" name="Rectangle 16">
            <a:extLst>
              <a:ext uri="{FF2B5EF4-FFF2-40B4-BE49-F238E27FC236}">
                <a16:creationId xmlns:a16="http://schemas.microsoft.com/office/drawing/2014/main" id="{A5711A0E-A428-4ED1-96CB-33D69FD84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0874" y="2043803"/>
            <a:ext cx="10190252" cy="80683"/>
          </a:xfrm>
          <a:prstGeom prst="rect">
            <a:avLst/>
          </a:prstGeom>
          <a:solidFill>
            <a:schemeClr val="tx1">
              <a:lumMod val="50000"/>
              <a:lumOff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20" name="Content Placeholder 2">
            <a:extLst>
              <a:ext uri="{FF2B5EF4-FFF2-40B4-BE49-F238E27FC236}">
                <a16:creationId xmlns:a16="http://schemas.microsoft.com/office/drawing/2014/main" id="{D68FBF42-842B-4A6F-A2A6-98536F089681}"/>
              </a:ext>
            </a:extLst>
          </p:cNvPr>
          <p:cNvGraphicFramePr/>
          <p:nvPr>
            <p:extLst>
              <p:ext uri="{D42A27DB-BD31-4B8C-83A1-F6EECF244321}">
                <p14:modId xmlns:p14="http://schemas.microsoft.com/office/powerpoint/2010/main" val="2731909815"/>
              </p:ext>
            </p:extLst>
          </p:nvPr>
        </p:nvGraphicFramePr>
        <p:xfrm>
          <a:off x="1000874" y="2385390"/>
          <a:ext cx="10190252" cy="36178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19299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6168B0F-04F4-4448-98A8-A56D10203E87}"/>
              </a:ext>
            </a:extLst>
          </p:cNvPr>
          <p:cNvPicPr>
            <a:picLocks noChangeAspect="1"/>
          </p:cNvPicPr>
          <p:nvPr/>
        </p:nvPicPr>
        <p:blipFill rotWithShape="1">
          <a:blip r:embed="rId2"/>
          <a:srcRect t="1390" r="-1" b="-1"/>
          <a:stretch/>
        </p:blipFill>
        <p:spPr>
          <a:xfrm>
            <a:off x="20" y="10"/>
            <a:ext cx="6486458" cy="6857990"/>
          </a:xfrm>
          <a:custGeom>
            <a:avLst/>
            <a:gdLst/>
            <a:ahLst/>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p:spPr>
      </p:pic>
      <p:pic>
        <p:nvPicPr>
          <p:cNvPr id="3" name="Picture 2">
            <a:extLst>
              <a:ext uri="{FF2B5EF4-FFF2-40B4-BE49-F238E27FC236}">
                <a16:creationId xmlns:a16="http://schemas.microsoft.com/office/drawing/2014/main" id="{49108CFC-64E2-4D8A-9CAC-5564E9CF6EAB}"/>
              </a:ext>
            </a:extLst>
          </p:cNvPr>
          <p:cNvPicPr>
            <a:picLocks noChangeAspect="1"/>
          </p:cNvPicPr>
          <p:nvPr/>
        </p:nvPicPr>
        <p:blipFill>
          <a:blip r:embed="rId3"/>
          <a:stretch>
            <a:fillRect/>
          </a:stretch>
        </p:blipFill>
        <p:spPr>
          <a:xfrm>
            <a:off x="390498" y="2869200"/>
            <a:ext cx="1768240" cy="1768240"/>
          </a:xfrm>
          <a:prstGeom prst="rect">
            <a:avLst/>
          </a:prstGeom>
        </p:spPr>
      </p:pic>
      <p:sp>
        <p:nvSpPr>
          <p:cNvPr id="4" name="Title 3">
            <a:extLst>
              <a:ext uri="{FF2B5EF4-FFF2-40B4-BE49-F238E27FC236}">
                <a16:creationId xmlns:a16="http://schemas.microsoft.com/office/drawing/2014/main" id="{E1123CFC-1196-4799-860E-8C370150735A}"/>
              </a:ext>
            </a:extLst>
          </p:cNvPr>
          <p:cNvSpPr>
            <a:spLocks noGrp="1"/>
          </p:cNvSpPr>
          <p:nvPr>
            <p:ph type="title"/>
          </p:nvPr>
        </p:nvSpPr>
        <p:spPr>
          <a:xfrm>
            <a:off x="28623" y="-271751"/>
            <a:ext cx="11353800" cy="1325563"/>
          </a:xfrm>
        </p:spPr>
        <p:txBody>
          <a:bodyPr>
            <a:normAutofit/>
          </a:bodyPr>
          <a:lstStyle/>
          <a:p>
            <a:r>
              <a:rPr lang="en-GB" sz="4000" dirty="0">
                <a:latin typeface="Arial Black" panose="020B0A04020102020204" pitchFamily="34" charset="0"/>
              </a:rPr>
              <a:t>Courtesy Is Having</a:t>
            </a:r>
          </a:p>
        </p:txBody>
      </p:sp>
      <p:pic>
        <p:nvPicPr>
          <p:cNvPr id="7" name="Content Placeholder 6">
            <a:extLst>
              <a:ext uri="{FF2B5EF4-FFF2-40B4-BE49-F238E27FC236}">
                <a16:creationId xmlns:a16="http://schemas.microsoft.com/office/drawing/2014/main" id="{E923EBDE-4D09-4734-851E-2C166D631FFE}"/>
              </a:ext>
            </a:extLst>
          </p:cNvPr>
          <p:cNvPicPr>
            <a:picLocks noGrp="1" noChangeAspect="1"/>
          </p:cNvPicPr>
          <p:nvPr>
            <p:ph sz="half" idx="2"/>
          </p:nvPr>
        </p:nvPicPr>
        <p:blipFill>
          <a:blip r:embed="rId4"/>
          <a:stretch>
            <a:fillRect/>
          </a:stretch>
        </p:blipFill>
        <p:spPr>
          <a:xfrm>
            <a:off x="6486478" y="-850621"/>
            <a:ext cx="5705502" cy="8973146"/>
          </a:xfrm>
          <a:prstGeom prst="rect">
            <a:avLst/>
          </a:prstGeom>
        </p:spPr>
      </p:pic>
    </p:spTree>
    <p:extLst>
      <p:ext uri="{BB962C8B-B14F-4D97-AF65-F5344CB8AC3E}">
        <p14:creationId xmlns:p14="http://schemas.microsoft.com/office/powerpoint/2010/main" val="32431269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id="{46C2E80F-49A6-4372-B103-219D417A5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DB4BA4E-4B19-4953-9C29-ECB365229940}"/>
              </a:ext>
            </a:extLst>
          </p:cNvPr>
          <p:cNvSpPr>
            <a:spLocks noGrp="1"/>
          </p:cNvSpPr>
          <p:nvPr>
            <p:ph type="title"/>
          </p:nvPr>
        </p:nvSpPr>
        <p:spPr>
          <a:xfrm>
            <a:off x="863029" y="1012004"/>
            <a:ext cx="3416158" cy="4795408"/>
          </a:xfrm>
        </p:spPr>
        <p:txBody>
          <a:bodyPr>
            <a:normAutofit/>
          </a:bodyPr>
          <a:lstStyle/>
          <a:p>
            <a:r>
              <a:rPr lang="en-GB" sz="6000" b="1" dirty="0">
                <a:solidFill>
                  <a:schemeClr val="accent4">
                    <a:lumMod val="60000"/>
                    <a:lumOff val="40000"/>
                  </a:schemeClr>
                </a:solidFill>
              </a:rPr>
              <a:t>In closing</a:t>
            </a:r>
          </a:p>
        </p:txBody>
      </p:sp>
      <p:graphicFrame>
        <p:nvGraphicFramePr>
          <p:cNvPr id="5" name="Content Placeholder 2">
            <a:extLst>
              <a:ext uri="{FF2B5EF4-FFF2-40B4-BE49-F238E27FC236}">
                <a16:creationId xmlns:a16="http://schemas.microsoft.com/office/drawing/2014/main" id="{518E9700-A249-47F2-BE69-80C821E18F72}"/>
              </a:ext>
            </a:extLst>
          </p:cNvPr>
          <p:cNvGraphicFramePr>
            <a:graphicFrameLocks noGrp="1"/>
          </p:cNvGraphicFramePr>
          <p:nvPr>
            <p:ph idx="1"/>
            <p:extLst>
              <p:ext uri="{D42A27DB-BD31-4B8C-83A1-F6EECF244321}">
                <p14:modId xmlns:p14="http://schemas.microsoft.com/office/powerpoint/2010/main" val="3942853947"/>
              </p:ext>
            </p:extLst>
          </p:nvPr>
        </p:nvGraphicFramePr>
        <p:xfrm>
          <a:off x="4865105" y="-1"/>
          <a:ext cx="7170376" cy="670971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20222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1607</Words>
  <Application>Microsoft Office PowerPoint</Application>
  <PresentationFormat>Widescreen</PresentationFormat>
  <Paragraphs>168</Paragraphs>
  <Slides>50</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Arial</vt:lpstr>
      <vt:lpstr>Arial Black</vt:lpstr>
      <vt:lpstr>Calibri</vt:lpstr>
      <vt:lpstr>Calibri Light</vt:lpstr>
      <vt:lpstr>comic sans ms</vt:lpstr>
      <vt:lpstr>comic sans ms</vt:lpstr>
      <vt:lpstr>Tw Cen MT</vt:lpstr>
      <vt:lpstr>Wingdings</vt:lpstr>
      <vt:lpstr>Office Theme</vt:lpstr>
      <vt:lpstr>Courtesy Award</vt:lpstr>
      <vt:lpstr>Today we will be….. </vt:lpstr>
      <vt:lpstr>Courtesy</vt:lpstr>
      <vt:lpstr>Explain what “courtesy” means</vt:lpstr>
      <vt:lpstr>Explaining what “courtesy” means. </vt:lpstr>
      <vt:lpstr> Courtesy Involves……..</vt:lpstr>
      <vt:lpstr>The Golden Rule</vt:lpstr>
      <vt:lpstr>    "Always do to others as you would wish them to do to you if you were in their place."</vt:lpstr>
      <vt:lpstr>“Do unto others, as you would have them do unto you….” </vt:lpstr>
      <vt:lpstr>    "Always do to others as you would wish them to do to you if you were in their place."</vt:lpstr>
      <vt:lpstr>Setting the Table</vt:lpstr>
      <vt:lpstr>PowerPoint Presentation</vt:lpstr>
      <vt:lpstr>PowerPoint Presentation</vt:lpstr>
      <vt:lpstr>PowerPoint Presentation</vt:lpstr>
      <vt:lpstr>PowerPoint Presentation</vt:lpstr>
      <vt:lpstr>PowerPoint Presentation</vt:lpstr>
      <vt:lpstr>Correctly ask for and pass food</vt:lpstr>
      <vt:lpstr>PowerPoint Presentation</vt:lpstr>
      <vt:lpstr>3 Steps to Asking &amp; Passing </vt:lpstr>
      <vt:lpstr>Let's Practise</vt:lpstr>
      <vt:lpstr>PowerPoint Presentation</vt:lpstr>
      <vt:lpstr>PowerPoint Presentation</vt:lpstr>
      <vt:lpstr>Properly excuse yourself from the table </vt:lpstr>
      <vt:lpstr>Excuse me from the table please?</vt:lpstr>
      <vt:lpstr>Let's Practise</vt:lpstr>
      <vt:lpstr>Requirement 4 Make a telephone call using good telephone manners </vt:lpstr>
      <vt:lpstr>Make a telephone call to an adult you know </vt:lpstr>
      <vt:lpstr>Make a telephone call to an adult you know</vt:lpstr>
      <vt:lpstr>Make a telephone call to a friend you know </vt:lpstr>
      <vt:lpstr>Make a telephone call to friend you know</vt:lpstr>
      <vt:lpstr>Be able to answer the phone correctly </vt:lpstr>
      <vt:lpstr>Let’s Practise: simple phrases to use to  answer the telephone? </vt:lpstr>
      <vt:lpstr>Let’s Practice: when someone’s not available?  </vt:lpstr>
      <vt:lpstr>Let’s Practise: Taking a message </vt:lpstr>
      <vt:lpstr>Let’s Practise: Finding out who is calling </vt:lpstr>
      <vt:lpstr>Let’s Practise: When the person is available</vt:lpstr>
      <vt:lpstr>Answering the phone</vt:lpstr>
      <vt:lpstr>Courtesy  is Important</vt:lpstr>
      <vt:lpstr>Lets Talk………..</vt:lpstr>
      <vt:lpstr> Demonstrating good manners  </vt:lpstr>
      <vt:lpstr> “Courtesy” in practice …..</vt:lpstr>
      <vt:lpstr>Using Courtesy Nicely</vt:lpstr>
      <vt:lpstr>PowerPoint Presentation</vt:lpstr>
      <vt:lpstr> Together we</vt:lpstr>
      <vt:lpstr>“Courtesy” is…</vt:lpstr>
      <vt:lpstr>PowerPoint Presentation</vt:lpstr>
      <vt:lpstr>Courtesy In Practice</vt:lpstr>
      <vt:lpstr>Courtesy In Practice</vt:lpstr>
      <vt:lpstr>Courtesy Is Having</vt:lpstr>
      <vt:lpstr>In closing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Courtesy Award</dc:title>
  <dc:creator>Dionne</dc:creator>
  <cp:lastModifiedBy>Natalie Davison</cp:lastModifiedBy>
  <cp:revision>4</cp:revision>
  <dcterms:created xsi:type="dcterms:W3CDTF">2020-04-30T16:20:56Z</dcterms:created>
  <dcterms:modified xsi:type="dcterms:W3CDTF">2020-04-30T19:17:24Z</dcterms:modified>
</cp:coreProperties>
</file>