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9" r:id="rId3"/>
    <p:sldId id="288" r:id="rId4"/>
    <p:sldId id="287" r:id="rId5"/>
    <p:sldId id="257" r:id="rId6"/>
    <p:sldId id="311" r:id="rId7"/>
    <p:sldId id="291" r:id="rId8"/>
    <p:sldId id="278" r:id="rId9"/>
    <p:sldId id="307" r:id="rId10"/>
    <p:sldId id="308" r:id="rId11"/>
    <p:sldId id="309" r:id="rId12"/>
    <p:sldId id="277" r:id="rId13"/>
    <p:sldId id="325" r:id="rId14"/>
    <p:sldId id="326" r:id="rId15"/>
    <p:sldId id="292" r:id="rId16"/>
    <p:sldId id="306" r:id="rId17"/>
    <p:sldId id="289" r:id="rId18"/>
    <p:sldId id="290" r:id="rId19"/>
    <p:sldId id="298" r:id="rId20"/>
    <p:sldId id="300" r:id="rId21"/>
    <p:sldId id="301" r:id="rId22"/>
    <p:sldId id="302" r:id="rId23"/>
    <p:sldId id="299" r:id="rId24"/>
    <p:sldId id="303" r:id="rId25"/>
    <p:sldId id="293" r:id="rId26"/>
    <p:sldId id="310" r:id="rId27"/>
    <p:sldId id="295" r:id="rId28"/>
    <p:sldId id="294" r:id="rId29"/>
    <p:sldId id="317" r:id="rId30"/>
    <p:sldId id="313" r:id="rId31"/>
    <p:sldId id="314" r:id="rId32"/>
    <p:sldId id="315" r:id="rId33"/>
    <p:sldId id="316" r:id="rId34"/>
    <p:sldId id="312" r:id="rId35"/>
    <p:sldId id="318" r:id="rId36"/>
    <p:sldId id="319" r:id="rId37"/>
    <p:sldId id="320" r:id="rId38"/>
    <p:sldId id="296" r:id="rId39"/>
    <p:sldId id="305" r:id="rId40"/>
    <p:sldId id="321" r:id="rId41"/>
    <p:sldId id="323" r:id="rId42"/>
    <p:sldId id="322" r:id="rId43"/>
    <p:sldId id="297" r:id="rId44"/>
    <p:sldId id="324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 Davison" initials="N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51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44E6C-B2B3-4172-A35E-501DCFC1C09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FB02A-81F4-4B84-BF8D-AB7E6B8C4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840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01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78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1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273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97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674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197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649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2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14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432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7ACA5-83BD-4D34-9B58-87D1B9DA038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8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>
                <a:solidFill>
                  <a:srgbClr val="000000"/>
                </a:solidFill>
              </a:rPr>
              <a:t>Prayer Warrior </a:t>
            </a:r>
            <a:br>
              <a:rPr lang="en-US" sz="6000" b="1" dirty="0">
                <a:solidFill>
                  <a:srgbClr val="000000"/>
                </a:solidFill>
              </a:rPr>
            </a:br>
            <a:r>
              <a:rPr lang="en-US" sz="6000" b="1" dirty="0">
                <a:solidFill>
                  <a:srgbClr val="000000"/>
                </a:solidFill>
              </a:rPr>
              <a:t>e-AWARD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85800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rgbClr val="000000"/>
                </a:solidFill>
              </a:rPr>
              <a:t>By: Jimmy </a:t>
            </a:r>
            <a:r>
              <a:rPr lang="en-US" sz="4400" b="1" dirty="0" err="1">
                <a:solidFill>
                  <a:srgbClr val="000000"/>
                </a:solidFill>
              </a:rPr>
              <a:t>Musonda</a:t>
            </a:r>
            <a:endParaRPr lang="en-US" sz="4400" b="1" dirty="0">
              <a:solidFill>
                <a:srgbClr val="000000"/>
              </a:solidFill>
            </a:endParaRPr>
          </a:p>
        </p:txBody>
      </p:sp>
      <p:pic>
        <p:nvPicPr>
          <p:cNvPr id="5" name="Picture 4" descr="A picture containing cup, food, room&#10;&#10;Description automatically generated">
            <a:extLst>
              <a:ext uri="{FF2B5EF4-FFF2-40B4-BE49-F238E27FC236}">
                <a16:creationId xmlns:a16="http://schemas.microsoft.com/office/drawing/2014/main" id="{B5C30998-F938-4C57-AB9F-0369C4F9A9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34344"/>
            <a:ext cx="2971800" cy="1901214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3" b="1"/>
          <a:stretch/>
        </p:blipFill>
        <p:spPr bwMode="auto">
          <a:xfrm>
            <a:off x="3429000" y="4889500"/>
            <a:ext cx="1905000" cy="1206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982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6396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WHAT IS THE GREATEST WEAPON IN THE WHOLE WORLD?</a:t>
            </a:r>
          </a:p>
        </p:txBody>
      </p:sp>
    </p:spTree>
    <p:extLst>
      <p:ext uri="{BB962C8B-B14F-4D97-AF65-F5344CB8AC3E}">
        <p14:creationId xmlns:p14="http://schemas.microsoft.com/office/powerpoint/2010/main" val="373660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477962"/>
          </a:xfrm>
        </p:spPr>
        <p:txBody>
          <a:bodyPr>
            <a:normAutofit fontScale="90000"/>
          </a:bodyPr>
          <a:lstStyle/>
          <a:p>
            <a:r>
              <a:rPr lang="en-US" sz="9600" b="1" dirty="0">
                <a:solidFill>
                  <a:srgbClr val="000000"/>
                </a:solidFill>
              </a:rPr>
              <a:t>PRAYER</a:t>
            </a:r>
          </a:p>
        </p:txBody>
      </p:sp>
      <p:pic>
        <p:nvPicPr>
          <p:cNvPr id="5" name="Picture 4" descr="praying-ha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081" y="2023295"/>
            <a:ext cx="5389283" cy="430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791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8316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word prayer is found 154 times in the New International Version Bible.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93 times in the old testament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61 in the New testament</a:t>
            </a:r>
          </a:p>
        </p:txBody>
      </p:sp>
    </p:spTree>
    <p:extLst>
      <p:ext uri="{BB962C8B-B14F-4D97-AF65-F5344CB8AC3E}">
        <p14:creationId xmlns:p14="http://schemas.microsoft.com/office/powerpoint/2010/main" val="1177491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REQUIREMENTS FOR PRAYER WARRIOR AWARD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n-US" sz="5700" dirty="0">
                <a:solidFill>
                  <a:srgbClr val="000000"/>
                </a:solidFill>
              </a:rPr>
              <a:t>1. </a:t>
            </a:r>
            <a:r>
              <a:rPr lang="en-GB" sz="5700" dirty="0">
                <a:solidFill>
                  <a:srgbClr val="000000"/>
                </a:solidFill>
              </a:rPr>
              <a:t>Read what Paul said about the </a:t>
            </a:r>
            <a:r>
              <a:rPr lang="en-GB" sz="5700" dirty="0" err="1">
                <a:solidFill>
                  <a:srgbClr val="000000"/>
                </a:solidFill>
              </a:rPr>
              <a:t>armor</a:t>
            </a:r>
            <a:r>
              <a:rPr lang="en-GB" sz="5700" dirty="0">
                <a:solidFill>
                  <a:srgbClr val="000000"/>
                </a:solidFill>
              </a:rPr>
              <a:t> of God (Ephesians 6:11-18) and make a poster or craft showing the </a:t>
            </a:r>
            <a:r>
              <a:rPr lang="en-GB" sz="5700" dirty="0" err="1">
                <a:solidFill>
                  <a:srgbClr val="000000"/>
                </a:solidFill>
              </a:rPr>
              <a:t>armor</a:t>
            </a:r>
            <a:r>
              <a:rPr lang="en-GB" sz="5700" dirty="0">
                <a:solidFill>
                  <a:srgbClr val="000000"/>
                </a:solidFill>
              </a:rPr>
              <a:t> of God:</a:t>
            </a:r>
          </a:p>
          <a:p>
            <a:pPr marL="0" lvl="0" indent="0">
              <a:buNone/>
            </a:pPr>
            <a:r>
              <a:rPr lang="en-US" sz="5700" dirty="0">
                <a:solidFill>
                  <a:srgbClr val="000000"/>
                </a:solidFill>
              </a:rPr>
              <a:t>2. </a:t>
            </a:r>
            <a:r>
              <a:rPr lang="en-GB" sz="5700" dirty="0">
                <a:solidFill>
                  <a:srgbClr val="000000"/>
                </a:solidFill>
              </a:rPr>
              <a:t>Name 5 Bible Old Testament prayer warriors and read one of their stories from the Bible. How were their lives changed by talking with God?</a:t>
            </a:r>
          </a:p>
          <a:p>
            <a:pPr marL="0" indent="0">
              <a:buNone/>
            </a:pPr>
            <a:r>
              <a:rPr lang="en-US" sz="5700" dirty="0">
                <a:solidFill>
                  <a:srgbClr val="000000"/>
                </a:solidFill>
              </a:rPr>
              <a:t>3. </a:t>
            </a:r>
            <a:r>
              <a:rPr lang="en-GB" sz="5700" dirty="0">
                <a:solidFill>
                  <a:srgbClr val="000000"/>
                </a:solidFill>
              </a:rPr>
              <a:t>Discuss how and where to pray.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923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324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300" dirty="0">
                <a:solidFill>
                  <a:srgbClr val="000000"/>
                </a:solidFill>
              </a:rPr>
              <a:t>4. Learn who we should pray for and write a prayer of your own. Read this prayer in the Adventurer Club, Sabbath School Class, or during church service. 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000000"/>
                </a:solidFill>
              </a:rPr>
              <a:t>5. Discuss why you pray. </a:t>
            </a:r>
          </a:p>
          <a:p>
            <a:pPr marL="0" lvl="0" indent="0">
              <a:buNone/>
            </a:pPr>
            <a:r>
              <a:rPr lang="en-GB" sz="4300" dirty="0">
                <a:solidFill>
                  <a:srgbClr val="000000"/>
                </a:solidFill>
              </a:rPr>
              <a:t>6. Take a prayer walk with the Adventurers or your family. Talk about the way you felt during the walk.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70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4000" dirty="0">
                <a:solidFill>
                  <a:srgbClr val="000000"/>
                </a:solidFill>
              </a:rPr>
              <a:t>1. </a:t>
            </a:r>
            <a:r>
              <a:rPr lang="en-GB" sz="4000" dirty="0">
                <a:solidFill>
                  <a:srgbClr val="000000"/>
                </a:solidFill>
              </a:rPr>
              <a:t>Read what Paul said about the armour of God (Ephesians 6:11-18) and make a poster or craft showing the armour of God: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028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471D-CCE7-4101-8E10-05C1D4CE8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4114800"/>
          </a:xfrm>
        </p:spPr>
        <p:txBody>
          <a:bodyPr>
            <a:noAutofit/>
          </a:bodyPr>
          <a:lstStyle/>
          <a:p>
            <a:r>
              <a:rPr lang="en-GB" sz="4000" b="1" i="1" dirty="0">
                <a:solidFill>
                  <a:srgbClr val="000000"/>
                </a:solidFill>
              </a:rPr>
              <a:t>Put on the whole </a:t>
            </a:r>
            <a:r>
              <a:rPr lang="en-GB" sz="4000" b="1" dirty="0">
                <a:solidFill>
                  <a:srgbClr val="000000"/>
                </a:solidFill>
              </a:rPr>
              <a:t>_______________</a:t>
            </a:r>
            <a:r>
              <a:rPr lang="en-GB" sz="4000" b="1" i="1" dirty="0">
                <a:solidFill>
                  <a:srgbClr val="000000"/>
                </a:solidFill>
              </a:rPr>
              <a:t>, that you may be able to stand against the wiles of the </a:t>
            </a:r>
            <a:r>
              <a:rPr lang="en-GB" sz="4000" b="1" dirty="0">
                <a:solidFill>
                  <a:srgbClr val="000000"/>
                </a:solidFill>
              </a:rPr>
              <a:t>________</a:t>
            </a:r>
            <a:r>
              <a:rPr lang="en-GB" sz="4000" b="1" i="1" dirty="0">
                <a:solidFill>
                  <a:srgbClr val="000000"/>
                </a:solidFill>
              </a:rPr>
              <a:t>. </a:t>
            </a:r>
            <a:r>
              <a:rPr lang="en-GB" sz="4000" b="1" i="1" baseline="30000" dirty="0">
                <a:solidFill>
                  <a:srgbClr val="000000"/>
                </a:solidFill>
              </a:rPr>
              <a:t>12 </a:t>
            </a:r>
            <a:r>
              <a:rPr lang="en-GB" sz="4000" b="1" i="1" dirty="0">
                <a:solidFill>
                  <a:srgbClr val="000000"/>
                </a:solidFill>
              </a:rPr>
              <a:t>For we do not wrestle against </a:t>
            </a:r>
            <a:r>
              <a:rPr lang="en-GB" sz="4000" b="1" dirty="0">
                <a:solidFill>
                  <a:srgbClr val="000000"/>
                </a:solidFill>
              </a:rPr>
              <a:t>______ </a:t>
            </a:r>
            <a:r>
              <a:rPr lang="en-GB" sz="4000" b="1" i="1" dirty="0">
                <a:solidFill>
                  <a:srgbClr val="000000"/>
                </a:solidFill>
              </a:rPr>
              <a:t>and </a:t>
            </a:r>
            <a:r>
              <a:rPr lang="en-GB" sz="4000" b="1" dirty="0">
                <a:solidFill>
                  <a:srgbClr val="000000"/>
                </a:solidFill>
              </a:rPr>
              <a:t>______</a:t>
            </a:r>
            <a:r>
              <a:rPr lang="en-GB" sz="4000" b="1" i="1" dirty="0">
                <a:solidFill>
                  <a:srgbClr val="000000"/>
                </a:solidFill>
              </a:rPr>
              <a:t> , but against principalities, against powers, against the rulers of the darkness of this age, against spiritual hosts of </a:t>
            </a:r>
            <a:r>
              <a:rPr lang="en-GB" sz="4000" b="1" dirty="0">
                <a:solidFill>
                  <a:srgbClr val="000000"/>
                </a:solidFill>
              </a:rPr>
              <a:t>_____________</a:t>
            </a:r>
            <a:r>
              <a:rPr lang="en-GB" sz="4000" b="1" i="1" dirty="0">
                <a:solidFill>
                  <a:srgbClr val="000000"/>
                </a:solidFill>
              </a:rPr>
              <a:t> in the heavenly places.</a:t>
            </a:r>
            <a:br>
              <a:rPr lang="en-GB" sz="4000" dirty="0">
                <a:solidFill>
                  <a:srgbClr val="000000"/>
                </a:solidFill>
              </a:rPr>
            </a:br>
            <a:endParaRPr lang="en-GB" sz="4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418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471D-CCE7-4101-8E10-05C1D4CE8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0"/>
          </a:xfrm>
        </p:spPr>
        <p:txBody>
          <a:bodyPr>
            <a:noAutofit/>
          </a:bodyPr>
          <a:lstStyle/>
          <a:p>
            <a:r>
              <a:rPr lang="en-GB" sz="4000" b="1" i="1" baseline="30000" dirty="0">
                <a:solidFill>
                  <a:srgbClr val="000000"/>
                </a:solidFill>
              </a:rPr>
              <a:t>13 </a:t>
            </a:r>
            <a:r>
              <a:rPr lang="en-GB" sz="4000" b="1" i="1" dirty="0">
                <a:solidFill>
                  <a:srgbClr val="000000"/>
                </a:solidFill>
              </a:rPr>
              <a:t>Therefore take up the whole ________________, that you may be able to withstand in the evil day, and having _________, to stand</a:t>
            </a:r>
            <a:endParaRPr lang="en-GB" sz="4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31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471D-CCE7-4101-8E10-05C1D4CE8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5486400"/>
          </a:xfrm>
        </p:spPr>
        <p:txBody>
          <a:bodyPr>
            <a:noAutofit/>
          </a:bodyPr>
          <a:lstStyle/>
          <a:p>
            <a:r>
              <a:rPr lang="en-GB" sz="4000" b="1" i="1" baseline="30000" dirty="0">
                <a:solidFill>
                  <a:srgbClr val="000000"/>
                </a:solidFill>
              </a:rPr>
              <a:t>14 </a:t>
            </a:r>
            <a:r>
              <a:rPr lang="en-GB" sz="4000" b="1" i="1" dirty="0">
                <a:solidFill>
                  <a:srgbClr val="000000"/>
                </a:solidFill>
              </a:rPr>
              <a:t>Stand therefore, having girded your waist with </a:t>
            </a:r>
            <a:r>
              <a:rPr lang="en-GB" sz="4000" b="1" dirty="0">
                <a:solidFill>
                  <a:srgbClr val="000000"/>
                </a:solidFill>
              </a:rPr>
              <a:t>________</a:t>
            </a:r>
            <a:r>
              <a:rPr lang="en-GB" sz="4000" b="1" i="1" dirty="0">
                <a:solidFill>
                  <a:srgbClr val="000000"/>
                </a:solidFill>
              </a:rPr>
              <a:t>, having put on the </a:t>
            </a:r>
            <a:r>
              <a:rPr lang="en-GB" sz="4000" b="1" dirty="0">
                <a:solidFill>
                  <a:srgbClr val="000000"/>
                </a:solidFill>
              </a:rPr>
              <a:t>_______________</a:t>
            </a:r>
            <a:r>
              <a:rPr lang="en-GB" sz="4000" b="1" i="1" dirty="0">
                <a:solidFill>
                  <a:srgbClr val="000000"/>
                </a:solidFill>
              </a:rPr>
              <a:t> of righteousness, </a:t>
            </a:r>
            <a:r>
              <a:rPr lang="en-GB" sz="4000" b="1" i="1" baseline="30000" dirty="0">
                <a:solidFill>
                  <a:srgbClr val="000000"/>
                </a:solidFill>
              </a:rPr>
              <a:t>15 </a:t>
            </a:r>
            <a:r>
              <a:rPr lang="en-GB" sz="4000" b="1" i="1" dirty="0">
                <a:solidFill>
                  <a:srgbClr val="000000"/>
                </a:solidFill>
              </a:rPr>
              <a:t>and having shod your feet with the preparation of the </a:t>
            </a:r>
            <a:r>
              <a:rPr lang="en-GB" sz="4000" b="1" dirty="0">
                <a:solidFill>
                  <a:srgbClr val="000000"/>
                </a:solidFill>
              </a:rPr>
              <a:t>_______________ </a:t>
            </a:r>
            <a:r>
              <a:rPr lang="en-GB" sz="4000" b="1" i="1" dirty="0">
                <a:solidFill>
                  <a:srgbClr val="000000"/>
                </a:solidFill>
              </a:rPr>
              <a:t>of peace; </a:t>
            </a:r>
            <a:r>
              <a:rPr lang="en-GB" sz="4000" b="1" i="1" baseline="30000" dirty="0">
                <a:solidFill>
                  <a:srgbClr val="000000"/>
                </a:solidFill>
              </a:rPr>
              <a:t>16 </a:t>
            </a:r>
            <a:r>
              <a:rPr lang="en-GB" sz="4000" b="1" i="1" dirty="0">
                <a:solidFill>
                  <a:srgbClr val="000000"/>
                </a:solidFill>
              </a:rPr>
              <a:t>above all, taking the </a:t>
            </a:r>
            <a:r>
              <a:rPr lang="en-GB" sz="4000" b="1" dirty="0">
                <a:solidFill>
                  <a:srgbClr val="000000"/>
                </a:solidFill>
              </a:rPr>
              <a:t>_________________</a:t>
            </a:r>
            <a:r>
              <a:rPr lang="en-GB" sz="4000" b="1" i="1" dirty="0">
                <a:solidFill>
                  <a:srgbClr val="000000"/>
                </a:solidFill>
              </a:rPr>
              <a:t> with which you will be able to quench all the fiery darts of the wicked one. </a:t>
            </a:r>
            <a:br>
              <a:rPr lang="en-GB" sz="4000" b="1" i="1" dirty="0">
                <a:solidFill>
                  <a:srgbClr val="000000"/>
                </a:solidFill>
              </a:rPr>
            </a:br>
            <a:endParaRPr lang="en-GB" sz="4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2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471D-CCE7-4101-8E10-05C1D4CE8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867400"/>
          </a:xfrm>
        </p:spPr>
        <p:txBody>
          <a:bodyPr>
            <a:noAutofit/>
          </a:bodyPr>
          <a:lstStyle/>
          <a:p>
            <a:r>
              <a:rPr lang="en-GB" sz="4000" b="1" i="1" baseline="30000" dirty="0">
                <a:solidFill>
                  <a:srgbClr val="000000"/>
                </a:solidFill>
              </a:rPr>
              <a:t>17 </a:t>
            </a:r>
            <a:r>
              <a:rPr lang="en-GB" sz="4000" b="1" i="1" dirty="0">
                <a:solidFill>
                  <a:srgbClr val="000000"/>
                </a:solidFill>
              </a:rPr>
              <a:t>And take the helmet of salvation, and the sword of the Spirit, which is the </a:t>
            </a:r>
            <a:r>
              <a:rPr lang="en-GB" sz="4000" b="1" dirty="0">
                <a:solidFill>
                  <a:srgbClr val="000000"/>
                </a:solidFill>
              </a:rPr>
              <a:t>_______________</a:t>
            </a:r>
            <a:r>
              <a:rPr lang="en-GB" sz="4000" b="1" i="1" dirty="0">
                <a:solidFill>
                  <a:srgbClr val="000000"/>
                </a:solidFill>
              </a:rPr>
              <a:t>; </a:t>
            </a:r>
            <a:r>
              <a:rPr lang="en-GB" sz="4000" b="1" i="1" baseline="30000" dirty="0">
                <a:solidFill>
                  <a:srgbClr val="000000"/>
                </a:solidFill>
              </a:rPr>
              <a:t>18 </a:t>
            </a:r>
            <a:r>
              <a:rPr lang="en-GB" sz="4000" b="1" i="1" dirty="0">
                <a:solidFill>
                  <a:srgbClr val="000000"/>
                </a:solidFill>
              </a:rPr>
              <a:t>praying always with ____________ and supplication in the Spirit, being __________to this end with all perseverance and supplication for all the ________</a:t>
            </a:r>
            <a:r>
              <a:rPr lang="en-GB" sz="4000" b="1" dirty="0">
                <a:solidFill>
                  <a:srgbClr val="000000"/>
                </a:solidFill>
              </a:rPr>
              <a:t>"</a:t>
            </a:r>
            <a:br>
              <a:rPr lang="en-GB" sz="4000" dirty="0">
                <a:solidFill>
                  <a:srgbClr val="000000"/>
                </a:solidFill>
              </a:rPr>
            </a:br>
            <a:endParaRPr lang="en-GB" sz="4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271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52400"/>
            <a:ext cx="8077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Ephesians 6:11-18 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b="1" dirty="0">
                <a:solidFill>
                  <a:schemeClr val="bg1"/>
                </a:solidFill>
              </a:rPr>
              <a:t>"</a:t>
            </a:r>
            <a:r>
              <a:rPr lang="en-GB" sz="4000" b="1" i="1" dirty="0">
                <a:solidFill>
                  <a:schemeClr val="bg1"/>
                </a:solidFill>
              </a:rPr>
              <a:t>Put on the whole armour of God, that you may be able to stand against the wiles of the devil. </a:t>
            </a:r>
            <a:r>
              <a:rPr lang="en-GB" sz="4000" b="1" i="1" baseline="30000" dirty="0">
                <a:solidFill>
                  <a:schemeClr val="bg1"/>
                </a:solidFill>
              </a:rPr>
              <a:t>12 </a:t>
            </a:r>
            <a:r>
              <a:rPr lang="en-GB" sz="4000" b="1" i="1" dirty="0">
                <a:solidFill>
                  <a:schemeClr val="bg1"/>
                </a:solidFill>
              </a:rPr>
              <a:t>For we do not wrestle against flesh</a:t>
            </a:r>
            <a:r>
              <a:rPr lang="en-GB" sz="4000" b="1" dirty="0">
                <a:solidFill>
                  <a:schemeClr val="bg1"/>
                </a:solidFill>
              </a:rPr>
              <a:t> </a:t>
            </a:r>
            <a:r>
              <a:rPr lang="en-GB" sz="4000" b="1" i="1" dirty="0">
                <a:solidFill>
                  <a:schemeClr val="bg1"/>
                </a:solidFill>
              </a:rPr>
              <a:t>and blood , but against principalities, against powers, against the rulers of the darkness of this age, against spiritual hosts of wickedness in the heavenly places. 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35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228600"/>
            <a:ext cx="8077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i="1" baseline="30000" dirty="0">
                <a:solidFill>
                  <a:schemeClr val="bg1"/>
                </a:solidFill>
              </a:rPr>
              <a:t>13 </a:t>
            </a:r>
            <a:r>
              <a:rPr lang="en-GB" sz="4000" b="1" i="1" dirty="0">
                <a:solidFill>
                  <a:schemeClr val="bg1"/>
                </a:solidFill>
              </a:rPr>
              <a:t>Therefore take up the whole armour of God, that you may be able to withstand in the evil day, and having done all, to stand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b="1" i="1" baseline="30000" dirty="0">
                <a:solidFill>
                  <a:schemeClr val="bg1"/>
                </a:solidFill>
              </a:rPr>
              <a:t>14 </a:t>
            </a:r>
            <a:r>
              <a:rPr lang="en-GB" sz="4000" b="1" i="1" dirty="0">
                <a:solidFill>
                  <a:schemeClr val="bg1"/>
                </a:solidFill>
              </a:rPr>
              <a:t>Stand therefore, having girded your waist with truth, having put on the breastplate of righteousness, </a:t>
            </a:r>
            <a:r>
              <a:rPr lang="en-GB" sz="4000" b="1" i="1" baseline="30000" dirty="0">
                <a:solidFill>
                  <a:schemeClr val="bg1"/>
                </a:solidFill>
              </a:rPr>
              <a:t>15 </a:t>
            </a:r>
            <a:r>
              <a:rPr lang="en-GB" sz="4000" b="1" i="1" dirty="0">
                <a:solidFill>
                  <a:schemeClr val="bg1"/>
                </a:solidFill>
              </a:rPr>
              <a:t>and having shod your feet with the preparation of the gospel</a:t>
            </a:r>
            <a:r>
              <a:rPr lang="en-GB" sz="4000" b="1" dirty="0">
                <a:solidFill>
                  <a:schemeClr val="bg1"/>
                </a:solidFill>
              </a:rPr>
              <a:t> </a:t>
            </a:r>
            <a:r>
              <a:rPr lang="en-GB" sz="4000" b="1" i="1" dirty="0">
                <a:solidFill>
                  <a:schemeClr val="bg1"/>
                </a:solidFill>
              </a:rPr>
              <a:t>of peace;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18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0"/>
            <a:ext cx="80772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i="1" dirty="0">
                <a:solidFill>
                  <a:schemeClr val="bg1"/>
                </a:solidFill>
              </a:rPr>
              <a:t> </a:t>
            </a:r>
            <a:r>
              <a:rPr lang="en-GB" sz="4000" b="1" i="1" baseline="30000" dirty="0">
                <a:solidFill>
                  <a:schemeClr val="bg1"/>
                </a:solidFill>
              </a:rPr>
              <a:t>16 </a:t>
            </a:r>
            <a:r>
              <a:rPr lang="en-GB" sz="4000" b="1" i="1" dirty="0">
                <a:solidFill>
                  <a:schemeClr val="bg1"/>
                </a:solidFill>
              </a:rPr>
              <a:t>above all, taking the shield of faith with which you will be able to quench all the fiery darts of the wicked one. </a:t>
            </a:r>
            <a:r>
              <a:rPr lang="en-GB" sz="4000" b="1" i="1" baseline="30000" dirty="0">
                <a:solidFill>
                  <a:schemeClr val="bg1"/>
                </a:solidFill>
              </a:rPr>
              <a:t>17 </a:t>
            </a:r>
            <a:r>
              <a:rPr lang="en-GB" sz="4000" b="1" i="1" dirty="0">
                <a:solidFill>
                  <a:schemeClr val="bg1"/>
                </a:solidFill>
              </a:rPr>
              <a:t>And take the helmet of salvation, and the sword of the Spirit, which is the word of God; </a:t>
            </a:r>
            <a:r>
              <a:rPr lang="en-GB" sz="4000" b="1" i="1" baseline="30000" dirty="0">
                <a:solidFill>
                  <a:schemeClr val="bg1"/>
                </a:solidFill>
              </a:rPr>
              <a:t>18 </a:t>
            </a:r>
            <a:r>
              <a:rPr lang="en-GB" sz="4000" b="1" i="1" dirty="0">
                <a:solidFill>
                  <a:schemeClr val="bg1"/>
                </a:solidFill>
              </a:rPr>
              <a:t>praying always with all prayer and supplication in the Spirit, being watchful to this end with all perseverance and supplication for all the saints</a:t>
            </a:r>
            <a:r>
              <a:rPr lang="en-GB" sz="4000" b="1" dirty="0">
                <a:solidFill>
                  <a:schemeClr val="bg1"/>
                </a:solidFill>
              </a:rPr>
              <a:t>"</a:t>
            </a:r>
            <a:br>
              <a:rPr lang="en-GB" sz="4000" dirty="0">
                <a:solidFill>
                  <a:schemeClr val="bg1"/>
                </a:solidFill>
              </a:rPr>
            </a:b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526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dirty="0">
                <a:solidFill>
                  <a:srgbClr val="000000"/>
                </a:solidFill>
              </a:rPr>
              <a:t>make a poster </a:t>
            </a:r>
          </a:p>
          <a:p>
            <a:pPr marL="0" lvl="0" indent="0" algn="ctr">
              <a:buNone/>
            </a:pPr>
            <a:r>
              <a:rPr lang="en-GB" sz="4400" dirty="0">
                <a:solidFill>
                  <a:srgbClr val="000000"/>
                </a:solidFill>
              </a:rPr>
              <a:t>Or</a:t>
            </a:r>
          </a:p>
          <a:p>
            <a:pPr marL="0" lvl="0" indent="0" algn="ctr">
              <a:buNone/>
            </a:pPr>
            <a:r>
              <a:rPr lang="en-GB" sz="4400" dirty="0">
                <a:solidFill>
                  <a:srgbClr val="000000"/>
                </a:solidFill>
              </a:rPr>
              <a:t>craft showing the armour of God</a:t>
            </a:r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67711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057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8153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74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6373692"/>
              </p:ext>
            </p:extLst>
          </p:nvPr>
        </p:nvGraphicFramePr>
        <p:xfrm>
          <a:off x="387349" y="711200"/>
          <a:ext cx="8408409" cy="546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Document" r:id="rId3" imgW="8369300" imgH="5435600" progId="Word.Document.12">
                  <p:embed/>
                </p:oleObj>
              </mc:Choice>
              <mc:Fallback>
                <p:oleObj name="Document" r:id="rId3" imgW="8369300" imgH="5435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7349" y="711200"/>
                        <a:ext cx="8408409" cy="546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23347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>
                <a:solidFill>
                  <a:srgbClr val="000000"/>
                </a:solidFill>
              </a:rPr>
              <a:t>2. </a:t>
            </a:r>
            <a:r>
              <a:rPr lang="en-GB" dirty="0">
                <a:solidFill>
                  <a:srgbClr val="000000"/>
                </a:solidFill>
              </a:rPr>
              <a:t>Name 5 Bible Old Testament prayer warriors and read one of their stories from the Bible. How were their lives changed by talking with God?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1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</a:rPr>
              <a:t>Abraham (Gen. 12)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Content Placeholder 3" descr="171ea697f4c0ae24c2bcb948b2775f7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81" b="167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5695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David </a:t>
            </a:r>
            <a:r>
              <a:rPr lang="en-GB" dirty="0">
                <a:solidFill>
                  <a:srgbClr val="000000"/>
                </a:solidFill>
              </a:rPr>
              <a:t>(Psalms 41 &amp; 1 Samuel 17)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Content Placeholder 3" descr="david-prayin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099" r="-590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271901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Moses </a:t>
            </a:r>
            <a:r>
              <a:rPr lang="en-GB" dirty="0">
                <a:solidFill>
                  <a:srgbClr val="000000"/>
                </a:solidFill>
              </a:rPr>
              <a:t>(Exodus 16)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Content Placeholder 3" descr="unnamed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0024" r="-800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13332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</a:rPr>
              <a:t>Joshua (Joshua 5)</a:t>
            </a:r>
            <a:endParaRPr lang="en-US" dirty="0"/>
          </a:p>
        </p:txBody>
      </p:sp>
      <p:pic>
        <p:nvPicPr>
          <p:cNvPr id="4" name="Content Placeholder 3" descr="images-6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3" r="-108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863481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</a:rPr>
              <a:t>Daniel (Daniel 6)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Content Placeholder 3" descr="daniel-praying-e153099203086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746" r="-3674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579391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Daniel in the Lion’s Den</a:t>
            </a:r>
          </a:p>
        </p:txBody>
      </p:sp>
      <p:pic>
        <p:nvPicPr>
          <p:cNvPr id="4" name="Content Placeholder 3" descr="9f5f39ce80f249ad17e4f54163fba5fc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2" b="158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1386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dirty="0">
                <a:solidFill>
                  <a:srgbClr val="000000"/>
                </a:solidFill>
              </a:rPr>
              <a:t>3. </a:t>
            </a:r>
            <a:r>
              <a:rPr lang="en-GB" sz="4000" dirty="0">
                <a:solidFill>
                  <a:srgbClr val="000000"/>
                </a:solidFill>
              </a:rPr>
              <a:t>Discuss how and where to pray.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7334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2400" y="774442"/>
            <a:ext cx="8534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</a:rPr>
              <a:t> </a:t>
            </a:r>
            <a:r>
              <a:rPr lang="en-GB" sz="4000" dirty="0">
                <a:solidFill>
                  <a:schemeClr val="bg1"/>
                </a:solidFill>
              </a:rPr>
              <a:t>a.    Ways -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Pray out loud or silently;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Pray with others or by yourself;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Sing;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Journaling (writing down your prayers);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Telephone prayer ( pray with someone on the phone).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523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304800"/>
            <a:ext cx="8534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b.    Places –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By your bed;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At the breakfast table;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In the car;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On your bike;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While taking a walk;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In Sabbath School;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At a hospital; </a:t>
            </a:r>
          </a:p>
          <a:p>
            <a:pPr marL="457200" indent="-457200">
              <a:buFont typeface="Arial"/>
              <a:buChar char="•"/>
            </a:pPr>
            <a:r>
              <a:rPr lang="en-GB" sz="4000" dirty="0">
                <a:solidFill>
                  <a:schemeClr val="bg1"/>
                </a:solidFill>
              </a:rPr>
              <a:t>Or anywhere!  </a:t>
            </a:r>
            <a:br>
              <a:rPr lang="en-GB" sz="4000" dirty="0">
                <a:solidFill>
                  <a:schemeClr val="bg1"/>
                </a:solidFill>
              </a:rPr>
            </a:b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1301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358140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>
                <a:solidFill>
                  <a:srgbClr val="000000"/>
                </a:solidFill>
              </a:rPr>
              <a:t>4. Learn who we should pray for and write a prayer of your own. Read this prayer in the Adventurer Club, Sabbath School Class, or during church service.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197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229600" cy="4419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GB" sz="4000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457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Pray for yourself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Simple-And-Easy-Bedtime-Prayers-For-Childr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244600"/>
            <a:ext cx="7848600" cy="52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251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24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524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Family members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prayer_713470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990600"/>
            <a:ext cx="8587232" cy="470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392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1066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Friends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371600"/>
            <a:ext cx="8229600" cy="3733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6" name="Picture 5" descr="prayer-bann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31" y="1752600"/>
            <a:ext cx="8087894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1792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3733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Enemies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76400"/>
            <a:ext cx="8229600" cy="3733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5-Sunday-School-Lessons-to-Teach-the-Fruit-of-the-Spirit-1265x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8790559" cy="347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216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838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Pets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219200"/>
            <a:ext cx="8229600" cy="533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6" name="Picture 5" descr="6e10599cf5d927a0e07385cc2e1f388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41400"/>
            <a:ext cx="81534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3730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99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Church family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143000"/>
            <a:ext cx="8229600" cy="502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</p:txBody>
      </p:sp>
      <p:pic>
        <p:nvPicPr>
          <p:cNvPr id="6" name="Picture 5" descr="images-7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838" y="1143000"/>
            <a:ext cx="7248161" cy="480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609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99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People not going to church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295400"/>
            <a:ext cx="8229600" cy="205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</p:txBody>
      </p:sp>
      <p:pic>
        <p:nvPicPr>
          <p:cNvPr id="5" name="Picture 4" descr="images-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1" y="1195740"/>
            <a:ext cx="7020254" cy="467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8436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914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The sick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1600200"/>
            <a:ext cx="82296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images-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066800"/>
            <a:ext cx="8001000" cy="532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853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838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Neighbours.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447800"/>
            <a:ext cx="82296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images-10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704792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8637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dirty="0">
                <a:solidFill>
                  <a:srgbClr val="000000"/>
                </a:solidFill>
              </a:rPr>
              <a:t>5. Discuss why you pray. 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160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images-1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06" y="685799"/>
            <a:ext cx="7758894" cy="549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682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images-1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838200"/>
            <a:ext cx="767205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4856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000000"/>
                </a:solidFill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</p:txBody>
      </p:sp>
      <p:pic>
        <p:nvPicPr>
          <p:cNvPr id="2" name="Picture 1" descr="images-1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0"/>
            <a:ext cx="881742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866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 descr="images-14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8" b="8678"/>
          <a:stretch>
            <a:fillRect/>
          </a:stretch>
        </p:blipFill>
        <p:spPr>
          <a:xfrm>
            <a:off x="457200" y="1143000"/>
            <a:ext cx="8229600" cy="4525963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28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rgbClr val="000000"/>
                </a:solidFill>
              </a:rPr>
              <a:t>Pray for others and yourself. </a:t>
            </a:r>
            <a:endParaRPr lang="en-US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401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sz="4000" dirty="0">
                <a:solidFill>
                  <a:srgbClr val="000000"/>
                </a:solidFill>
              </a:rPr>
              <a:t>6. Take a prayer walk with the Adventurers or your family. Talk about the way you felt during the walk.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2227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057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8153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60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859</Words>
  <Application>Microsoft Office PowerPoint</Application>
  <PresentationFormat>On-screen Show (4:3)</PresentationFormat>
  <Paragraphs>80</Paragraphs>
  <Slides>44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Office Theme</vt:lpstr>
      <vt:lpstr>Document</vt:lpstr>
      <vt:lpstr>Prayer Warrior  e-AWARD</vt:lpstr>
      <vt:lpstr>WHAT IS THE GREATEST WEAPON IN THE WHOLE WORLD?</vt:lpstr>
      <vt:lpstr>PRAYER</vt:lpstr>
      <vt:lpstr>The word prayer is found 154 times in the New International Version Bible.  93 times in the old testament  61 in the New testament</vt:lpstr>
      <vt:lpstr>REQUIREMENTS FOR PRAYER WARRIOR AWARD</vt:lpstr>
      <vt:lpstr>PowerPoint Presentation</vt:lpstr>
      <vt:lpstr>PowerPoint Presentation</vt:lpstr>
      <vt:lpstr>Put on the whole _______________, that you may be able to stand against the wiles of the ________. 12 For we do not wrestle against ______ and ______ , but against principalities, against powers, against the rulers of the darkness of this age, against spiritual hosts of _____________ in the heavenly places. </vt:lpstr>
      <vt:lpstr>13 Therefore take up the whole ________________, that you may be able to withstand in the evil day, and having _________, to stand</vt:lpstr>
      <vt:lpstr>14 Stand therefore, having girded your waist with ________, having put on the _______________ of righteousness, 15 and having shod your feet with the preparation of the _______________ of peace; 16 above all, taking the _________________ with which you will be able to quench all the fiery darts of the wicked one.  </vt:lpstr>
      <vt:lpstr>17 And take the helmet of salvation, and the sword of the Spirit, which is the _______________; 18 praying always with ____________ and supplication in the Spirit, being __________to this end with all perseverance and supplication for all the ________"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Abraham (Gen. 12)</vt:lpstr>
      <vt:lpstr>David (Psalms 41 &amp; 1 Samuel 17)</vt:lpstr>
      <vt:lpstr>Moses (Exodus 16)</vt:lpstr>
      <vt:lpstr>Joshua (Joshua 5)</vt:lpstr>
      <vt:lpstr>Daniel (Daniel 6)</vt:lpstr>
      <vt:lpstr>Daniel in the Lion’s Den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AWARD</dc:title>
  <dc:creator>user</dc:creator>
  <cp:lastModifiedBy>Natalie Davison</cp:lastModifiedBy>
  <cp:revision>123</cp:revision>
  <dcterms:created xsi:type="dcterms:W3CDTF">2020-04-03T11:03:46Z</dcterms:created>
  <dcterms:modified xsi:type="dcterms:W3CDTF">2020-05-08T19:07:49Z</dcterms:modified>
</cp:coreProperties>
</file>