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media/image18.jpeg" ContentType="image/jpeg"/>
  <Override PartName="/ppt/media/image19.jpeg" ContentType="image/jpeg"/>
  <Override PartName="/ppt/media/image20.jpeg" ContentType="image/jpeg"/>
  <Override PartName="/ppt/media/image21.jpeg" ContentType="image/jpeg"/>
  <Override PartName="/ppt/media/image22.jpeg" ContentType="image/jpeg"/>
  <Override PartName="/ppt/media/media1.mov" ContentType="audio/unknown"/>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1DEEE"/>
          </a:solidFill>
        </a:fill>
      </a:tcStyle>
    </a:wholeTbl>
    <a:band2H>
      <a:tcTxStyle b="def" i="def"/>
      <a:tcStyle>
        <a:tcBdr/>
        <a:fill>
          <a:solidFill>
            <a:srgbClr val="EAEFF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7DBE1"/>
          </a:solidFill>
        </a:fill>
      </a:tcStyle>
    </a:wholeTbl>
    <a:band2H>
      <a:tcTxStyle b="def" i="def"/>
      <a:tcStyle>
        <a:tcBdr/>
        <a:fill>
          <a:solidFill>
            <a:srgbClr val="ECEEF1"/>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DBDF"/>
          </a:solidFill>
        </a:fill>
      </a:tcStyle>
    </a:wholeTbl>
    <a:band2H>
      <a:tcTxStyle b="def" i="def"/>
      <a:tcStyle>
        <a:tcBdr/>
        <a:fill>
          <a:solidFill>
            <a:srgbClr val="EFEE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01" name="Shape 101"/>
          <p:cNvSpPr/>
          <p:nvPr>
            <p:ph type="sldImg"/>
          </p:nvPr>
        </p:nvSpPr>
        <p:spPr>
          <a:xfrm>
            <a:off x="1143000" y="685800"/>
            <a:ext cx="4572000" cy="3429000"/>
          </a:xfrm>
          <a:prstGeom prst="rect">
            <a:avLst/>
          </a:prstGeom>
        </p:spPr>
        <p:txBody>
          <a:bodyPr/>
          <a:lstStyle/>
          <a:p>
            <a:pPr/>
          </a:p>
        </p:txBody>
      </p:sp>
      <p:sp>
        <p:nvSpPr>
          <p:cNvPr id="102" name="Shape 102"/>
          <p:cNvSpPr/>
          <p:nvPr>
            <p:ph type="body" sz="quarter" idx="1"/>
          </p:nvPr>
        </p:nvSpPr>
        <p:spPr>
          <a:xfrm>
            <a:off x="914400" y="4343400"/>
            <a:ext cx="5029200" cy="4114800"/>
          </a:xfrm>
          <a:prstGeom prst="rect">
            <a:avLst/>
          </a:prstGeom>
        </p:spPr>
        <p:txBody>
          <a:bodyPr/>
          <a:lstStyle/>
          <a:p>
            <a:pPr/>
          </a:p>
        </p:txBody>
      </p:sp>
    </p:spTree>
  </p:cSld>
  <p:clrMap bg1="dk1" tx1="lt1" bg2="dk2" tx2="lt2" accent1="accent1" accent2="accent2" accent3="accent3" accent4="accent4" accent5="accent5" accent6="accent6" hlink="hlink" folHlink="folHlink"/>
  <p:notesStyle>
    <a:lvl1pPr latinLnBrk="0">
      <a:defRPr sz="1200">
        <a:solidFill>
          <a:srgbClr val="FFFFFF"/>
        </a:solidFill>
        <a:latin typeface="+mn-lt"/>
        <a:ea typeface="+mn-ea"/>
        <a:cs typeface="+mn-cs"/>
        <a:sym typeface="Palatino Linotype"/>
      </a:defRPr>
    </a:lvl1pPr>
    <a:lvl2pPr indent="228600" latinLnBrk="0">
      <a:defRPr sz="1200">
        <a:solidFill>
          <a:srgbClr val="FFFFFF"/>
        </a:solidFill>
        <a:latin typeface="+mn-lt"/>
        <a:ea typeface="+mn-ea"/>
        <a:cs typeface="+mn-cs"/>
        <a:sym typeface="Palatino Linotype"/>
      </a:defRPr>
    </a:lvl2pPr>
    <a:lvl3pPr indent="457200" latinLnBrk="0">
      <a:defRPr sz="1200">
        <a:solidFill>
          <a:srgbClr val="FFFFFF"/>
        </a:solidFill>
        <a:latin typeface="+mn-lt"/>
        <a:ea typeface="+mn-ea"/>
        <a:cs typeface="+mn-cs"/>
        <a:sym typeface="Palatino Linotype"/>
      </a:defRPr>
    </a:lvl3pPr>
    <a:lvl4pPr indent="685800" latinLnBrk="0">
      <a:defRPr sz="1200">
        <a:solidFill>
          <a:srgbClr val="FFFFFF"/>
        </a:solidFill>
        <a:latin typeface="+mn-lt"/>
        <a:ea typeface="+mn-ea"/>
        <a:cs typeface="+mn-cs"/>
        <a:sym typeface="Palatino Linotype"/>
      </a:defRPr>
    </a:lvl4pPr>
    <a:lvl5pPr indent="914400" latinLnBrk="0">
      <a:defRPr sz="1200">
        <a:solidFill>
          <a:srgbClr val="FFFFFF"/>
        </a:solidFill>
        <a:latin typeface="+mn-lt"/>
        <a:ea typeface="+mn-ea"/>
        <a:cs typeface="+mn-cs"/>
        <a:sym typeface="Palatino Linotype"/>
      </a:defRPr>
    </a:lvl5pPr>
    <a:lvl6pPr indent="1143000" latinLnBrk="0">
      <a:defRPr sz="1200">
        <a:solidFill>
          <a:srgbClr val="FFFFFF"/>
        </a:solidFill>
        <a:latin typeface="+mn-lt"/>
        <a:ea typeface="+mn-ea"/>
        <a:cs typeface="+mn-cs"/>
        <a:sym typeface="Palatino Linotype"/>
      </a:defRPr>
    </a:lvl6pPr>
    <a:lvl7pPr indent="1371600" latinLnBrk="0">
      <a:defRPr sz="1200">
        <a:solidFill>
          <a:srgbClr val="FFFFFF"/>
        </a:solidFill>
        <a:latin typeface="+mn-lt"/>
        <a:ea typeface="+mn-ea"/>
        <a:cs typeface="+mn-cs"/>
        <a:sym typeface="Palatino Linotype"/>
      </a:defRPr>
    </a:lvl7pPr>
    <a:lvl8pPr indent="1600200" latinLnBrk="0">
      <a:defRPr sz="1200">
        <a:solidFill>
          <a:srgbClr val="FFFFFF"/>
        </a:solidFill>
        <a:latin typeface="+mn-lt"/>
        <a:ea typeface="+mn-ea"/>
        <a:cs typeface="+mn-cs"/>
        <a:sym typeface="Palatino Linotype"/>
      </a:defRPr>
    </a:lvl8pPr>
    <a:lvl9pPr indent="1828800" latinLnBrk="0">
      <a:defRPr sz="1200">
        <a:solidFill>
          <a:srgbClr val="FFFFFF"/>
        </a:solidFill>
        <a:latin typeface="+mn-lt"/>
        <a:ea typeface="+mn-ea"/>
        <a:cs typeface="+mn-cs"/>
        <a:sym typeface="Palatino Linotyp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5" name="TextBox 7"/>
          <p:cNvSpPr txBox="1"/>
          <p:nvPr/>
        </p:nvSpPr>
        <p:spPr>
          <a:xfrm>
            <a:off x="1828800" y="3168824"/>
            <a:ext cx="457200" cy="1016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6600">
                <a:solidFill>
                  <a:srgbClr val="FFFFFF"/>
                </a:solidFill>
                <a:effectLst>
                  <a:outerShdw sx="100000" sy="100000" kx="0" ky="0" algn="b" rotWithShape="0" blurRad="38100" dist="38100" dir="2700000">
                    <a:srgbClr val="000000">
                      <a:alpha val="43137"/>
                    </a:srgbClr>
                  </a:outerShdw>
                </a:effectLst>
              </a:defRPr>
            </a:lvl1pPr>
          </a:lstStyle>
          <a:p>
            <a:pPr/>
            <a:r>
              <a:t>{</a:t>
            </a:r>
          </a:p>
        </p:txBody>
      </p:sp>
      <p:sp>
        <p:nvSpPr>
          <p:cNvPr id="16" name="Title Text"/>
          <p:cNvSpPr txBox="1"/>
          <p:nvPr>
            <p:ph type="title"/>
          </p:nvPr>
        </p:nvSpPr>
        <p:spPr>
          <a:xfrm>
            <a:off x="777240" y="1219200"/>
            <a:ext cx="7543801" cy="2152650"/>
          </a:xfrm>
          <a:prstGeom prst="rect">
            <a:avLst/>
          </a:prstGeom>
        </p:spPr>
        <p:txBody>
          <a:bodyPr/>
          <a:lstStyle>
            <a:lvl1pPr>
              <a:defRPr sz="6000"/>
            </a:lvl1pPr>
          </a:lstStyle>
          <a:p>
            <a:pPr/>
            <a:r>
              <a:t>Title Text</a:t>
            </a:r>
          </a:p>
        </p:txBody>
      </p:sp>
      <p:sp>
        <p:nvSpPr>
          <p:cNvPr id="17" name="Body Level One…"/>
          <p:cNvSpPr txBox="1"/>
          <p:nvPr>
            <p:ph type="body" sz="quarter" idx="1"/>
          </p:nvPr>
        </p:nvSpPr>
        <p:spPr>
          <a:xfrm>
            <a:off x="2133600" y="3375490"/>
            <a:ext cx="6172200" cy="685801"/>
          </a:xfrm>
          <a:prstGeom prst="rect">
            <a:avLst/>
          </a:prstGeom>
        </p:spPr>
        <p:txBody>
          <a:bodyPr/>
          <a:lstStyle>
            <a:lvl1pPr marL="0" indent="0">
              <a:buSzTx/>
              <a:buNone/>
            </a:lvl1pPr>
            <a:lvl2pPr marL="0" indent="457200">
              <a:buSzTx/>
              <a:buNone/>
            </a:lvl2pPr>
            <a:lvl3pPr marL="0" indent="914400">
              <a:buSzTx/>
              <a:buNone/>
            </a:lvl3pPr>
            <a:lvl4pPr marL="0" indent="1371600">
              <a:buSzTx/>
              <a:buNone/>
            </a:lvl4pPr>
            <a:lvl5pPr marL="0" indent="1828800">
              <a:buSzTx/>
              <a:buNone/>
            </a:lvl5pPr>
          </a:lstStyle>
          <a:p>
            <a:pPr/>
            <a:r>
              <a:t>Body Level One</a:t>
            </a:r>
          </a:p>
          <a:p>
            <a:pPr lvl="1"/>
            <a:r>
              <a:t>Body Level Two</a:t>
            </a:r>
          </a:p>
          <a:p>
            <a:pPr lvl="2"/>
            <a:r>
              <a:t>Body Level Three</a:t>
            </a:r>
          </a:p>
          <a:p>
            <a:pPr lvl="3"/>
            <a:r>
              <a:t>Body Level Four</a:t>
            </a:r>
          </a:p>
          <a:p>
            <a:pPr lvl="4"/>
            <a:r>
              <a:t>Body Level Five</a:t>
            </a:r>
          </a:p>
        </p:txBody>
      </p:sp>
      <p:sp>
        <p:nvSpPr>
          <p:cNvPr id="1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5" name="Body Level One…"/>
          <p:cNvSpPr txBox="1"/>
          <p:nvPr>
            <p:ph type="body" sz="half" idx="1"/>
          </p:nvPr>
        </p:nvSpPr>
        <p:spPr>
          <a:xfrm>
            <a:off x="2133600" y="685801"/>
            <a:ext cx="6096000" cy="365759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6" name="Title Text"/>
          <p:cNvSpPr txBox="1"/>
          <p:nvPr>
            <p:ph type="title"/>
          </p:nvPr>
        </p:nvSpPr>
        <p:spPr>
          <a:prstGeom prst="rect">
            <a:avLst/>
          </a:prstGeom>
        </p:spPr>
        <p:txBody>
          <a:bodyPr/>
          <a:lstStyle/>
          <a:p>
            <a:pPr/>
            <a:r>
              <a:t>Title Text</a:t>
            </a:r>
          </a:p>
        </p:txBody>
      </p:sp>
      <p:sp>
        <p:nvSpPr>
          <p:cNvPr id="2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34" name="TextBox 7"/>
          <p:cNvSpPr txBox="1"/>
          <p:nvPr/>
        </p:nvSpPr>
        <p:spPr>
          <a:xfrm>
            <a:off x="4267200" y="4074497"/>
            <a:ext cx="457200" cy="10160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6600">
                <a:solidFill>
                  <a:srgbClr val="FFFFFF"/>
                </a:solidFill>
                <a:effectLst>
                  <a:outerShdw sx="100000" sy="100000" kx="0" ky="0" algn="b" rotWithShape="0" blurRad="38100" dist="38100" dir="2700000">
                    <a:srgbClr val="000000">
                      <a:alpha val="43137"/>
                    </a:srgbClr>
                  </a:outerShdw>
                </a:effectLst>
              </a:defRPr>
            </a:lvl1pPr>
          </a:lstStyle>
          <a:p>
            <a:pPr/>
            <a:r>
              <a:t>{</a:t>
            </a:r>
          </a:p>
        </p:txBody>
      </p:sp>
      <p:sp>
        <p:nvSpPr>
          <p:cNvPr id="35" name="Body Level One…"/>
          <p:cNvSpPr txBox="1"/>
          <p:nvPr>
            <p:ph type="body" sz="quarter" idx="1"/>
          </p:nvPr>
        </p:nvSpPr>
        <p:spPr>
          <a:xfrm>
            <a:off x="4572000" y="4267367"/>
            <a:ext cx="3733800" cy="731521"/>
          </a:xfrm>
          <a:prstGeom prst="rect">
            <a:avLst/>
          </a:prstGeom>
        </p:spPr>
        <p:txBody>
          <a:bodyPr/>
          <a:lstStyle>
            <a:lvl1pPr marL="0" indent="0">
              <a:spcBef>
                <a:spcPts val="400"/>
              </a:spcBef>
              <a:buSzTx/>
              <a:buNone/>
              <a:defRPr sz="1800"/>
            </a:lvl1pPr>
            <a:lvl2pPr marL="0" indent="457200">
              <a:spcBef>
                <a:spcPts val="400"/>
              </a:spcBef>
              <a:buSzTx/>
              <a:buNone/>
              <a:defRPr sz="1800"/>
            </a:lvl2pPr>
            <a:lvl3pPr marL="0" indent="914400">
              <a:spcBef>
                <a:spcPts val="400"/>
              </a:spcBef>
              <a:buSzTx/>
              <a:buNone/>
              <a:defRPr sz="1800"/>
            </a:lvl3pPr>
            <a:lvl4pPr marL="0" indent="1371600">
              <a:spcBef>
                <a:spcPts val="400"/>
              </a:spcBef>
              <a:buSzTx/>
              <a:buNone/>
              <a:defRPr sz="1800"/>
            </a:lvl4pPr>
            <a:lvl5pPr marL="0" indent="1828800">
              <a:spcBef>
                <a:spcPts val="400"/>
              </a:spcBef>
              <a:buSzTx/>
              <a:buNone/>
              <a:defRPr sz="1800"/>
            </a:lvl5pPr>
          </a:lstStyle>
          <a:p>
            <a:pPr/>
            <a:r>
              <a:t>Body Level One</a:t>
            </a:r>
          </a:p>
          <a:p>
            <a:pPr lvl="1"/>
            <a:r>
              <a:t>Body Level Two</a:t>
            </a:r>
          </a:p>
          <a:p>
            <a:pPr lvl="2"/>
            <a:r>
              <a:t>Body Level Three</a:t>
            </a:r>
          </a:p>
          <a:p>
            <a:pPr lvl="3"/>
            <a:r>
              <a:t>Body Level Four</a:t>
            </a:r>
          </a:p>
          <a:p>
            <a:pPr lvl="4"/>
            <a:r>
              <a:t>Body Level Five</a:t>
            </a:r>
          </a:p>
        </p:txBody>
      </p:sp>
      <p:sp>
        <p:nvSpPr>
          <p:cNvPr id="36" name="Title Text"/>
          <p:cNvSpPr txBox="1"/>
          <p:nvPr>
            <p:ph type="title"/>
          </p:nvPr>
        </p:nvSpPr>
        <p:spPr>
          <a:xfrm>
            <a:off x="2286000" y="1905000"/>
            <a:ext cx="6035041" cy="2350008"/>
          </a:xfrm>
          <a:prstGeom prst="rect">
            <a:avLst/>
          </a:prstGeom>
        </p:spPr>
        <p:txBody>
          <a:bodyPr/>
          <a:lstStyle>
            <a:lvl1pPr>
              <a:defRPr sz="5400"/>
            </a:lvl1pPr>
          </a:lstStyle>
          <a:p>
            <a:pPr/>
            <a:r>
              <a:t>Title Text</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44" name="Title Text"/>
          <p:cNvSpPr txBox="1"/>
          <p:nvPr>
            <p:ph type="title"/>
          </p:nvPr>
        </p:nvSpPr>
        <p:spPr>
          <a:prstGeom prst="rect">
            <a:avLst/>
          </a:prstGeom>
        </p:spPr>
        <p:txBody>
          <a:bodyPr/>
          <a:lstStyle/>
          <a:p>
            <a:pPr/>
            <a:r>
              <a:t>Title Text</a:t>
            </a:r>
          </a:p>
        </p:txBody>
      </p:sp>
      <p:sp>
        <p:nvSpPr>
          <p:cNvPr id="45" name="Body Level One…"/>
          <p:cNvSpPr txBox="1"/>
          <p:nvPr>
            <p:ph type="body" sz="quarter" idx="1"/>
          </p:nvPr>
        </p:nvSpPr>
        <p:spPr>
          <a:xfrm>
            <a:off x="1344167" y="658368"/>
            <a:ext cx="3273554" cy="3429001"/>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53" name="Body Level One…"/>
          <p:cNvSpPr txBox="1"/>
          <p:nvPr>
            <p:ph type="body" sz="quarter" idx="1"/>
          </p:nvPr>
        </p:nvSpPr>
        <p:spPr>
          <a:xfrm>
            <a:off x="1341119" y="661976"/>
            <a:ext cx="3273554" cy="639763"/>
          </a:xfrm>
          <a:prstGeom prst="rect">
            <a:avLst/>
          </a:prstGeom>
        </p:spPr>
        <p:txBody>
          <a:bodyPr/>
          <a:lstStyle>
            <a:lvl1pPr marL="0" indent="0">
              <a:buSzTx/>
              <a:buNone/>
              <a:defRPr sz="2200"/>
            </a:lvl1pPr>
            <a:lvl2pPr marL="0" indent="457200">
              <a:buSzTx/>
              <a:buNone/>
              <a:defRPr sz="2200"/>
            </a:lvl2pPr>
            <a:lvl3pPr marL="0" indent="914400">
              <a:buSzTx/>
              <a:buNone/>
              <a:defRPr sz="2200"/>
            </a:lvl3pPr>
            <a:lvl4pPr marL="0" indent="1371600">
              <a:buSzTx/>
              <a:buNone/>
              <a:defRPr sz="2200"/>
            </a:lvl4pPr>
            <a:lvl5pPr marL="0" indent="1828800">
              <a:buSzTx/>
              <a:buNone/>
              <a:defRPr sz="2200"/>
            </a:lvl5pPr>
          </a:lstStyle>
          <a:p>
            <a:pPr/>
            <a:r>
              <a:t>Body Level One</a:t>
            </a:r>
          </a:p>
          <a:p>
            <a:pPr lvl="1"/>
            <a:r>
              <a:t>Body Level Two</a:t>
            </a:r>
          </a:p>
          <a:p>
            <a:pPr lvl="2"/>
            <a:r>
              <a:t>Body Level Three</a:t>
            </a:r>
          </a:p>
          <a:p>
            <a:pPr lvl="3"/>
            <a:r>
              <a:t>Body Level Four</a:t>
            </a:r>
          </a:p>
          <a:p>
            <a:pPr lvl="4"/>
            <a:r>
              <a:t>Body Level Five</a:t>
            </a:r>
          </a:p>
        </p:txBody>
      </p:sp>
      <p:sp>
        <p:nvSpPr>
          <p:cNvPr id="54" name="Text Placeholder 4"/>
          <p:cNvSpPr/>
          <p:nvPr>
            <p:ph type="body" sz="quarter" idx="13"/>
          </p:nvPr>
        </p:nvSpPr>
        <p:spPr>
          <a:xfrm>
            <a:off x="5029200" y="661976"/>
            <a:ext cx="3273553" cy="639763"/>
          </a:xfrm>
          <a:prstGeom prst="rect">
            <a:avLst/>
          </a:prstGeom>
        </p:spPr>
        <p:txBody>
          <a:bodyPr/>
          <a:lstStyle/>
          <a:p>
            <a:pPr marL="0" indent="0">
              <a:buSzTx/>
              <a:buNone/>
              <a:defRPr sz="2200"/>
            </a:pPr>
          </a:p>
        </p:txBody>
      </p:sp>
      <p:sp>
        <p:nvSpPr>
          <p:cNvPr id="55" name="TextBox 12"/>
          <p:cNvSpPr txBox="1"/>
          <p:nvPr/>
        </p:nvSpPr>
        <p:spPr>
          <a:xfrm>
            <a:off x="1056639" y="520191"/>
            <a:ext cx="457201" cy="9144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6000">
                <a:solidFill>
                  <a:srgbClr val="FFFFFF"/>
                </a:solidFill>
                <a:effectLst>
                  <a:outerShdw sx="100000" sy="100000" kx="0" ky="0" algn="b" rotWithShape="0" blurRad="38100" dist="38100" dir="2700000">
                    <a:srgbClr val="000000">
                      <a:alpha val="43137"/>
                    </a:srgbClr>
                  </a:outerShdw>
                </a:effectLst>
              </a:defRPr>
            </a:lvl1pPr>
          </a:lstStyle>
          <a:p>
            <a:pPr/>
            <a:r>
              <a:t>{</a:t>
            </a:r>
          </a:p>
        </p:txBody>
      </p:sp>
      <p:sp>
        <p:nvSpPr>
          <p:cNvPr id="56" name="TextBox 17"/>
          <p:cNvSpPr txBox="1"/>
          <p:nvPr/>
        </p:nvSpPr>
        <p:spPr>
          <a:xfrm>
            <a:off x="4780279" y="520191"/>
            <a:ext cx="457201" cy="9144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6000">
                <a:solidFill>
                  <a:srgbClr val="FFFFFF"/>
                </a:solidFill>
                <a:effectLst>
                  <a:outerShdw sx="100000" sy="100000" kx="0" ky="0" algn="b" rotWithShape="0" blurRad="38100" dist="38100" dir="2700000">
                    <a:srgbClr val="000000">
                      <a:alpha val="43137"/>
                    </a:srgbClr>
                  </a:outerShdw>
                </a:effectLst>
              </a:defRPr>
            </a:lvl1pPr>
          </a:lstStyle>
          <a:p>
            <a:pPr/>
            <a:r>
              <a:t>{</a:t>
            </a:r>
          </a:p>
        </p:txBody>
      </p:sp>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65" name="Title Text"/>
          <p:cNvSpPr txBox="1"/>
          <p:nvPr>
            <p:ph type="title"/>
          </p:nvPr>
        </p:nvSpPr>
        <p:spPr>
          <a:prstGeom prst="rect">
            <a:avLst/>
          </a:prstGeom>
        </p:spPr>
        <p:txBody>
          <a:bodyPr/>
          <a:lstStyle/>
          <a:p>
            <a:pPr/>
            <a:r>
              <a:t>Title Text</a:t>
            </a:r>
          </a:p>
        </p:txBody>
      </p:sp>
      <p:sp>
        <p:nvSpPr>
          <p:cNvPr id="6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7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80" name="TextBox 8"/>
          <p:cNvSpPr txBox="1"/>
          <p:nvPr/>
        </p:nvSpPr>
        <p:spPr>
          <a:xfrm>
            <a:off x="5328920" y="1774587"/>
            <a:ext cx="457201" cy="12192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8000">
                <a:solidFill>
                  <a:srgbClr val="FFFFFF"/>
                </a:solidFill>
                <a:effectLst>
                  <a:outerShdw sx="100000" sy="100000" kx="0" ky="0" algn="b" rotWithShape="0" blurRad="38100" dist="38100" dir="2700000">
                    <a:srgbClr val="000000">
                      <a:alpha val="43137"/>
                    </a:srgbClr>
                  </a:outerShdw>
                </a:effectLst>
              </a:defRPr>
            </a:lvl1pPr>
          </a:lstStyle>
          <a:p>
            <a:pPr/>
            <a:r>
              <a:t>{</a:t>
            </a:r>
          </a:p>
        </p:txBody>
      </p:sp>
      <p:sp>
        <p:nvSpPr>
          <p:cNvPr id="81" name="Body Level One…"/>
          <p:cNvSpPr txBox="1"/>
          <p:nvPr>
            <p:ph type="body" sz="half" idx="1"/>
          </p:nvPr>
        </p:nvSpPr>
        <p:spPr>
          <a:xfrm>
            <a:off x="838200" y="685801"/>
            <a:ext cx="4343400" cy="3429001"/>
          </a:xfrm>
          <a:prstGeom prst="rect">
            <a:avLst/>
          </a:prstGeom>
        </p:spPr>
        <p:txBody>
          <a:bodyPr/>
          <a:lstStyle>
            <a:lvl1pPr>
              <a:defRPr sz="2400"/>
            </a:lvl1pPr>
            <a:lvl2pPr marL="663355" indent="-279307">
              <a:defRPr sz="2400"/>
            </a:lvl2pPr>
            <a:lvl3pPr marL="1057046" indent="-307238">
              <a:defRPr sz="2400"/>
            </a:lvl3pPr>
            <a:lvl4pPr marL="1456944" indent="-341376">
              <a:defRPr sz="2400"/>
            </a:lvl4pPr>
            <a:lvl5pPr marL="1731264" indent="-341376">
              <a:defRPr sz="2400"/>
            </a:lvl5pPr>
          </a:lstStyle>
          <a:p>
            <a:pPr/>
            <a:r>
              <a:t>Body Level One</a:t>
            </a:r>
          </a:p>
          <a:p>
            <a:pPr lvl="1"/>
            <a:r>
              <a:t>Body Level Two</a:t>
            </a:r>
          </a:p>
          <a:p>
            <a:pPr lvl="2"/>
            <a:r>
              <a:t>Body Level Three</a:t>
            </a:r>
          </a:p>
          <a:p>
            <a:pPr lvl="3"/>
            <a:r>
              <a:t>Body Level Four</a:t>
            </a:r>
          </a:p>
          <a:p>
            <a:pPr lvl="4"/>
            <a:r>
              <a:t>Body Level Five</a:t>
            </a:r>
          </a:p>
        </p:txBody>
      </p:sp>
      <p:sp>
        <p:nvSpPr>
          <p:cNvPr id="82" name="Text Placeholder 3"/>
          <p:cNvSpPr/>
          <p:nvPr>
            <p:ph type="body" sz="quarter" idx="13"/>
          </p:nvPr>
        </p:nvSpPr>
        <p:spPr>
          <a:xfrm>
            <a:off x="5715000" y="685801"/>
            <a:ext cx="2590800" cy="3429001"/>
          </a:xfrm>
          <a:prstGeom prst="rect">
            <a:avLst/>
          </a:prstGeom>
        </p:spPr>
        <p:txBody>
          <a:bodyPr/>
          <a:lstStyle/>
          <a:p>
            <a:pPr marL="0" indent="0">
              <a:spcBef>
                <a:spcPts val="300"/>
              </a:spcBef>
              <a:buSzTx/>
              <a:buNone/>
              <a:defRPr sz="1600"/>
            </a:pPr>
          </a:p>
        </p:txBody>
      </p:sp>
      <p:sp>
        <p:nvSpPr>
          <p:cNvPr id="83" name="Title Text"/>
          <p:cNvSpPr txBox="1"/>
          <p:nvPr>
            <p:ph type="title"/>
          </p:nvPr>
        </p:nvSpPr>
        <p:spPr>
          <a:prstGeom prst="rect">
            <a:avLst/>
          </a:prstGeom>
        </p:spPr>
        <p:txBody>
          <a:bodyPr/>
          <a:lstStyle/>
          <a:p>
            <a:pPr/>
            <a:r>
              <a:t>Title Text</a:t>
            </a:r>
          </a:p>
        </p:txBody>
      </p:sp>
      <p:sp>
        <p:nvSpPr>
          <p:cNvPr id="8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91" name="Picture Placeholder 2"/>
          <p:cNvSpPr/>
          <p:nvPr>
            <p:ph type="pic" sz="half" idx="13"/>
          </p:nvPr>
        </p:nvSpPr>
        <p:spPr>
          <a:xfrm>
            <a:off x="1219200" y="612775"/>
            <a:ext cx="6705600" cy="2546986"/>
          </a:xfrm>
          <a:prstGeom prst="rect">
            <a:avLst/>
          </a:prstGeom>
          <a:effectLst>
            <a:outerShdw sx="100000" sy="100000" kx="0" ky="0" algn="b" rotWithShape="0" blurRad="152400" dist="317500" dir="5400000">
              <a:srgbClr val="000000">
                <a:alpha val="15000"/>
              </a:srgbClr>
            </a:outerShdw>
          </a:effectLst>
        </p:spPr>
        <p:txBody>
          <a:bodyPr lIns="91439" rIns="91439" anchor="t">
            <a:noAutofit/>
          </a:bodyPr>
          <a:lstStyle/>
          <a:p>
            <a:pPr/>
          </a:p>
        </p:txBody>
      </p:sp>
      <p:sp>
        <p:nvSpPr>
          <p:cNvPr id="92" name="Body Level One…"/>
          <p:cNvSpPr txBox="1"/>
          <p:nvPr>
            <p:ph type="body" sz="quarter" idx="1"/>
          </p:nvPr>
        </p:nvSpPr>
        <p:spPr>
          <a:xfrm>
            <a:off x="2743200" y="3453046"/>
            <a:ext cx="5029200" cy="720805"/>
          </a:xfrm>
          <a:prstGeom prst="rect">
            <a:avLst/>
          </a:prstGeom>
        </p:spPr>
        <p:txBody>
          <a:bodyPr/>
          <a:lstStyle>
            <a:lvl1pPr marL="0" indent="0">
              <a:spcBef>
                <a:spcPts val="300"/>
              </a:spcBef>
              <a:buSzTx/>
              <a:buNone/>
              <a:defRPr sz="1600"/>
            </a:lvl1pPr>
            <a:lvl2pPr marL="0" indent="457200">
              <a:spcBef>
                <a:spcPts val="300"/>
              </a:spcBef>
              <a:buSzTx/>
              <a:buNone/>
              <a:defRPr sz="1600"/>
            </a:lvl2pPr>
            <a:lvl3pPr marL="0" indent="914400">
              <a:spcBef>
                <a:spcPts val="300"/>
              </a:spcBef>
              <a:buSzTx/>
              <a:buNone/>
              <a:defRPr sz="1600"/>
            </a:lvl3pPr>
            <a:lvl4pPr marL="0" indent="1371600">
              <a:spcBef>
                <a:spcPts val="300"/>
              </a:spcBef>
              <a:buSzTx/>
              <a:buNone/>
              <a:defRPr sz="1600"/>
            </a:lvl4pPr>
            <a:lvl5pPr marL="0" indent="1828800">
              <a:spcBef>
                <a:spcPts val="300"/>
              </a:spcBef>
              <a:buSz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93" name="TextBox 8"/>
          <p:cNvSpPr txBox="1"/>
          <p:nvPr/>
        </p:nvSpPr>
        <p:spPr>
          <a:xfrm>
            <a:off x="2435351" y="3331464"/>
            <a:ext cx="457201" cy="9144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defRPr sz="6000">
                <a:solidFill>
                  <a:srgbClr val="FFFFFF"/>
                </a:solidFill>
                <a:effectLst>
                  <a:outerShdw sx="100000" sy="100000" kx="0" ky="0" algn="b" rotWithShape="0" blurRad="38100" dist="38100" dir="2700000">
                    <a:srgbClr val="000000">
                      <a:alpha val="43137"/>
                    </a:srgbClr>
                  </a:outerShdw>
                </a:effectLst>
              </a:defRPr>
            </a:lvl1pPr>
          </a:lstStyle>
          <a:p>
            <a:pPr/>
            <a:r>
              <a:t>{</a:t>
            </a:r>
          </a:p>
        </p:txBody>
      </p:sp>
      <p:sp>
        <p:nvSpPr>
          <p:cNvPr id="94" name="Title Text"/>
          <p:cNvSpPr txBox="1"/>
          <p:nvPr>
            <p:ph type="title"/>
          </p:nvPr>
        </p:nvSpPr>
        <p:spPr>
          <a:prstGeom prst="rect">
            <a:avLst/>
          </a:prstGeom>
        </p:spPr>
        <p:txBody>
          <a:bodyPr/>
          <a:lstStyle/>
          <a:p>
            <a:pPr/>
            <a:r>
              <a:t>Title Text</a:t>
            </a:r>
          </a:p>
        </p:txBody>
      </p:sp>
      <p:sp>
        <p:nvSpPr>
          <p:cNvPr id="9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000000"/>
        </a:solidFill>
      </p:bgPr>
    </p:bg>
    <p:spTree>
      <p:nvGrpSpPr>
        <p:cNvPr id="1" name=""/>
        <p:cNvGrpSpPr/>
        <p:nvPr/>
      </p:nvGrpSpPr>
      <p:grpSpPr>
        <a:xfrm>
          <a:off x="0" y="0"/>
          <a:ext cx="0" cy="0"/>
          <a:chOff x="0" y="0"/>
          <a:chExt cx="0" cy="0"/>
        </a:xfrm>
      </p:grpSpPr>
      <p:sp>
        <p:nvSpPr>
          <p:cNvPr id="2" name="Rectangle 6"/>
          <p:cNvSpPr/>
          <p:nvPr/>
        </p:nvSpPr>
        <p:spPr>
          <a:xfrm>
            <a:off x="0" y="0"/>
            <a:ext cx="9144000" cy="6858000"/>
          </a:xfrm>
          <a:prstGeom prst="rect">
            <a:avLst/>
          </a:prstGeom>
          <a:gradFill>
            <a:gsLst>
              <a:gs pos="0">
                <a:srgbClr val="504652">
                  <a:alpha val="36000"/>
                </a:srgbClr>
              </a:gs>
              <a:gs pos="100000">
                <a:srgbClr val="242852">
                  <a:alpha val="10000"/>
                </a:srgbClr>
              </a:gs>
            </a:gsLst>
            <a:lin ang="5400000"/>
          </a:gradFill>
          <a:ln w="12700">
            <a:miter lim="400000"/>
          </a:ln>
        </p:spPr>
        <p:txBody>
          <a:bodyPr lIns="45719" rIns="45719" anchor="ctr"/>
          <a:lstStyle/>
          <a:p>
            <a:pPr algn="ctr">
              <a:defRPr>
                <a:solidFill>
                  <a:srgbClr val="FFFFFF"/>
                </a:solidFill>
              </a:defRPr>
            </a:pPr>
          </a:p>
        </p:txBody>
      </p:sp>
      <p:sp>
        <p:nvSpPr>
          <p:cNvPr id="3" name="Oval 7"/>
          <p:cNvSpPr/>
          <p:nvPr/>
        </p:nvSpPr>
        <p:spPr>
          <a:xfrm rot="19724275">
            <a:off x="1373221" y="1038439"/>
            <a:ext cx="7240621" cy="5706989"/>
          </a:xfrm>
          <a:prstGeom prst="ellipse">
            <a:avLst/>
          </a:prstGeom>
          <a:gradFill>
            <a:gsLst>
              <a:gs pos="0">
                <a:srgbClr val="C4BCC6">
                  <a:alpha val="7000"/>
                </a:srgbClr>
              </a:gs>
              <a:gs pos="58000">
                <a:srgbClr val="242852">
                  <a:alpha val="0"/>
                </a:srgbClr>
              </a:gs>
            </a:gsLst>
            <a:path path="circle">
              <a:fillToRect l="37721" t="-19636" r="62278" b="119636"/>
            </a:path>
          </a:gradFill>
          <a:ln w="12700">
            <a:miter lim="400000"/>
          </a:ln>
        </p:spPr>
        <p:txBody>
          <a:bodyPr lIns="45719" rIns="45719" anchor="ctr"/>
          <a:lstStyle/>
          <a:p>
            <a:pPr algn="ctr">
              <a:defRPr>
                <a:solidFill>
                  <a:srgbClr val="FFFFFF"/>
                </a:solidFill>
              </a:defRPr>
            </a:pPr>
          </a:p>
        </p:txBody>
      </p:sp>
      <p:sp>
        <p:nvSpPr>
          <p:cNvPr id="4" name="Oval 8"/>
          <p:cNvSpPr/>
          <p:nvPr/>
        </p:nvSpPr>
        <p:spPr>
          <a:xfrm rot="17656910">
            <a:off x="-274211" y="1165874"/>
            <a:ext cx="5538473" cy="4480461"/>
          </a:xfrm>
          <a:prstGeom prst="ellipse">
            <a:avLst/>
          </a:prstGeom>
          <a:gradFill>
            <a:gsLst>
              <a:gs pos="0">
                <a:srgbClr val="C4BCC6">
                  <a:alpha val="8000"/>
                </a:srgbClr>
              </a:gs>
              <a:gs pos="58000">
                <a:srgbClr val="242852">
                  <a:alpha val="0"/>
                </a:srgbClr>
              </a:gs>
            </a:gsLst>
            <a:path path="circle">
              <a:fillToRect l="37721" t="-19636" r="62278" b="119636"/>
            </a:path>
          </a:gradFill>
          <a:ln w="12700">
            <a:miter lim="400000"/>
          </a:ln>
        </p:spPr>
        <p:txBody>
          <a:bodyPr lIns="45719" rIns="45719" anchor="ctr"/>
          <a:lstStyle/>
          <a:p>
            <a:pPr algn="ctr">
              <a:defRPr>
                <a:solidFill>
                  <a:srgbClr val="FFFFFF"/>
                </a:solidFill>
              </a:defRPr>
            </a:pPr>
          </a:p>
        </p:txBody>
      </p:sp>
      <p:sp>
        <p:nvSpPr>
          <p:cNvPr id="5" name="Oval 9"/>
          <p:cNvSpPr/>
          <p:nvPr/>
        </p:nvSpPr>
        <p:spPr>
          <a:xfrm rot="19724275">
            <a:off x="3277954" y="116853"/>
            <a:ext cx="6479364" cy="4754760"/>
          </a:xfrm>
          <a:prstGeom prst="ellipse">
            <a:avLst/>
          </a:prstGeom>
          <a:gradFill>
            <a:gsLst>
              <a:gs pos="0">
                <a:srgbClr val="C4BCC6">
                  <a:alpha val="8000"/>
                </a:srgbClr>
              </a:gs>
              <a:gs pos="58000">
                <a:srgbClr val="242852">
                  <a:alpha val="0"/>
                </a:srgbClr>
              </a:gs>
            </a:gsLst>
            <a:path path="circle">
              <a:fillToRect l="37721" t="-19636" r="62278" b="119636"/>
            </a:path>
          </a:gradFill>
          <a:ln w="12700">
            <a:miter lim="400000"/>
          </a:ln>
        </p:spPr>
        <p:txBody>
          <a:bodyPr lIns="45719" rIns="45719" anchor="ctr"/>
          <a:lstStyle/>
          <a:p>
            <a:pPr algn="ctr">
              <a:defRPr>
                <a:solidFill>
                  <a:srgbClr val="FFFFFF"/>
                </a:solidFill>
              </a:defRPr>
            </a:pPr>
          </a:p>
        </p:txBody>
      </p:sp>
      <p:sp>
        <p:nvSpPr>
          <p:cNvPr id="6" name="Title Text"/>
          <p:cNvSpPr txBox="1"/>
          <p:nvPr>
            <p:ph type="title"/>
          </p:nvPr>
        </p:nvSpPr>
        <p:spPr>
          <a:xfrm>
            <a:off x="777240" y="4876800"/>
            <a:ext cx="7543801" cy="914400"/>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p>
            <a:pPr/>
            <a:r>
              <a:t>Title Text</a:t>
            </a:r>
          </a:p>
        </p:txBody>
      </p:sp>
      <p:sp>
        <p:nvSpPr>
          <p:cNvPr id="7" name="Body Level One…"/>
          <p:cNvSpPr txBox="1"/>
          <p:nvPr>
            <p:ph type="body" idx="1"/>
          </p:nvPr>
        </p:nvSpPr>
        <p:spPr>
          <a:xfrm>
            <a:off x="457200" y="1600200"/>
            <a:ext cx="8229600" cy="45259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8" name="Slide Number"/>
          <p:cNvSpPr txBox="1"/>
          <p:nvPr>
            <p:ph type="sldNum" sz="quarter" idx="2"/>
          </p:nvPr>
        </p:nvSpPr>
        <p:spPr>
          <a:xfrm>
            <a:off x="822960" y="5887211"/>
            <a:ext cx="234189" cy="259589"/>
          </a:xfrm>
          <a:prstGeom prst="rect">
            <a:avLst/>
          </a:prstGeom>
          <a:ln w="12700">
            <a:miter lim="400000"/>
          </a:ln>
        </p:spPr>
        <p:txBody>
          <a:bodyPr wrap="none" lIns="9144" tIns="9144" rIns="9144" bIns="9144" anchor="b">
            <a:spAutoFit/>
          </a:bodyPr>
          <a:lstStyle>
            <a:lvl1pPr>
              <a:defRPr sz="1600">
                <a:solidFill>
                  <a:srgbClr val="FFFFFF">
                    <a:alpha val="60000"/>
                  </a:srgbClr>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914400" rtl="0" latinLnBrk="0">
        <a:lnSpc>
          <a:spcPct val="100000"/>
        </a:lnSpc>
        <a:spcBef>
          <a:spcPts val="0"/>
        </a:spcBef>
        <a:spcAft>
          <a:spcPts val="0"/>
        </a:spcAft>
        <a:buClrTx/>
        <a:buSzTx/>
        <a:buFontTx/>
        <a:buNone/>
        <a:tabLst/>
        <a:defRPr b="0" baseline="0" cap="none" i="0" spc="0" strike="noStrike" sz="49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1pPr>
      <a:lvl2pPr marL="0" marR="0" indent="0" algn="l" defTabSz="914400" rtl="0" latinLnBrk="0">
        <a:lnSpc>
          <a:spcPct val="100000"/>
        </a:lnSpc>
        <a:spcBef>
          <a:spcPts val="0"/>
        </a:spcBef>
        <a:spcAft>
          <a:spcPts val="0"/>
        </a:spcAft>
        <a:buClrTx/>
        <a:buSzTx/>
        <a:buFontTx/>
        <a:buNone/>
        <a:tabLst/>
        <a:defRPr b="0" baseline="0" cap="none" i="0" spc="0" strike="noStrike" sz="49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2pPr>
      <a:lvl3pPr marL="0" marR="0" indent="0" algn="l" defTabSz="914400" rtl="0" latinLnBrk="0">
        <a:lnSpc>
          <a:spcPct val="100000"/>
        </a:lnSpc>
        <a:spcBef>
          <a:spcPts val="0"/>
        </a:spcBef>
        <a:spcAft>
          <a:spcPts val="0"/>
        </a:spcAft>
        <a:buClrTx/>
        <a:buSzTx/>
        <a:buFontTx/>
        <a:buNone/>
        <a:tabLst/>
        <a:defRPr b="0" baseline="0" cap="none" i="0" spc="0" strike="noStrike" sz="49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3pPr>
      <a:lvl4pPr marL="0" marR="0" indent="0" algn="l" defTabSz="914400" rtl="0" latinLnBrk="0">
        <a:lnSpc>
          <a:spcPct val="100000"/>
        </a:lnSpc>
        <a:spcBef>
          <a:spcPts val="0"/>
        </a:spcBef>
        <a:spcAft>
          <a:spcPts val="0"/>
        </a:spcAft>
        <a:buClrTx/>
        <a:buSzTx/>
        <a:buFontTx/>
        <a:buNone/>
        <a:tabLst/>
        <a:defRPr b="0" baseline="0" cap="none" i="0" spc="0" strike="noStrike" sz="49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4pPr>
      <a:lvl5pPr marL="0" marR="0" indent="0" algn="l" defTabSz="914400" rtl="0" latinLnBrk="0">
        <a:lnSpc>
          <a:spcPct val="100000"/>
        </a:lnSpc>
        <a:spcBef>
          <a:spcPts val="0"/>
        </a:spcBef>
        <a:spcAft>
          <a:spcPts val="0"/>
        </a:spcAft>
        <a:buClrTx/>
        <a:buSzTx/>
        <a:buFontTx/>
        <a:buNone/>
        <a:tabLst/>
        <a:defRPr b="0" baseline="0" cap="none" i="0" spc="0" strike="noStrike" sz="49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5pPr>
      <a:lvl6pPr marL="0" marR="0" indent="0" algn="l" defTabSz="914400" rtl="0" latinLnBrk="0">
        <a:lnSpc>
          <a:spcPct val="100000"/>
        </a:lnSpc>
        <a:spcBef>
          <a:spcPts val="0"/>
        </a:spcBef>
        <a:spcAft>
          <a:spcPts val="0"/>
        </a:spcAft>
        <a:buClrTx/>
        <a:buSzTx/>
        <a:buFontTx/>
        <a:buNone/>
        <a:tabLst/>
        <a:defRPr b="0" baseline="0" cap="none" i="0" spc="0" strike="noStrike" sz="49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6pPr>
      <a:lvl7pPr marL="0" marR="0" indent="0" algn="l" defTabSz="914400" rtl="0" latinLnBrk="0">
        <a:lnSpc>
          <a:spcPct val="100000"/>
        </a:lnSpc>
        <a:spcBef>
          <a:spcPts val="0"/>
        </a:spcBef>
        <a:spcAft>
          <a:spcPts val="0"/>
        </a:spcAft>
        <a:buClrTx/>
        <a:buSzTx/>
        <a:buFontTx/>
        <a:buNone/>
        <a:tabLst/>
        <a:defRPr b="0" baseline="0" cap="none" i="0" spc="0" strike="noStrike" sz="49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7pPr>
      <a:lvl8pPr marL="0" marR="0" indent="0" algn="l" defTabSz="914400" rtl="0" latinLnBrk="0">
        <a:lnSpc>
          <a:spcPct val="100000"/>
        </a:lnSpc>
        <a:spcBef>
          <a:spcPts val="0"/>
        </a:spcBef>
        <a:spcAft>
          <a:spcPts val="0"/>
        </a:spcAft>
        <a:buClrTx/>
        <a:buSzTx/>
        <a:buFontTx/>
        <a:buNone/>
        <a:tabLst/>
        <a:defRPr b="0" baseline="0" cap="none" i="0" spc="0" strike="noStrike" sz="49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8pPr>
      <a:lvl9pPr marL="0" marR="0" indent="0" algn="l" defTabSz="914400" rtl="0" latinLnBrk="0">
        <a:lnSpc>
          <a:spcPct val="100000"/>
        </a:lnSpc>
        <a:spcBef>
          <a:spcPts val="0"/>
        </a:spcBef>
        <a:spcAft>
          <a:spcPts val="0"/>
        </a:spcAft>
        <a:buClrTx/>
        <a:buSzTx/>
        <a:buFontTx/>
        <a:buNone/>
        <a:tabLst/>
        <a:defRPr b="0" baseline="0" cap="none" i="0" spc="0" strike="noStrike" sz="49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9pPr>
    </p:titleStyle>
    <p:bodyStyle>
      <a:lvl1pPr marL="274320" marR="0" indent="-256031" algn="l" defTabSz="914400" rtl="0" latinLnBrk="0">
        <a:lnSpc>
          <a:spcPct val="100000"/>
        </a:lnSpc>
        <a:spcBef>
          <a:spcPts val="500"/>
        </a:spcBef>
        <a:spcAft>
          <a:spcPts val="0"/>
        </a:spcAft>
        <a:buClrTx/>
        <a:buSzPct val="60000"/>
        <a:buFontTx/>
        <a:buChar char=""/>
        <a:tabLst/>
        <a:defRPr b="0" baseline="0" cap="none" i="0" spc="0" strike="noStrike" sz="21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1pPr>
      <a:lvl2pPr marL="667030" marR="0" indent="-282982" algn="l" defTabSz="914400" rtl="0" latinLnBrk="0">
        <a:lnSpc>
          <a:spcPct val="100000"/>
        </a:lnSpc>
        <a:spcBef>
          <a:spcPts val="500"/>
        </a:spcBef>
        <a:spcAft>
          <a:spcPts val="0"/>
        </a:spcAft>
        <a:buClrTx/>
        <a:buSzPct val="60000"/>
        <a:buFontTx/>
        <a:buChar char=""/>
        <a:tabLst/>
        <a:defRPr b="0" baseline="0" cap="none" i="0" spc="0" strike="noStrike" sz="21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2pPr>
      <a:lvl3pPr marL="1066082" marR="0" indent="-316274" algn="l" defTabSz="914400" rtl="0" latinLnBrk="0">
        <a:lnSpc>
          <a:spcPct val="100000"/>
        </a:lnSpc>
        <a:spcBef>
          <a:spcPts val="500"/>
        </a:spcBef>
        <a:spcAft>
          <a:spcPts val="0"/>
        </a:spcAft>
        <a:buClrTx/>
        <a:buSzPct val="60000"/>
        <a:buFontTx/>
        <a:buChar char=""/>
        <a:tabLst/>
        <a:defRPr b="0" baseline="0" cap="none" i="0" spc="0" strike="noStrike" sz="21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3pPr>
      <a:lvl4pPr marL="1451610" marR="0" indent="-336042" algn="l" defTabSz="914400" rtl="0" latinLnBrk="0">
        <a:lnSpc>
          <a:spcPct val="100000"/>
        </a:lnSpc>
        <a:spcBef>
          <a:spcPts val="500"/>
        </a:spcBef>
        <a:spcAft>
          <a:spcPts val="0"/>
        </a:spcAft>
        <a:buClrTx/>
        <a:buSzPct val="60000"/>
        <a:buFontTx/>
        <a:buChar char=""/>
        <a:tabLst/>
        <a:defRPr b="0" baseline="0" cap="none" i="0" spc="0" strike="noStrike" sz="21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4pPr>
      <a:lvl5pPr marL="1748332" marR="0" indent="-358444" algn="l" defTabSz="914400" rtl="0" latinLnBrk="0">
        <a:lnSpc>
          <a:spcPct val="100000"/>
        </a:lnSpc>
        <a:spcBef>
          <a:spcPts val="500"/>
        </a:spcBef>
        <a:spcAft>
          <a:spcPts val="0"/>
        </a:spcAft>
        <a:buClrTx/>
        <a:buSzPct val="60000"/>
        <a:buFontTx/>
        <a:buChar char=""/>
        <a:tabLst/>
        <a:defRPr b="0" baseline="0" cap="none" i="0" spc="0" strike="noStrike" sz="21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5pPr>
      <a:lvl6pPr marL="2093976" marR="0" indent="-384048" algn="l" defTabSz="914400" rtl="0" latinLnBrk="0">
        <a:lnSpc>
          <a:spcPct val="100000"/>
        </a:lnSpc>
        <a:spcBef>
          <a:spcPts val="500"/>
        </a:spcBef>
        <a:spcAft>
          <a:spcPts val="0"/>
        </a:spcAft>
        <a:buClrTx/>
        <a:buSzPct val="60000"/>
        <a:buFontTx/>
        <a:buChar char=""/>
        <a:tabLst/>
        <a:defRPr b="0" baseline="0" cap="none" i="0" spc="0" strike="noStrike" sz="21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6pPr>
      <a:lvl7pPr marL="2368295" marR="0" indent="-384048" algn="l" defTabSz="914400" rtl="0" latinLnBrk="0">
        <a:lnSpc>
          <a:spcPct val="100000"/>
        </a:lnSpc>
        <a:spcBef>
          <a:spcPts val="500"/>
        </a:spcBef>
        <a:spcAft>
          <a:spcPts val="0"/>
        </a:spcAft>
        <a:buClrTx/>
        <a:buSzPct val="60000"/>
        <a:buFontTx/>
        <a:buChar char=""/>
        <a:tabLst/>
        <a:defRPr b="0" baseline="0" cap="none" i="0" spc="0" strike="noStrike" sz="21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7pPr>
      <a:lvl8pPr marL="2642616" marR="0" indent="-384048" algn="l" defTabSz="914400" rtl="0" latinLnBrk="0">
        <a:lnSpc>
          <a:spcPct val="100000"/>
        </a:lnSpc>
        <a:spcBef>
          <a:spcPts val="500"/>
        </a:spcBef>
        <a:spcAft>
          <a:spcPts val="0"/>
        </a:spcAft>
        <a:buClrTx/>
        <a:buSzPct val="60000"/>
        <a:buFontTx/>
        <a:buChar char=""/>
        <a:tabLst/>
        <a:defRPr b="0" baseline="0" cap="none" i="0" spc="0" strike="noStrike" sz="21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8pPr>
      <a:lvl9pPr marL="2962655" marR="0" indent="-384048" algn="l" defTabSz="914400" rtl="0" latinLnBrk="0">
        <a:lnSpc>
          <a:spcPct val="100000"/>
        </a:lnSpc>
        <a:spcBef>
          <a:spcPts val="500"/>
        </a:spcBef>
        <a:spcAft>
          <a:spcPts val="0"/>
        </a:spcAft>
        <a:buClrTx/>
        <a:buSzPct val="60000"/>
        <a:buFontTx/>
        <a:buChar char=""/>
        <a:tabLst/>
        <a:defRPr b="0" baseline="0" cap="none" i="0" spc="0" strike="noStrike" sz="2100" u="none">
          <a:solidFill>
            <a:srgbClr val="FFFFFF"/>
          </a:solidFill>
          <a:effectLst>
            <a:outerShdw sx="100000" sy="100000" kx="0" ky="0" algn="b" rotWithShape="0" blurRad="38100" dist="38100" dir="2700000">
              <a:srgbClr val="000000">
                <a:alpha val="43137"/>
              </a:srgbClr>
            </a:outerShdw>
          </a:effectLst>
          <a:uFillTx/>
          <a:latin typeface="+mn-lt"/>
          <a:ea typeface="+mn-ea"/>
          <a:cs typeface="+mn-cs"/>
          <a:sym typeface="Palatino Linotype"/>
        </a:defRPr>
      </a:lvl9pPr>
    </p:bodyStyle>
    <p:otherStyle>
      <a:lvl1pPr marL="0" marR="0" indent="0" algn="l" defTabSz="91440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Palatino Linotype"/>
        </a:defRPr>
      </a:lvl1pPr>
      <a:lvl2pPr marL="0" marR="0" indent="457200" algn="l" defTabSz="91440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Palatino Linotype"/>
        </a:defRPr>
      </a:lvl2pPr>
      <a:lvl3pPr marL="0" marR="0" indent="914400" algn="l" defTabSz="91440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Palatino Linotype"/>
        </a:defRPr>
      </a:lvl3pPr>
      <a:lvl4pPr marL="0" marR="0" indent="1371600" algn="l" defTabSz="91440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Palatino Linotype"/>
        </a:defRPr>
      </a:lvl4pPr>
      <a:lvl5pPr marL="0" marR="0" indent="1828800" algn="l" defTabSz="91440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Palatino Linotype"/>
        </a:defRPr>
      </a:lvl5pPr>
      <a:lvl6pPr marL="0" marR="0" indent="2286000" algn="l" defTabSz="91440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Palatino Linotype"/>
        </a:defRPr>
      </a:lvl6pPr>
      <a:lvl7pPr marL="0" marR="0" indent="2743200" algn="l" defTabSz="91440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Palatino Linotype"/>
        </a:defRPr>
      </a:lvl7pPr>
      <a:lvl8pPr marL="0" marR="0" indent="3200400" algn="l" defTabSz="91440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Palatino Linotype"/>
        </a:defRPr>
      </a:lvl8pPr>
      <a:lvl9pPr marL="0" marR="0" indent="3657600" algn="l" defTabSz="91440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Palatino Linotype"/>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1.tif"/><Relationship Id="rId4" Type="http://schemas.openxmlformats.org/officeDocument/2006/relationships/image" Target="../media/image2.tif"/></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tif"/><Relationship Id="rId3" Type="http://schemas.openxmlformats.org/officeDocument/2006/relationships/image" Target="../media/image4.tif"/></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tif"/></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hatsouttonight.com" TargetMode="External"/><Relationship Id="rId3" Type="http://schemas.openxmlformats.org/officeDocument/2006/relationships/image" Target="../media/image6.tif"/></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tif"/></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tif"/></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tif"/></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tif"/></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tif"/></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tif"/></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3.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4.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tif"/></Relationships>

</file>

<file path=ppt/slides/_rels/slide1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tif"/></Relationships>

</file>

<file path=ppt/slides/_rels/slide1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tif"/></Relationships>

</file>

<file path=ppt/slides/_rels/slide1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tif"/></Relationships>

</file>

<file path=ppt/slides/_rels/slide1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tif"/></Relationships>

</file>

<file path=ppt/slides/_rels/slide1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tif"/></Relationships>

</file>

<file path=ppt/slides/_rels/slide2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tif"/></Relationships>

</file>

<file path=ppt/slides/_rels/slide2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 Id="rId3" Type="http://schemas.openxmlformats.org/officeDocument/2006/relationships/image" Target="../media/image1.gif"/></Relationships>

</file>

<file path=ppt/slides/_rels/slide2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2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tif"/></Relationships>

</file>

<file path=ppt/slides/_rels/slide2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tif"/></Relationships>

</file>

<file path=ppt/slides/_rels/slide2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2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5.jpeg"/><Relationship Id="rId4" Type="http://schemas.openxmlformats.org/officeDocument/2006/relationships/image" Target="../media/image6.jpeg"/></Relationships>

</file>

<file path=ppt/slides/_rels/slide2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1.tif"/></Relationships>

</file>

<file path=ppt/slides/_rels/slide2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5.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 Id="rId3" Type="http://schemas.openxmlformats.org/officeDocument/2006/relationships/image" Target="../media/image6.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 Id="rId3" Type="http://schemas.openxmlformats.org/officeDocument/2006/relationships/image" Target="../media/image10.jpeg"/><Relationship Id="rId4" Type="http://schemas.openxmlformats.org/officeDocument/2006/relationships/image" Target="../media/image2.gif"/></Relationships>

</file>

<file path=ppt/slides/_rels/slide3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 Id="rId3" Type="http://schemas.openxmlformats.org/officeDocument/2006/relationships/image" Target="../media/image12.jpeg"/></Relationships>

</file>

<file path=ppt/slides/_rels/slide3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 Id="rId3" Type="http://schemas.openxmlformats.org/officeDocument/2006/relationships/image" Target="../media/image14.jpeg"/><Relationship Id="rId4" Type="http://schemas.openxmlformats.org/officeDocument/2006/relationships/image" Target="../media/image3.gif"/></Relationships>

</file>

<file path=ppt/slides/_rels/slide3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 Id="rId3" Type="http://schemas.openxmlformats.org/officeDocument/2006/relationships/image" Target="../media/image16.jpeg"/></Relationships>

</file>

<file path=ppt/slides/_rels/slide3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7.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 Id="rId3" Type="http://schemas.openxmlformats.org/officeDocument/2006/relationships/image" Target="../media/image18.jpeg"/><Relationship Id="rId4" Type="http://schemas.openxmlformats.org/officeDocument/2006/relationships/image" Target="../media/image8.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 Id="rId3" Type="http://schemas.openxmlformats.org/officeDocument/2006/relationships/image" Target="../media/image20.jpeg"/></Relationships>

</file>

<file path=ppt/slides/_rels/slide3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eg"/><Relationship Id="rId3" Type="http://schemas.openxmlformats.org/officeDocument/2006/relationships/image" Target="../media/image22.jpeg"/></Relationships>

</file>

<file path=ppt/slides/_rels/slide38.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9.png"/><Relationship Id="rId3" Type="http://schemas.openxmlformats.org/officeDocument/2006/relationships/image" Target="../media/image10.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11.png"/><Relationship Id="rId4" Type="http://schemas.openxmlformats.org/officeDocument/2006/relationships/image" Target="../media/image4.gif"/><Relationship Id="rId5" Type="http://schemas.openxmlformats.org/officeDocument/2006/relationships/audio" Target="../media/media1.mov"/><Relationship Id="rId6" Type="http://schemas.microsoft.com/office/2007/relationships/media" Target="../media/media1.mov"/><Relationship Id="rId7" Type="http://schemas.openxmlformats.org/officeDocument/2006/relationships/image" Target="../media/image12.png"/><Relationship Id="rId8" Type="http://schemas.openxmlformats.org/officeDocument/2006/relationships/image" Target="../media/image5.gif"/></Relationships>

</file>

<file path=ppt/slides/_rels/slide40.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jpeg"/><Relationship Id="rId3"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04" name="Picture 2" descr="Picture 2"/>
          <p:cNvPicPr>
            <a:picLocks noChangeAspect="1"/>
          </p:cNvPicPr>
          <p:nvPr/>
        </p:nvPicPr>
        <p:blipFill>
          <a:blip r:embed="rId2">
            <a:extLst/>
          </a:blip>
          <a:srcRect l="581" t="0" r="581" b="0"/>
          <a:stretch>
            <a:fillRect/>
          </a:stretch>
        </p:blipFill>
        <p:spPr>
          <a:xfrm>
            <a:off x="3457029" y="3860800"/>
            <a:ext cx="3531692" cy="2381250"/>
          </a:xfrm>
          <a:prstGeom prst="rect">
            <a:avLst/>
          </a:prstGeom>
          <a:ln w="12700">
            <a:miter lim="400000"/>
          </a:ln>
        </p:spPr>
      </p:pic>
      <p:sp>
        <p:nvSpPr>
          <p:cNvPr id="105" name="Subtitle 2"/>
          <p:cNvSpPr txBox="1"/>
          <p:nvPr/>
        </p:nvSpPr>
        <p:spPr>
          <a:xfrm>
            <a:off x="4343400" y="5978990"/>
            <a:ext cx="3962400" cy="685801"/>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nSpc>
                <a:spcPct val="90000"/>
              </a:lnSpc>
              <a:spcBef>
                <a:spcPts val="400"/>
              </a:spcBef>
              <a:defRPr sz="1900">
                <a:solidFill>
                  <a:srgbClr val="FFFFFF"/>
                </a:solidFill>
                <a:effectLst>
                  <a:outerShdw sx="100000" sy="100000" kx="0" ky="0" algn="b" rotWithShape="0" blurRad="38100" dist="38100" dir="2700000">
                    <a:srgbClr val="000000">
                      <a:alpha val="43137"/>
                    </a:srgbClr>
                  </a:outerShdw>
                </a:effectLst>
              </a:defRPr>
            </a:lvl1pPr>
          </a:lstStyle>
          <a:p>
            <a:pPr/>
            <a:r>
              <a:t>Credit: Janelle C, NAD</a:t>
            </a:r>
          </a:p>
        </p:txBody>
      </p:sp>
      <p:sp>
        <p:nvSpPr>
          <p:cNvPr id="106" name="Title 1"/>
          <p:cNvSpPr txBox="1"/>
          <p:nvPr>
            <p:ph type="ctrTitle"/>
          </p:nvPr>
        </p:nvSpPr>
        <p:spPr>
          <a:xfrm>
            <a:off x="406400" y="228600"/>
            <a:ext cx="2533115" cy="1447800"/>
          </a:xfrm>
          <a:prstGeom prst="rect">
            <a:avLst/>
          </a:prstGeom>
        </p:spPr>
        <p:txBody>
          <a:bodyPr/>
          <a:lstStyle/>
          <a:p>
            <a:pPr/>
            <a:r>
              <a:t>STARS</a:t>
            </a:r>
          </a:p>
        </p:txBody>
      </p:sp>
      <p:sp>
        <p:nvSpPr>
          <p:cNvPr id="107" name="Subtitle 2"/>
          <p:cNvSpPr txBox="1"/>
          <p:nvPr>
            <p:ph type="subTitle" sz="quarter" idx="1"/>
          </p:nvPr>
        </p:nvSpPr>
        <p:spPr>
          <a:xfrm>
            <a:off x="4343400" y="3375490"/>
            <a:ext cx="3962400" cy="685801"/>
          </a:xfrm>
          <a:prstGeom prst="rect">
            <a:avLst/>
          </a:prstGeom>
        </p:spPr>
        <p:txBody>
          <a:bodyPr/>
          <a:lstStyle>
            <a:lvl1pPr defTabSz="859536">
              <a:lnSpc>
                <a:spcPct val="90000"/>
              </a:lnSpc>
              <a:spcBef>
                <a:spcPts val="400"/>
              </a:spcBef>
              <a:defRPr sz="1786">
                <a:effectLst>
                  <a:outerShdw sx="100000" sy="100000" kx="0" ky="0" algn="b" rotWithShape="0" blurRad="35814" dist="35814" dir="2700000">
                    <a:srgbClr val="000000">
                      <a:alpha val="43137"/>
                    </a:srgbClr>
                  </a:outerShdw>
                </a:effectLst>
              </a:defRPr>
            </a:lvl1pPr>
          </a:lstStyle>
          <a:p>
            <a:pPr/>
            <a:r>
              <a:t>Pathfinder Honour</a:t>
            </a:r>
          </a:p>
        </p:txBody>
      </p:sp>
      <p:pic>
        <p:nvPicPr>
          <p:cNvPr id="108" name="Image" descr="Image"/>
          <p:cNvPicPr>
            <a:picLocks noChangeAspect="1"/>
          </p:cNvPicPr>
          <p:nvPr/>
        </p:nvPicPr>
        <p:blipFill>
          <a:blip r:embed="rId3">
            <a:extLst/>
          </a:blip>
          <a:stretch>
            <a:fillRect/>
          </a:stretch>
        </p:blipFill>
        <p:spPr>
          <a:xfrm>
            <a:off x="1066800" y="2888633"/>
            <a:ext cx="2235200" cy="2006601"/>
          </a:xfrm>
          <a:prstGeom prst="rect">
            <a:avLst/>
          </a:prstGeom>
          <a:ln w="12700">
            <a:miter lim="400000"/>
          </a:ln>
        </p:spPr>
      </p:pic>
      <p:pic>
        <p:nvPicPr>
          <p:cNvPr id="109" name="Image" descr="Image"/>
          <p:cNvPicPr>
            <a:picLocks noChangeAspect="1"/>
          </p:cNvPicPr>
          <p:nvPr/>
        </p:nvPicPr>
        <p:blipFill>
          <a:blip r:embed="rId4">
            <a:extLst/>
          </a:blip>
          <a:stretch>
            <a:fillRect/>
          </a:stretch>
        </p:blipFill>
        <p:spPr>
          <a:xfrm>
            <a:off x="4783368" y="119332"/>
            <a:ext cx="4171122" cy="3129400"/>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1" name="Title 1"/>
          <p:cNvSpPr txBox="1"/>
          <p:nvPr>
            <p:ph type="ctrTitle"/>
          </p:nvPr>
        </p:nvSpPr>
        <p:spPr>
          <a:xfrm>
            <a:off x="6324600" y="76200"/>
            <a:ext cx="2533115" cy="1447800"/>
          </a:xfrm>
          <a:prstGeom prst="rect">
            <a:avLst/>
          </a:prstGeom>
        </p:spPr>
        <p:txBody>
          <a:bodyPr/>
          <a:lstStyle/>
          <a:p>
            <a:pPr/>
            <a:r>
              <a:t>STARS</a:t>
            </a:r>
          </a:p>
        </p:txBody>
      </p:sp>
      <p:pic>
        <p:nvPicPr>
          <p:cNvPr id="112" name="Image" descr="Image"/>
          <p:cNvPicPr>
            <a:picLocks noChangeAspect="1"/>
          </p:cNvPicPr>
          <p:nvPr/>
        </p:nvPicPr>
        <p:blipFill>
          <a:blip r:embed="rId2">
            <a:extLst/>
          </a:blip>
          <a:stretch>
            <a:fillRect/>
          </a:stretch>
        </p:blipFill>
        <p:spPr>
          <a:xfrm>
            <a:off x="514350" y="1624983"/>
            <a:ext cx="4889500" cy="4889501"/>
          </a:xfrm>
          <a:prstGeom prst="rect">
            <a:avLst/>
          </a:prstGeom>
          <a:ln w="12700">
            <a:miter lim="400000"/>
          </a:ln>
        </p:spPr>
      </p:pic>
      <p:pic>
        <p:nvPicPr>
          <p:cNvPr id="113" name="Image" descr="Image"/>
          <p:cNvPicPr>
            <a:picLocks noChangeAspect="1"/>
          </p:cNvPicPr>
          <p:nvPr/>
        </p:nvPicPr>
        <p:blipFill>
          <a:blip r:embed="rId3">
            <a:extLst/>
          </a:blip>
          <a:stretch>
            <a:fillRect/>
          </a:stretch>
        </p:blipFill>
        <p:spPr>
          <a:xfrm>
            <a:off x="6340207" y="113683"/>
            <a:ext cx="2501901" cy="3238501"/>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 name="Content Placeholder 1"/>
          <p:cNvSpPr txBox="1"/>
          <p:nvPr>
            <p:ph type="body" sz="quarter" idx="1"/>
          </p:nvPr>
        </p:nvSpPr>
        <p:spPr>
          <a:xfrm>
            <a:off x="916831" y="337425"/>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What you will need: Starchart App</a:t>
            </a:r>
          </a:p>
        </p:txBody>
      </p:sp>
      <p:pic>
        <p:nvPicPr>
          <p:cNvPr id="116" name="Image" descr="Image"/>
          <p:cNvPicPr>
            <a:picLocks noChangeAspect="1"/>
          </p:cNvPicPr>
          <p:nvPr/>
        </p:nvPicPr>
        <p:blipFill>
          <a:blip r:embed="rId2">
            <a:extLst/>
          </a:blip>
          <a:stretch>
            <a:fillRect/>
          </a:stretch>
        </p:blipFill>
        <p:spPr>
          <a:xfrm>
            <a:off x="2750455" y="1648858"/>
            <a:ext cx="4486152" cy="4486152"/>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 name="Content Placeholder 1"/>
          <p:cNvSpPr txBox="1"/>
          <p:nvPr>
            <p:ph type="body" sz="quarter" idx="1"/>
          </p:nvPr>
        </p:nvSpPr>
        <p:spPr>
          <a:xfrm>
            <a:off x="323849" y="286625"/>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p>
            <a:pPr marL="0" indent="18288">
              <a:spcBef>
                <a:spcPts val="600"/>
              </a:spcBef>
              <a:buSzTx/>
              <a:buFont typeface="Wingdings"/>
              <a:buNone/>
              <a:defRPr sz="2800">
                <a:solidFill>
                  <a:srgbClr val="000000"/>
                </a:solidFill>
              </a:defRPr>
            </a:pPr>
            <a:r>
              <a:t>What you will need: What’s Out Tonight? June 2020 Sky Chart - </a:t>
            </a:r>
            <a:r>
              <a:rPr u="sng">
                <a:solidFill>
                  <a:srgbClr val="9454C3"/>
                </a:solidFill>
                <a:uFill>
                  <a:solidFill>
                    <a:srgbClr val="9454C3"/>
                  </a:solidFill>
                </a:uFill>
                <a:hlinkClick r:id="rId2" invalidUrl="" action="" tgtFrame="" tooltip="" history="1" highlightClick="0" endSnd="0"/>
              </a:rPr>
              <a:t>http://whatsouttonight.com</a:t>
            </a:r>
          </a:p>
        </p:txBody>
      </p:sp>
      <p:pic>
        <p:nvPicPr>
          <p:cNvPr id="119" name="Image" descr="Image"/>
          <p:cNvPicPr>
            <a:picLocks noChangeAspect="1"/>
          </p:cNvPicPr>
          <p:nvPr/>
        </p:nvPicPr>
        <p:blipFill>
          <a:blip r:embed="rId3">
            <a:extLst/>
          </a:blip>
          <a:stretch>
            <a:fillRect/>
          </a:stretch>
        </p:blipFill>
        <p:spPr>
          <a:xfrm>
            <a:off x="2501900" y="1504950"/>
            <a:ext cx="4140200" cy="5219700"/>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 name="Content Placeholder 1"/>
          <p:cNvSpPr txBox="1"/>
          <p:nvPr>
            <p:ph type="body" sz="quarter" idx="1"/>
          </p:nvPr>
        </p:nvSpPr>
        <p:spPr>
          <a:xfrm>
            <a:off x="323849" y="286625"/>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lgn="ctr">
              <a:spcBef>
                <a:spcPts val="600"/>
              </a:spcBef>
              <a:buSzTx/>
              <a:buFont typeface="Wingdings"/>
              <a:buNone/>
              <a:defRPr sz="2800">
                <a:solidFill>
                  <a:srgbClr val="000000"/>
                </a:solidFill>
              </a:defRPr>
            </a:lvl1pPr>
          </a:lstStyle>
          <a:p>
            <a:pPr/>
            <a:r>
              <a:t>Some Mind-blowing Facts about Stars</a:t>
            </a:r>
          </a:p>
        </p:txBody>
      </p:sp>
      <p:pic>
        <p:nvPicPr>
          <p:cNvPr id="122" name="Image" descr="Image"/>
          <p:cNvPicPr>
            <a:picLocks noChangeAspect="1"/>
          </p:cNvPicPr>
          <p:nvPr/>
        </p:nvPicPr>
        <p:blipFill>
          <a:blip r:embed="rId2">
            <a:extLst/>
          </a:blip>
          <a:stretch>
            <a:fillRect/>
          </a:stretch>
        </p:blipFill>
        <p:spPr>
          <a:xfrm>
            <a:off x="1466436" y="2225244"/>
            <a:ext cx="5868226" cy="3915206"/>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4" name="Image" descr="Image"/>
          <p:cNvPicPr>
            <a:picLocks noChangeAspect="1"/>
          </p:cNvPicPr>
          <p:nvPr/>
        </p:nvPicPr>
        <p:blipFill>
          <a:blip r:embed="rId2">
            <a:extLst/>
          </a:blip>
          <a:stretch>
            <a:fillRect/>
          </a:stretch>
        </p:blipFill>
        <p:spPr>
          <a:xfrm>
            <a:off x="1819023" y="297109"/>
            <a:ext cx="5505954" cy="5608391"/>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6" name="Content Placeholder 1"/>
          <p:cNvSpPr txBox="1"/>
          <p:nvPr>
            <p:ph type="body" sz="quarter" idx="1"/>
          </p:nvPr>
        </p:nvSpPr>
        <p:spPr>
          <a:xfrm>
            <a:off x="323849" y="286625"/>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lgn="ctr">
              <a:spcBef>
                <a:spcPts val="600"/>
              </a:spcBef>
              <a:buSzTx/>
              <a:buFont typeface="Wingdings"/>
              <a:buNone/>
              <a:defRPr sz="2800">
                <a:solidFill>
                  <a:srgbClr val="000000"/>
                </a:solidFill>
              </a:defRPr>
            </a:lvl1pPr>
          </a:lstStyle>
          <a:p>
            <a:pPr/>
            <a:r>
              <a:t>There are over 10,000 in this image, each one containing around 100 billion stars</a:t>
            </a:r>
          </a:p>
        </p:txBody>
      </p:sp>
      <p:pic>
        <p:nvPicPr>
          <p:cNvPr id="127" name="Image" descr="Image"/>
          <p:cNvPicPr>
            <a:picLocks noChangeAspect="1"/>
          </p:cNvPicPr>
          <p:nvPr/>
        </p:nvPicPr>
        <p:blipFill>
          <a:blip r:embed="rId2">
            <a:extLst/>
          </a:blip>
          <a:stretch>
            <a:fillRect/>
          </a:stretch>
        </p:blipFill>
        <p:spPr>
          <a:xfrm>
            <a:off x="1524355" y="1699342"/>
            <a:ext cx="5752388" cy="5018958"/>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9" name="Content Placeholder 1"/>
          <p:cNvSpPr txBox="1"/>
          <p:nvPr>
            <p:ph type="body" sz="half" idx="1"/>
          </p:nvPr>
        </p:nvSpPr>
        <p:spPr>
          <a:xfrm>
            <a:off x="495300" y="235825"/>
            <a:ext cx="8153400" cy="1662113"/>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lgn="ctr">
              <a:spcBef>
                <a:spcPts val="600"/>
              </a:spcBef>
              <a:buSzTx/>
              <a:buFont typeface="Wingdings"/>
              <a:buNone/>
              <a:defRPr sz="2800">
                <a:solidFill>
                  <a:srgbClr val="000000"/>
                </a:solidFill>
              </a:defRPr>
            </a:lvl1pPr>
          </a:lstStyle>
          <a:p>
            <a:pPr/>
            <a:r>
              <a:t>Our sun is no exception—the closest star to us, Proxima Centauri, is 4.24 light years away, or 70,000 years away in our fastest spacecraft.</a:t>
            </a:r>
          </a:p>
        </p:txBody>
      </p:sp>
      <p:pic>
        <p:nvPicPr>
          <p:cNvPr id="130" name="Image" descr="Image"/>
          <p:cNvPicPr>
            <a:picLocks noChangeAspect="1"/>
          </p:cNvPicPr>
          <p:nvPr/>
        </p:nvPicPr>
        <p:blipFill>
          <a:blip r:embed="rId2">
            <a:extLst/>
          </a:blip>
          <a:stretch>
            <a:fillRect/>
          </a:stretch>
        </p:blipFill>
        <p:spPr>
          <a:xfrm>
            <a:off x="1747515" y="1994732"/>
            <a:ext cx="5648970" cy="4240968"/>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2" name="Content Placeholder 1"/>
          <p:cNvSpPr txBox="1"/>
          <p:nvPr>
            <p:ph type="body" sz="quarter" idx="1"/>
          </p:nvPr>
        </p:nvSpPr>
        <p:spPr>
          <a:xfrm>
            <a:off x="323849" y="286625"/>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lgn="ctr">
              <a:spcBef>
                <a:spcPts val="600"/>
              </a:spcBef>
              <a:buSzTx/>
              <a:buFont typeface="Wingdings"/>
              <a:buNone/>
              <a:defRPr sz="2800">
                <a:solidFill>
                  <a:srgbClr val="000000"/>
                </a:solidFill>
              </a:defRPr>
            </a:lvl1pPr>
          </a:lstStyle>
          <a:p>
            <a:pPr/>
            <a:r>
              <a:t>How huge are some stars?</a:t>
            </a:r>
          </a:p>
        </p:txBody>
      </p:sp>
      <p:pic>
        <p:nvPicPr>
          <p:cNvPr id="133" name="Image" descr="Image"/>
          <p:cNvPicPr>
            <a:picLocks noChangeAspect="1"/>
          </p:cNvPicPr>
          <p:nvPr/>
        </p:nvPicPr>
        <p:blipFill>
          <a:blip r:embed="rId2">
            <a:extLst/>
          </a:blip>
          <a:stretch>
            <a:fillRect/>
          </a:stretch>
        </p:blipFill>
        <p:spPr>
          <a:xfrm>
            <a:off x="2121407" y="1893316"/>
            <a:ext cx="4558284" cy="4558284"/>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5" name="Content Placeholder 1"/>
          <p:cNvSpPr txBox="1"/>
          <p:nvPr>
            <p:ph type="body" sz="quarter" idx="1"/>
          </p:nvPr>
        </p:nvSpPr>
        <p:spPr>
          <a:xfrm>
            <a:off x="323849" y="286625"/>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lgn="ctr">
              <a:spcBef>
                <a:spcPts val="600"/>
              </a:spcBef>
              <a:buSzTx/>
              <a:buFont typeface="Wingdings"/>
              <a:buNone/>
              <a:defRPr sz="2800">
                <a:solidFill>
                  <a:srgbClr val="000000"/>
                </a:solidFill>
              </a:defRPr>
            </a:lvl1pPr>
          </a:lstStyle>
          <a:p>
            <a:pPr/>
            <a:r>
              <a:t>1,420 of our suns on top of each other, you’d have the diameter of VY Canis Majoris</a:t>
            </a:r>
          </a:p>
        </p:txBody>
      </p:sp>
      <p:pic>
        <p:nvPicPr>
          <p:cNvPr id="136" name="Image" descr="Image"/>
          <p:cNvPicPr>
            <a:picLocks noChangeAspect="1"/>
          </p:cNvPicPr>
          <p:nvPr/>
        </p:nvPicPr>
        <p:blipFill>
          <a:blip r:embed="rId2">
            <a:extLst/>
          </a:blip>
          <a:stretch>
            <a:fillRect/>
          </a:stretch>
        </p:blipFill>
        <p:spPr>
          <a:xfrm>
            <a:off x="2121407" y="1893316"/>
            <a:ext cx="4558284" cy="4558284"/>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8" name="Picture 2" descr="Picture 2"/>
          <p:cNvPicPr>
            <a:picLocks noChangeAspect="1"/>
          </p:cNvPicPr>
          <p:nvPr/>
        </p:nvPicPr>
        <p:blipFill>
          <a:blip r:embed="rId2">
            <a:extLst/>
          </a:blip>
          <a:stretch>
            <a:fillRect/>
          </a:stretch>
        </p:blipFill>
        <p:spPr>
          <a:xfrm>
            <a:off x="-3" y="-11624"/>
            <a:ext cx="9144004" cy="6858001"/>
          </a:xfrm>
          <a:prstGeom prst="rect">
            <a:avLst/>
          </a:prstGeom>
          <a:ln w="12700">
            <a:miter lim="400000"/>
          </a:ln>
        </p:spPr>
      </p:pic>
      <p:sp>
        <p:nvSpPr>
          <p:cNvPr id="139" name="Content Placeholder 1"/>
          <p:cNvSpPr txBox="1"/>
          <p:nvPr>
            <p:ph type="body" sz="quarter" idx="1"/>
          </p:nvPr>
        </p:nvSpPr>
        <p:spPr>
          <a:xfrm>
            <a:off x="495298" y="533400"/>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Q: What is the earth’s nearest celestial neighbour?</a:t>
            </a:r>
          </a:p>
        </p:txBody>
      </p:sp>
      <p:sp>
        <p:nvSpPr>
          <p:cNvPr id="140" name="Content Placeholder 1"/>
          <p:cNvSpPr txBox="1"/>
          <p:nvPr/>
        </p:nvSpPr>
        <p:spPr>
          <a:xfrm>
            <a:off x="5791200" y="1943100"/>
            <a:ext cx="2857501" cy="1143000"/>
          </a:xfrm>
          <a:prstGeom prst="rect">
            <a:avLst/>
          </a:prstGeom>
          <a:gradFill>
            <a:gsLst>
              <a:gs pos="0">
                <a:schemeClr val="accent6"/>
              </a:gs>
              <a:gs pos="100000">
                <a:srgbClr val="6C5D70"/>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spcBef>
                <a:spcPts val="600"/>
              </a:spcBef>
              <a:defRPr sz="2800">
                <a:effectLst>
                  <a:outerShdw sx="100000" sy="100000" kx="0" ky="0" algn="b" rotWithShape="0" blurRad="38100" dist="38100" dir="2700000">
                    <a:srgbClr val="000000">
                      <a:alpha val="43137"/>
                    </a:srgbClr>
                  </a:outerShdw>
                </a:effectLst>
              </a:defRPr>
            </a:lvl1pPr>
          </a:lstStyle>
          <a:p>
            <a:pPr/>
            <a:r>
              <a:t>A:   The moon</a:t>
            </a:r>
          </a:p>
        </p:txBody>
      </p:sp>
      <p:sp>
        <p:nvSpPr>
          <p:cNvPr id="141" name="Content Placeholder 1"/>
          <p:cNvSpPr txBox="1"/>
          <p:nvPr/>
        </p:nvSpPr>
        <p:spPr>
          <a:xfrm>
            <a:off x="495298" y="3404461"/>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w="12700">
            <a:solidFill>
              <a:schemeClr val="accent4"/>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spcBef>
                <a:spcPts val="600"/>
              </a:spcBef>
              <a:defRPr sz="2800">
                <a:effectLst>
                  <a:outerShdw sx="100000" sy="100000" kx="0" ky="0" algn="b" rotWithShape="0" blurRad="38100" dist="38100" dir="2700000">
                    <a:srgbClr val="000000">
                      <a:alpha val="43137"/>
                    </a:srgbClr>
                  </a:outerShdw>
                </a:effectLst>
              </a:defRPr>
            </a:lvl1pPr>
          </a:lstStyle>
          <a:p>
            <a:pPr/>
            <a:r>
              <a:t>Q: What is its distance from the earth?</a:t>
            </a:r>
          </a:p>
        </p:txBody>
      </p:sp>
      <p:sp>
        <p:nvSpPr>
          <p:cNvPr id="142" name="Content Placeholder 1"/>
          <p:cNvSpPr txBox="1"/>
          <p:nvPr/>
        </p:nvSpPr>
        <p:spPr>
          <a:xfrm>
            <a:off x="4419600" y="4800600"/>
            <a:ext cx="4229099" cy="1143000"/>
          </a:xfrm>
          <a:prstGeom prst="rect">
            <a:avLst/>
          </a:prstGeom>
          <a:gradFill>
            <a:gsLst>
              <a:gs pos="0">
                <a:schemeClr val="accent6"/>
              </a:gs>
              <a:gs pos="100000">
                <a:srgbClr val="6C5D70"/>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spcBef>
                <a:spcPts val="600"/>
              </a:spcBef>
              <a:defRPr sz="2800">
                <a:effectLst>
                  <a:outerShdw sx="100000" sy="100000" kx="0" ky="0" algn="b" rotWithShape="0" blurRad="38100" dist="38100" dir="2700000">
                    <a:srgbClr val="000000">
                      <a:alpha val="43137"/>
                    </a:srgbClr>
                  </a:outerShdw>
                </a:effectLst>
              </a:defRPr>
            </a:lvl1pPr>
          </a:lstStyle>
          <a:p>
            <a:pPr/>
            <a:r>
              <a:t>A:   about 240,000 miles</a:t>
            </a:r>
          </a:p>
        </p:txBody>
      </p:sp>
      <p:sp>
        <p:nvSpPr>
          <p:cNvPr id="143" name="TextBox 6"/>
          <p:cNvSpPr txBox="1"/>
          <p:nvPr/>
        </p:nvSpPr>
        <p:spPr>
          <a:xfrm>
            <a:off x="4446268" y="6324600"/>
            <a:ext cx="20421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Q &amp; A</a:t>
            </a:r>
          </a:p>
        </p:txBody>
      </p:sp>
      <p:pic>
        <p:nvPicPr>
          <p:cNvPr id="144" name="Picture 2" descr="Picture 2"/>
          <p:cNvPicPr>
            <a:picLocks noChangeAspect="1"/>
          </p:cNvPicPr>
          <p:nvPr/>
        </p:nvPicPr>
        <p:blipFill>
          <a:blip r:embed="rId3">
            <a:extLst/>
          </a:blip>
          <a:stretch>
            <a:fillRect/>
          </a:stretch>
        </p:blipFill>
        <p:spPr>
          <a:xfrm>
            <a:off x="3520785" y="1943100"/>
            <a:ext cx="762001" cy="73942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140"/>
                                        </p:tgtEl>
                                        <p:attrNameLst>
                                          <p:attrName>style.visibility</p:attrName>
                                        </p:attrNameLst>
                                      </p:cBhvr>
                                      <p:to>
                                        <p:strVal val="visible"/>
                                      </p:to>
                                    </p:set>
                                    <p:anim calcmode="lin" valueType="num">
                                      <p:cBhvr>
                                        <p:cTn id="7" dur="500" fill="hold"/>
                                        <p:tgtEl>
                                          <p:spTgt spid="140"/>
                                        </p:tgtEl>
                                        <p:attrNameLst>
                                          <p:attrName>ppt_x</p:attrName>
                                        </p:attrNameLst>
                                      </p:cBhvr>
                                      <p:tavLst>
                                        <p:tav tm="0">
                                          <p:val>
                                            <p:strVal val="#ppt_x"/>
                                          </p:val>
                                        </p:tav>
                                        <p:tav tm="100000">
                                          <p:val>
                                            <p:strVal val="#ppt_x"/>
                                          </p:val>
                                        </p:tav>
                                      </p:tavLst>
                                    </p:anim>
                                    <p:anim calcmode="lin" valueType="num">
                                      <p:cBhvr>
                                        <p:cTn id="8" dur="500" fill="hold"/>
                                        <p:tgtEl>
                                          <p:spTgt spid="14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2" fill="hold">
                                  <p:stCondLst>
                                    <p:cond delay="0"/>
                                  </p:stCondLst>
                                  <p:iterate type="el" backwards="0">
                                    <p:tmAbs val="0"/>
                                  </p:iterate>
                                  <p:childTnLst>
                                    <p:set>
                                      <p:cBhvr>
                                        <p:cTn id="12" fill="hold"/>
                                        <p:tgtEl>
                                          <p:spTgt spid="14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4" presetID="2" grpId="3" fill="hold">
                                  <p:stCondLst>
                                    <p:cond delay="0"/>
                                  </p:stCondLst>
                                  <p:iterate type="el" backwards="0">
                                    <p:tmAbs val="0"/>
                                  </p:iterate>
                                  <p:childTnLst>
                                    <p:set>
                                      <p:cBhvr>
                                        <p:cTn id="16" fill="hold"/>
                                        <p:tgtEl>
                                          <p:spTgt spid="141"/>
                                        </p:tgtEl>
                                        <p:attrNameLst>
                                          <p:attrName>style.visibility</p:attrName>
                                        </p:attrNameLst>
                                      </p:cBhvr>
                                      <p:to>
                                        <p:strVal val="visible"/>
                                      </p:to>
                                    </p:set>
                                    <p:anim calcmode="lin" valueType="num">
                                      <p:cBhvr>
                                        <p:cTn id="17" dur="1000" fill="hold"/>
                                        <p:tgtEl>
                                          <p:spTgt spid="141"/>
                                        </p:tgtEl>
                                        <p:attrNameLst>
                                          <p:attrName>ppt_x</p:attrName>
                                        </p:attrNameLst>
                                      </p:cBhvr>
                                      <p:tavLst>
                                        <p:tav tm="0">
                                          <p:val>
                                            <p:strVal val="#ppt_x"/>
                                          </p:val>
                                        </p:tav>
                                        <p:tav tm="100000">
                                          <p:val>
                                            <p:strVal val="#ppt_x"/>
                                          </p:val>
                                        </p:tav>
                                      </p:tavLst>
                                    </p:anim>
                                    <p:anim calcmode="lin" valueType="num">
                                      <p:cBhvr>
                                        <p:cTn id="18" dur="1000" fill="hold"/>
                                        <p:tgtEl>
                                          <p:spTgt spid="14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16" presetID="23" grpId="4" fill="hold">
                                  <p:stCondLst>
                                    <p:cond delay="0"/>
                                  </p:stCondLst>
                                  <p:iterate type="el" backwards="0">
                                    <p:tmAbs val="0"/>
                                  </p:iterate>
                                  <p:childTnLst>
                                    <p:set>
                                      <p:cBhvr>
                                        <p:cTn id="22" fill="hold"/>
                                        <p:tgtEl>
                                          <p:spTgt spid="142"/>
                                        </p:tgtEl>
                                        <p:attrNameLst>
                                          <p:attrName>style.visibility</p:attrName>
                                        </p:attrNameLst>
                                      </p:cBhvr>
                                      <p:to>
                                        <p:strVal val="visible"/>
                                      </p:to>
                                    </p:set>
                                    <p:anim calcmode="lin" valueType="num">
                                      <p:cBhvr>
                                        <p:cTn id="23" dur="500" fill="hold"/>
                                        <p:tgtEl>
                                          <p:spTgt spid="142"/>
                                        </p:tgtEl>
                                        <p:attrNameLst>
                                          <p:attrName>ppt_w</p:attrName>
                                        </p:attrNameLst>
                                      </p:cBhvr>
                                      <p:tavLst>
                                        <p:tav tm="0">
                                          <p:val>
                                            <p:fltVal val="0"/>
                                          </p:val>
                                        </p:tav>
                                        <p:tav tm="100000">
                                          <p:val>
                                            <p:strVal val="#ppt_w"/>
                                          </p:val>
                                        </p:tav>
                                      </p:tavLst>
                                    </p:anim>
                                    <p:anim calcmode="lin" valueType="num">
                                      <p:cBhvr>
                                        <p:cTn id="24" dur="500" fill="hold"/>
                                        <p:tgtEl>
                                          <p:spTgt spid="14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40" grpId="1"/>
      <p:bldP build="whole" bldLvl="1" animBg="1" rev="0" advAuto="0" spid="141" grpId="3"/>
      <p:bldP build="whole" bldLvl="1" animBg="1" rev="0" advAuto="0" spid="142" grpId="4"/>
      <p:bldP build="whole" bldLvl="1" animBg="1" rev="0" advAuto="0" spid="144" grpId="2"/>
    </p:bld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46" name="Picture 2" descr="Picture 2"/>
          <p:cNvPicPr>
            <a:picLocks noChangeAspect="1"/>
          </p:cNvPicPr>
          <p:nvPr/>
        </p:nvPicPr>
        <p:blipFill>
          <a:blip r:embed="rId2">
            <a:extLst/>
          </a:blip>
          <a:stretch>
            <a:fillRect/>
          </a:stretch>
        </p:blipFill>
        <p:spPr>
          <a:xfrm>
            <a:off x="-3" y="-11624"/>
            <a:ext cx="9144004" cy="6858001"/>
          </a:xfrm>
          <a:prstGeom prst="rect">
            <a:avLst/>
          </a:prstGeom>
          <a:ln w="12700">
            <a:miter lim="400000"/>
          </a:ln>
        </p:spPr>
      </p:pic>
      <p:sp>
        <p:nvSpPr>
          <p:cNvPr id="147" name="Content Placeholder 1"/>
          <p:cNvSpPr txBox="1"/>
          <p:nvPr>
            <p:ph type="body" sz="quarter" idx="1"/>
          </p:nvPr>
        </p:nvSpPr>
        <p:spPr>
          <a:xfrm>
            <a:off x="495298" y="533400"/>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Q: What (object) governs the tide?</a:t>
            </a:r>
          </a:p>
        </p:txBody>
      </p:sp>
      <p:sp>
        <p:nvSpPr>
          <p:cNvPr id="148" name="Content Placeholder 1"/>
          <p:cNvSpPr txBox="1"/>
          <p:nvPr/>
        </p:nvSpPr>
        <p:spPr>
          <a:xfrm>
            <a:off x="5791200" y="1943100"/>
            <a:ext cx="2857501" cy="1143000"/>
          </a:xfrm>
          <a:prstGeom prst="rect">
            <a:avLst/>
          </a:prstGeom>
          <a:gradFill>
            <a:gsLst>
              <a:gs pos="0">
                <a:schemeClr val="accent6"/>
              </a:gs>
              <a:gs pos="100000">
                <a:srgbClr val="6C5D70"/>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spcBef>
                <a:spcPts val="600"/>
              </a:spcBef>
              <a:defRPr sz="2800">
                <a:effectLst>
                  <a:outerShdw sx="100000" sy="100000" kx="0" ky="0" algn="b" rotWithShape="0" blurRad="38100" dist="38100" dir="2700000">
                    <a:srgbClr val="000000">
                      <a:alpha val="43137"/>
                    </a:srgbClr>
                  </a:outerShdw>
                </a:effectLst>
              </a:defRPr>
            </a:lvl1pPr>
          </a:lstStyle>
          <a:p>
            <a:pPr/>
            <a:r>
              <a:t>A:   The moon</a:t>
            </a:r>
          </a:p>
        </p:txBody>
      </p:sp>
      <p:sp>
        <p:nvSpPr>
          <p:cNvPr id="149" name="TextBox 6"/>
          <p:cNvSpPr txBox="1"/>
          <p:nvPr/>
        </p:nvSpPr>
        <p:spPr>
          <a:xfrm>
            <a:off x="4446268" y="6324600"/>
            <a:ext cx="20421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Q &amp; A</a:t>
            </a:r>
          </a:p>
        </p:txBody>
      </p:sp>
      <p:pic>
        <p:nvPicPr>
          <p:cNvPr id="150" name="Image" descr="Image"/>
          <p:cNvPicPr>
            <a:picLocks noChangeAspect="1"/>
          </p:cNvPicPr>
          <p:nvPr/>
        </p:nvPicPr>
        <p:blipFill>
          <a:blip r:embed="rId3">
            <a:extLst/>
          </a:blip>
          <a:stretch>
            <a:fillRect/>
          </a:stretch>
        </p:blipFill>
        <p:spPr>
          <a:xfrm>
            <a:off x="474133" y="1927455"/>
            <a:ext cx="5012268" cy="3503558"/>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148"/>
                                        </p:tgtEl>
                                        <p:attrNameLst>
                                          <p:attrName>style.visibility</p:attrName>
                                        </p:attrNameLst>
                                      </p:cBhvr>
                                      <p:to>
                                        <p:strVal val="visible"/>
                                      </p:to>
                                    </p:set>
                                    <p:anim calcmode="lin" valueType="num">
                                      <p:cBhvr>
                                        <p:cTn id="7" dur="500" fill="hold"/>
                                        <p:tgtEl>
                                          <p:spTgt spid="148"/>
                                        </p:tgtEl>
                                        <p:attrNameLst>
                                          <p:attrName>ppt_x</p:attrName>
                                        </p:attrNameLst>
                                      </p:cBhvr>
                                      <p:tavLst>
                                        <p:tav tm="0">
                                          <p:val>
                                            <p:strVal val="#ppt_x"/>
                                          </p:val>
                                        </p:tav>
                                        <p:tav tm="100000">
                                          <p:val>
                                            <p:strVal val="#ppt_x"/>
                                          </p:val>
                                        </p:tav>
                                      </p:tavLst>
                                    </p:anim>
                                    <p:anim calcmode="lin" valueType="num">
                                      <p:cBhvr>
                                        <p:cTn id="8" dur="500" fill="hold"/>
                                        <p:tgtEl>
                                          <p:spTgt spid="1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48" grpId="1"/>
    </p:bld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2" name="Picture 2" descr="Picture 2"/>
          <p:cNvPicPr>
            <a:picLocks noChangeAspect="1"/>
          </p:cNvPicPr>
          <p:nvPr/>
        </p:nvPicPr>
        <p:blipFill>
          <a:blip r:embed="rId2">
            <a:extLst/>
          </a:blip>
          <a:stretch>
            <a:fillRect/>
          </a:stretch>
        </p:blipFill>
        <p:spPr>
          <a:xfrm>
            <a:off x="-3" y="-11624"/>
            <a:ext cx="9144004" cy="6858001"/>
          </a:xfrm>
          <a:prstGeom prst="rect">
            <a:avLst/>
          </a:prstGeom>
          <a:ln w="12700">
            <a:miter lim="400000"/>
          </a:ln>
        </p:spPr>
      </p:pic>
      <p:sp>
        <p:nvSpPr>
          <p:cNvPr id="153" name="Content Placeholder 1"/>
          <p:cNvSpPr txBox="1"/>
          <p:nvPr>
            <p:ph type="body" sz="quarter" idx="1"/>
          </p:nvPr>
        </p:nvSpPr>
        <p:spPr>
          <a:xfrm>
            <a:off x="495298" y="533400"/>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Q: What causes an eclipse?</a:t>
            </a:r>
          </a:p>
        </p:txBody>
      </p:sp>
      <p:sp>
        <p:nvSpPr>
          <p:cNvPr id="154" name="Content Placeholder 1"/>
          <p:cNvSpPr txBox="1"/>
          <p:nvPr/>
        </p:nvSpPr>
        <p:spPr>
          <a:xfrm>
            <a:off x="1905000" y="1943100"/>
            <a:ext cx="6743701" cy="1143000"/>
          </a:xfrm>
          <a:prstGeom prst="rect">
            <a:avLst/>
          </a:prstGeom>
          <a:gradFill>
            <a:gsLst>
              <a:gs pos="0">
                <a:schemeClr val="accent6"/>
              </a:gs>
              <a:gs pos="100000">
                <a:srgbClr val="6C5D70"/>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spcBef>
                <a:spcPts val="600"/>
              </a:spcBef>
              <a:defRPr sz="2800">
                <a:effectLst>
                  <a:outerShdw sx="100000" sy="100000" kx="0" ky="0" algn="b" rotWithShape="0" blurRad="38100" dist="38100" dir="2700000">
                    <a:srgbClr val="000000">
                      <a:alpha val="43137"/>
                    </a:srgbClr>
                  </a:outerShdw>
                </a:effectLst>
              </a:defRPr>
            </a:lvl1pPr>
          </a:lstStyle>
          <a:p>
            <a:pPr/>
            <a:r>
              <a:t>A:   A shadow of one celestial object falls on another</a:t>
            </a:r>
          </a:p>
        </p:txBody>
      </p:sp>
      <p:sp>
        <p:nvSpPr>
          <p:cNvPr id="155" name="TextBox 6"/>
          <p:cNvSpPr txBox="1"/>
          <p:nvPr/>
        </p:nvSpPr>
        <p:spPr>
          <a:xfrm>
            <a:off x="4446268" y="6324600"/>
            <a:ext cx="20421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Q &amp; A</a:t>
            </a:r>
          </a:p>
        </p:txBody>
      </p:sp>
      <p:pic>
        <p:nvPicPr>
          <p:cNvPr id="156" name="Image" descr="Image"/>
          <p:cNvPicPr>
            <a:picLocks noChangeAspect="1"/>
          </p:cNvPicPr>
          <p:nvPr/>
        </p:nvPicPr>
        <p:blipFill>
          <a:blip r:embed="rId3">
            <a:extLst/>
          </a:blip>
          <a:stretch>
            <a:fillRect/>
          </a:stretch>
        </p:blipFill>
        <p:spPr>
          <a:xfrm>
            <a:off x="4981595" y="3505148"/>
            <a:ext cx="3598803" cy="2400402"/>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154"/>
                                        </p:tgtEl>
                                        <p:attrNameLst>
                                          <p:attrName>style.visibility</p:attrName>
                                        </p:attrNameLst>
                                      </p:cBhvr>
                                      <p:to>
                                        <p:strVal val="visible"/>
                                      </p:to>
                                    </p:set>
                                    <p:anim calcmode="lin" valueType="num">
                                      <p:cBhvr>
                                        <p:cTn id="7" dur="500" fill="hold"/>
                                        <p:tgtEl>
                                          <p:spTgt spid="154"/>
                                        </p:tgtEl>
                                        <p:attrNameLst>
                                          <p:attrName>ppt_x</p:attrName>
                                        </p:attrNameLst>
                                      </p:cBhvr>
                                      <p:tavLst>
                                        <p:tav tm="0">
                                          <p:val>
                                            <p:strVal val="#ppt_x"/>
                                          </p:val>
                                        </p:tav>
                                        <p:tav tm="100000">
                                          <p:val>
                                            <p:strVal val="#ppt_x"/>
                                          </p:val>
                                        </p:tav>
                                      </p:tavLst>
                                    </p:anim>
                                    <p:anim calcmode="lin" valueType="num">
                                      <p:cBhvr>
                                        <p:cTn id="8" dur="500" fill="hold"/>
                                        <p:tgtEl>
                                          <p:spTgt spid="1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54" grpId="1"/>
    </p:bld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8" name="Image" descr="Image"/>
          <p:cNvPicPr>
            <a:picLocks noChangeAspect="1"/>
          </p:cNvPicPr>
          <p:nvPr/>
        </p:nvPicPr>
        <p:blipFill>
          <a:blip r:embed="rId2">
            <a:extLst/>
          </a:blip>
          <a:stretch>
            <a:fillRect/>
          </a:stretch>
        </p:blipFill>
        <p:spPr>
          <a:xfrm>
            <a:off x="1308416" y="1860414"/>
            <a:ext cx="7370230" cy="4915944"/>
          </a:xfrm>
          <a:prstGeom prst="rect">
            <a:avLst/>
          </a:prstGeom>
          <a:ln w="12700">
            <a:miter lim="400000"/>
          </a:ln>
        </p:spPr>
      </p:pic>
      <p:sp>
        <p:nvSpPr>
          <p:cNvPr id="159" name="Content Placeholder 1"/>
          <p:cNvSpPr txBox="1"/>
          <p:nvPr>
            <p:ph type="body" sz="half" idx="1"/>
          </p:nvPr>
        </p:nvSpPr>
        <p:spPr>
          <a:xfrm>
            <a:off x="535355" y="304800"/>
            <a:ext cx="8153401" cy="1905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p>
            <a:pPr marL="0" indent="18288">
              <a:spcBef>
                <a:spcPts val="600"/>
              </a:spcBef>
              <a:buSzTx/>
              <a:buFont typeface="Wingdings"/>
              <a:buNone/>
              <a:defRPr sz="2800">
                <a:solidFill>
                  <a:srgbClr val="000000"/>
                </a:solidFill>
              </a:defRPr>
            </a:pPr>
            <a:r>
              <a:t>Do it:  Showing the relative positions and movements of the earth, sun and moon.</a:t>
            </a:r>
          </a:p>
          <a:p>
            <a:pPr marL="0" indent="18288">
              <a:spcBef>
                <a:spcPts val="600"/>
              </a:spcBef>
              <a:buSzTx/>
              <a:buFont typeface="Wingdings"/>
              <a:buNone/>
              <a:defRPr sz="2800">
                <a:solidFill>
                  <a:srgbClr val="000000"/>
                </a:solidFill>
              </a:defRPr>
            </a:pPr>
            <a:r>
              <a:t>Show how an eclipse happens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1" name="Content Placeholder 1"/>
          <p:cNvSpPr txBox="1"/>
          <p:nvPr>
            <p:ph type="body" sz="quarter" idx="1"/>
          </p:nvPr>
        </p:nvSpPr>
        <p:spPr>
          <a:xfrm>
            <a:off x="535355" y="304799"/>
            <a:ext cx="8348069" cy="844998"/>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What eclipse is this? </a:t>
            </a:r>
          </a:p>
        </p:txBody>
      </p:sp>
      <p:pic>
        <p:nvPicPr>
          <p:cNvPr id="162" name="Image" descr="Image"/>
          <p:cNvPicPr>
            <a:picLocks noChangeAspect="1"/>
          </p:cNvPicPr>
          <p:nvPr/>
        </p:nvPicPr>
        <p:blipFill>
          <a:blip r:embed="rId2">
            <a:extLst/>
          </a:blip>
          <a:stretch>
            <a:fillRect/>
          </a:stretch>
        </p:blipFill>
        <p:spPr>
          <a:xfrm>
            <a:off x="520828" y="1151278"/>
            <a:ext cx="8102344" cy="4555444"/>
          </a:xfrm>
          <a:prstGeom prst="rect">
            <a:avLst/>
          </a:prstGeom>
          <a:ln w="12700">
            <a:miter lim="400000"/>
          </a:ln>
        </p:spPr>
      </p:pic>
      <p:sp>
        <p:nvSpPr>
          <p:cNvPr id="163" name="https://study.com/academy/lesson/lunar-eclipse-lesson-for-kids-definition-facts.html"/>
          <p:cNvSpPr txBox="1"/>
          <p:nvPr>
            <p:ph type="title"/>
          </p:nvPr>
        </p:nvSpPr>
        <p:spPr>
          <a:xfrm>
            <a:off x="688340" y="5961360"/>
            <a:ext cx="7589520" cy="350540"/>
          </a:xfrm>
          <a:prstGeom prst="rect">
            <a:avLst/>
          </a:prstGeom>
        </p:spPr>
        <p:txBody>
          <a:bodyPr/>
          <a:lstStyle>
            <a:lvl1pPr>
              <a:defRPr i="1" sz="1500"/>
            </a:lvl1pPr>
          </a:lstStyle>
          <a:p>
            <a:pPr/>
            <a:r>
              <a:t>https://study.com/academy/lesson/lunar-eclipse-lesson-for-kids-definition-facts.html</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5" name="Image" descr="Image"/>
          <p:cNvPicPr>
            <a:picLocks noChangeAspect="1"/>
          </p:cNvPicPr>
          <p:nvPr/>
        </p:nvPicPr>
        <p:blipFill>
          <a:blip r:embed="rId2">
            <a:extLst/>
          </a:blip>
          <a:stretch>
            <a:fillRect/>
          </a:stretch>
        </p:blipFill>
        <p:spPr>
          <a:xfrm>
            <a:off x="0" y="857707"/>
            <a:ext cx="9144000" cy="5142586"/>
          </a:xfrm>
          <a:prstGeom prst="rect">
            <a:avLst/>
          </a:prstGeom>
          <a:ln w="12700">
            <a:miter lim="400000"/>
          </a:ln>
        </p:spPr>
      </p:pic>
      <p:sp>
        <p:nvSpPr>
          <p:cNvPr id="166" name="https://photographingspace.com/total-lunar-eclipse/"/>
          <p:cNvSpPr txBox="1"/>
          <p:nvPr>
            <p:ph type="title"/>
          </p:nvPr>
        </p:nvSpPr>
        <p:spPr>
          <a:xfrm>
            <a:off x="688340" y="5961360"/>
            <a:ext cx="7589520" cy="350540"/>
          </a:xfrm>
          <a:prstGeom prst="rect">
            <a:avLst/>
          </a:prstGeom>
        </p:spPr>
        <p:txBody>
          <a:bodyPr/>
          <a:lstStyle>
            <a:lvl1pPr>
              <a:defRPr i="1" sz="1500"/>
            </a:lvl1pPr>
          </a:lstStyle>
          <a:p>
            <a:pPr/>
            <a:r>
              <a:t>https://photographingspace.com/total-lunar-eclipse/</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8" name="Content Placeholder 1"/>
          <p:cNvSpPr txBox="1"/>
          <p:nvPr>
            <p:ph type="body" sz="quarter" idx="1"/>
          </p:nvPr>
        </p:nvSpPr>
        <p:spPr>
          <a:xfrm>
            <a:off x="1086119" y="-62161"/>
            <a:ext cx="7495233" cy="989162"/>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nchor="t"/>
          <a:lstStyle>
            <a:lvl1pPr marL="0" indent="18288">
              <a:spcBef>
                <a:spcPts val="600"/>
              </a:spcBef>
              <a:buSzTx/>
              <a:buFont typeface="Wingdings"/>
              <a:buNone/>
              <a:defRPr sz="3800">
                <a:solidFill>
                  <a:srgbClr val="000000"/>
                </a:solidFill>
              </a:defRPr>
            </a:lvl1pPr>
          </a:lstStyle>
          <a:p>
            <a:pPr/>
            <a:r>
              <a:t>What about this?</a:t>
            </a:r>
          </a:p>
        </p:txBody>
      </p:sp>
      <p:pic>
        <p:nvPicPr>
          <p:cNvPr id="169" name="Image" descr="Image"/>
          <p:cNvPicPr>
            <a:picLocks noChangeAspect="1"/>
          </p:cNvPicPr>
          <p:nvPr/>
        </p:nvPicPr>
        <p:blipFill>
          <a:blip r:embed="rId2">
            <a:extLst/>
          </a:blip>
          <a:stretch>
            <a:fillRect/>
          </a:stretch>
        </p:blipFill>
        <p:spPr>
          <a:xfrm>
            <a:off x="0" y="1152162"/>
            <a:ext cx="9144000" cy="4553676"/>
          </a:xfrm>
          <a:prstGeom prst="rect">
            <a:avLst/>
          </a:prstGeom>
          <a:ln w="12700">
            <a:miter lim="400000"/>
          </a:ln>
        </p:spPr>
      </p:pic>
      <p:sp>
        <p:nvSpPr>
          <p:cNvPr id="170" name="https://www.mathworks.com/matlabcentral/mlc-downloads/downloads/ae5b6768-c679-4887-9116-170d6a8136cf/d8723bb2-5b74-4851-b6a5-d282ab5e4ba4/images/screenshot.png"/>
          <p:cNvSpPr txBox="1"/>
          <p:nvPr>
            <p:ph type="title"/>
          </p:nvPr>
        </p:nvSpPr>
        <p:spPr>
          <a:xfrm>
            <a:off x="818033" y="5715595"/>
            <a:ext cx="7507934" cy="596305"/>
          </a:xfrm>
          <a:prstGeom prst="rect">
            <a:avLst/>
          </a:prstGeom>
        </p:spPr>
        <p:txBody>
          <a:bodyPr/>
          <a:lstStyle>
            <a:lvl1pPr defTabSz="420623">
              <a:defRPr i="1" sz="1472">
                <a:effectLst>
                  <a:outerShdw sx="100000" sy="100000" kx="0" ky="0" algn="b" rotWithShape="0" blurRad="17526" dist="17526" dir="2700000">
                    <a:srgbClr val="000000">
                      <a:alpha val="43137"/>
                    </a:srgbClr>
                  </a:outerShdw>
                </a:effectLst>
              </a:defRPr>
            </a:lvl1pPr>
          </a:lstStyle>
          <a:p>
            <a:pPr/>
            <a:r>
              <a:t>https://www.mathworks.com/matlabcentral/mlc-downloads/downloads/ae5b6768-c679-4887-9116-170d6a8136cf/d8723bb2-5b74-4851-b6a5-d282ab5e4ba4/images/screenshot.png</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2" name="Content Placeholder 1"/>
          <p:cNvSpPr txBox="1"/>
          <p:nvPr>
            <p:ph type="body" sz="quarter" idx="1"/>
          </p:nvPr>
        </p:nvSpPr>
        <p:spPr>
          <a:xfrm>
            <a:off x="1086119" y="-62161"/>
            <a:ext cx="7495233" cy="989162"/>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nchor="t"/>
          <a:lstStyle>
            <a:lvl1pPr marL="0" indent="18288">
              <a:spcBef>
                <a:spcPts val="600"/>
              </a:spcBef>
              <a:buSzTx/>
              <a:buFont typeface="Wingdings"/>
              <a:buNone/>
              <a:defRPr sz="3800">
                <a:solidFill>
                  <a:srgbClr val="000000"/>
                </a:solidFill>
              </a:defRPr>
            </a:lvl1pPr>
          </a:lstStyle>
          <a:p>
            <a:pPr/>
            <a:r>
              <a:t>Solar eclipse</a:t>
            </a:r>
          </a:p>
        </p:txBody>
      </p:sp>
      <p:pic>
        <p:nvPicPr>
          <p:cNvPr id="173" name="Image" descr="Image"/>
          <p:cNvPicPr>
            <a:picLocks noChangeAspect="1"/>
          </p:cNvPicPr>
          <p:nvPr/>
        </p:nvPicPr>
        <p:blipFill>
          <a:blip r:embed="rId2">
            <a:extLst/>
          </a:blip>
          <a:stretch>
            <a:fillRect/>
          </a:stretch>
        </p:blipFill>
        <p:spPr>
          <a:xfrm>
            <a:off x="1079769" y="1081070"/>
            <a:ext cx="7507933" cy="4997468"/>
          </a:xfrm>
          <a:prstGeom prst="rect">
            <a:avLst/>
          </a:prstGeom>
          <a:ln w="12700">
            <a:miter lim="400000"/>
          </a:ln>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5" name="Content Placeholder 1"/>
          <p:cNvSpPr txBox="1"/>
          <p:nvPr>
            <p:ph type="body" sz="quarter" idx="1"/>
          </p:nvPr>
        </p:nvSpPr>
        <p:spPr>
          <a:xfrm>
            <a:off x="1086119" y="-62161"/>
            <a:ext cx="7495233" cy="989162"/>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nchor="t"/>
          <a:lstStyle>
            <a:lvl1pPr marL="0" indent="18288">
              <a:spcBef>
                <a:spcPts val="600"/>
              </a:spcBef>
              <a:buSzTx/>
              <a:buFont typeface="Wingdings"/>
              <a:buNone/>
              <a:defRPr sz="3800">
                <a:solidFill>
                  <a:srgbClr val="000000"/>
                </a:solidFill>
              </a:defRPr>
            </a:lvl1pPr>
          </a:lstStyle>
          <a:p>
            <a:pPr/>
            <a:r>
              <a:t>Solar eclipse and Eye health</a:t>
            </a:r>
          </a:p>
        </p:txBody>
      </p:sp>
      <p:pic>
        <p:nvPicPr>
          <p:cNvPr id="176" name="Image" descr="Image"/>
          <p:cNvPicPr>
            <a:picLocks noChangeAspect="1"/>
          </p:cNvPicPr>
          <p:nvPr/>
        </p:nvPicPr>
        <p:blipFill>
          <a:blip r:embed="rId2">
            <a:extLst/>
          </a:blip>
          <a:stretch>
            <a:fillRect/>
          </a:stretch>
        </p:blipFill>
        <p:spPr>
          <a:xfrm>
            <a:off x="1386255" y="1466897"/>
            <a:ext cx="6894961" cy="3878416"/>
          </a:xfrm>
          <a:prstGeom prst="rect">
            <a:avLst/>
          </a:prstGeom>
          <a:ln w="12700">
            <a:miter lim="400000"/>
          </a:ln>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8" name="Content Placeholder 1"/>
          <p:cNvSpPr txBox="1"/>
          <p:nvPr>
            <p:ph type="body" sz="quarter" idx="1"/>
          </p:nvPr>
        </p:nvSpPr>
        <p:spPr>
          <a:xfrm>
            <a:off x="1086119" y="-62161"/>
            <a:ext cx="7495233" cy="989162"/>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nchor="t"/>
          <a:lstStyle>
            <a:lvl1pPr marL="0" indent="18288">
              <a:spcBef>
                <a:spcPts val="600"/>
              </a:spcBef>
              <a:buSzTx/>
              <a:buFont typeface="Wingdings"/>
              <a:buNone/>
              <a:defRPr sz="3800">
                <a:solidFill>
                  <a:srgbClr val="000000"/>
                </a:solidFill>
              </a:defRPr>
            </a:lvl1pPr>
          </a:lstStyle>
          <a:p>
            <a:pPr/>
            <a:r>
              <a:t>Solar eclipse and Eye health</a:t>
            </a:r>
          </a:p>
        </p:txBody>
      </p:sp>
      <p:pic>
        <p:nvPicPr>
          <p:cNvPr id="179" name="Image" descr="Image"/>
          <p:cNvPicPr>
            <a:picLocks noChangeAspect="1"/>
          </p:cNvPicPr>
          <p:nvPr/>
        </p:nvPicPr>
        <p:blipFill>
          <a:blip r:embed="rId2">
            <a:extLst/>
          </a:blip>
          <a:stretch>
            <a:fillRect/>
          </a:stretch>
        </p:blipFill>
        <p:spPr>
          <a:xfrm>
            <a:off x="1524000" y="1689100"/>
            <a:ext cx="6096000" cy="3479800"/>
          </a:xfrm>
          <a:prstGeom prst="rect">
            <a:avLst/>
          </a:prstGeom>
          <a:ln w="12700">
            <a:miter lim="400000"/>
          </a:ln>
        </p:spPr>
      </p:pic>
      <p:sp>
        <p:nvSpPr>
          <p:cNvPr id="180" name="For a young woman who stared too long on August 21st, the partially eclipsed Sun left a lasting impression — on her retinas."/>
          <p:cNvSpPr txBox="1"/>
          <p:nvPr>
            <p:ph type="title"/>
          </p:nvPr>
        </p:nvSpPr>
        <p:spPr>
          <a:xfrm>
            <a:off x="777240" y="5723383"/>
            <a:ext cx="7589520" cy="779017"/>
          </a:xfrm>
          <a:prstGeom prst="rect">
            <a:avLst/>
          </a:prstGeom>
        </p:spPr>
        <p:txBody>
          <a:bodyPr/>
          <a:lstStyle>
            <a:lvl1pPr defTabSz="402336">
              <a:defRPr i="1" sz="2156">
                <a:effectLst>
                  <a:outerShdw sx="100000" sy="100000" kx="0" ky="0" algn="b" rotWithShape="0" blurRad="16764" dist="16764" dir="2700000">
                    <a:srgbClr val="000000">
                      <a:alpha val="43137"/>
                    </a:srgbClr>
                  </a:outerShdw>
                </a:effectLst>
              </a:defRPr>
            </a:lvl1pPr>
          </a:lstStyle>
          <a:p>
            <a:pPr/>
            <a:r>
              <a:t>For a young woman who stared too long on August 21st, the partially eclipsed Sun left a lasting impression — on her retinas.</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2" name="Picture 2" descr="Picture 2"/>
          <p:cNvPicPr>
            <a:picLocks noChangeAspect="1"/>
          </p:cNvPicPr>
          <p:nvPr/>
        </p:nvPicPr>
        <p:blipFill>
          <a:blip r:embed="rId2">
            <a:extLst/>
          </a:blip>
          <a:srcRect l="0" t="0" r="22180" b="0"/>
          <a:stretch>
            <a:fillRect/>
          </a:stretch>
        </p:blipFill>
        <p:spPr>
          <a:xfrm>
            <a:off x="-304799" y="-5317"/>
            <a:ext cx="9448801" cy="6829944"/>
          </a:xfrm>
          <a:prstGeom prst="rect">
            <a:avLst/>
          </a:prstGeom>
          <a:ln w="12700">
            <a:miter lim="400000"/>
          </a:ln>
        </p:spPr>
      </p:pic>
      <p:sp>
        <p:nvSpPr>
          <p:cNvPr id="183" name="Content Placeholder 1"/>
          <p:cNvSpPr txBox="1"/>
          <p:nvPr>
            <p:ph type="body" sz="quarter" idx="1"/>
          </p:nvPr>
        </p:nvSpPr>
        <p:spPr>
          <a:xfrm>
            <a:off x="4019550" y="1981200"/>
            <a:ext cx="4781552"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Q: What is a shooting star?</a:t>
            </a:r>
          </a:p>
        </p:txBody>
      </p:sp>
      <p:sp>
        <p:nvSpPr>
          <p:cNvPr id="184" name="Content Placeholder 1"/>
          <p:cNvSpPr txBox="1"/>
          <p:nvPr/>
        </p:nvSpPr>
        <p:spPr>
          <a:xfrm>
            <a:off x="1447800" y="3454589"/>
            <a:ext cx="7353301" cy="1943101"/>
          </a:xfrm>
          <a:prstGeom prst="rect">
            <a:avLst/>
          </a:prstGeom>
          <a:gradFill>
            <a:gsLst>
              <a:gs pos="0">
                <a:schemeClr val="accent6"/>
              </a:gs>
              <a:gs pos="100000">
                <a:srgbClr val="6C5D70"/>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spcBef>
                <a:spcPts val="600"/>
              </a:spcBef>
              <a:defRPr sz="2800">
                <a:effectLst>
                  <a:outerShdw sx="100000" sy="100000" kx="0" ky="0" algn="b" rotWithShape="0" blurRad="38100" dist="38100" dir="2700000">
                    <a:srgbClr val="000000">
                      <a:alpha val="43137"/>
                    </a:srgbClr>
                  </a:outerShdw>
                </a:effectLst>
              </a:defRPr>
            </a:lvl1pPr>
          </a:lstStyle>
          <a:p>
            <a:pPr/>
            <a:r>
              <a:t>A:   Actually it’s not a star.  It is a meteor that falls to the earth.  When they burn up in the atmosphere they leave a bright, short-lived streak in the sky.</a:t>
            </a:r>
          </a:p>
        </p:txBody>
      </p:sp>
      <p:sp>
        <p:nvSpPr>
          <p:cNvPr id="185" name="TextBox 6"/>
          <p:cNvSpPr txBox="1"/>
          <p:nvPr/>
        </p:nvSpPr>
        <p:spPr>
          <a:xfrm>
            <a:off x="4446268" y="6324600"/>
            <a:ext cx="20421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Q &amp; A</a:t>
            </a:r>
          </a:p>
        </p:txBody>
      </p:sp>
      <p:pic>
        <p:nvPicPr>
          <p:cNvPr id="186" name="Picture 4" descr="Picture 4"/>
          <p:cNvPicPr>
            <a:picLocks noChangeAspect="0"/>
          </p:cNvPicPr>
          <p:nvPr/>
        </p:nvPicPr>
        <p:blipFill>
          <a:blip r:embed="rId3">
            <a:extLst/>
          </a:blip>
          <a:stretch>
            <a:fillRect/>
          </a:stretch>
        </p:blipFill>
        <p:spPr>
          <a:xfrm rot="2136191">
            <a:off x="-676233" y="-263327"/>
            <a:ext cx="2203014" cy="1525588"/>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184"/>
                                        </p:tgtEl>
                                        <p:attrNameLst>
                                          <p:attrName>style.visibility</p:attrName>
                                        </p:attrNameLst>
                                      </p:cBhvr>
                                      <p:to>
                                        <p:strVal val="visible"/>
                                      </p:to>
                                    </p:set>
                                    <p:anim calcmode="lin" valueType="num">
                                      <p:cBhvr>
                                        <p:cTn id="7" dur="500" fill="hold"/>
                                        <p:tgtEl>
                                          <p:spTgt spid="184"/>
                                        </p:tgtEl>
                                        <p:attrNameLst>
                                          <p:attrName>ppt_x</p:attrName>
                                        </p:attrNameLst>
                                      </p:cBhvr>
                                      <p:tavLst>
                                        <p:tav tm="0">
                                          <p:val>
                                            <p:strVal val="#ppt_x"/>
                                          </p:val>
                                        </p:tav>
                                        <p:tav tm="100000">
                                          <p:val>
                                            <p:strVal val="#ppt_x"/>
                                          </p:val>
                                        </p:tav>
                                      </p:tavLst>
                                    </p:anim>
                                    <p:anim calcmode="lin" valueType="num">
                                      <p:cBhvr>
                                        <p:cTn id="8" dur="500" fill="hold"/>
                                        <p:tgtEl>
                                          <p:spTgt spid="1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84" grpId="1"/>
    </p:bldLst>
  </p:timing>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8" name="Picture 2" descr="Picture 2"/>
          <p:cNvPicPr>
            <a:picLocks noChangeAspect="1"/>
          </p:cNvPicPr>
          <p:nvPr/>
        </p:nvPicPr>
        <p:blipFill>
          <a:blip r:embed="rId2">
            <a:extLst/>
          </a:blip>
          <a:stretch>
            <a:fillRect/>
          </a:stretch>
        </p:blipFill>
        <p:spPr>
          <a:xfrm>
            <a:off x="-3" y="-11624"/>
            <a:ext cx="9144004" cy="6858001"/>
          </a:xfrm>
          <a:prstGeom prst="rect">
            <a:avLst/>
          </a:prstGeom>
          <a:ln w="12700">
            <a:miter lim="400000"/>
          </a:ln>
        </p:spPr>
      </p:pic>
      <p:sp>
        <p:nvSpPr>
          <p:cNvPr id="189" name="Content Placeholder 1"/>
          <p:cNvSpPr txBox="1"/>
          <p:nvPr>
            <p:ph type="body" sz="quarter" idx="1"/>
          </p:nvPr>
        </p:nvSpPr>
        <p:spPr>
          <a:xfrm>
            <a:off x="495298" y="533400"/>
            <a:ext cx="497205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Q: How fast does light travel?</a:t>
            </a:r>
          </a:p>
        </p:txBody>
      </p:sp>
      <p:sp>
        <p:nvSpPr>
          <p:cNvPr id="190" name="Content Placeholder 1"/>
          <p:cNvSpPr txBox="1"/>
          <p:nvPr/>
        </p:nvSpPr>
        <p:spPr>
          <a:xfrm>
            <a:off x="3657600" y="1943100"/>
            <a:ext cx="4991102" cy="1143000"/>
          </a:xfrm>
          <a:prstGeom prst="rect">
            <a:avLst/>
          </a:prstGeom>
          <a:gradFill>
            <a:gsLst>
              <a:gs pos="0">
                <a:schemeClr val="accent6"/>
              </a:gs>
              <a:gs pos="100000">
                <a:srgbClr val="6C5D70"/>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spcBef>
                <a:spcPts val="600"/>
              </a:spcBef>
              <a:defRPr sz="2800">
                <a:effectLst>
                  <a:outerShdw sx="100000" sy="100000" kx="0" ky="0" algn="b" rotWithShape="0" blurRad="38100" dist="38100" dir="2700000">
                    <a:srgbClr val="000000">
                      <a:alpha val="43137"/>
                    </a:srgbClr>
                  </a:outerShdw>
                </a:effectLst>
              </a:defRPr>
            </a:lvl1pPr>
          </a:lstStyle>
          <a:p>
            <a:pPr/>
            <a:r>
              <a:t>A:   186,000 miles per second</a:t>
            </a:r>
          </a:p>
        </p:txBody>
      </p:sp>
      <p:sp>
        <p:nvSpPr>
          <p:cNvPr id="191" name="Content Placeholder 1"/>
          <p:cNvSpPr txBox="1"/>
          <p:nvPr/>
        </p:nvSpPr>
        <p:spPr>
          <a:xfrm>
            <a:off x="495298" y="3404461"/>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w="12700">
            <a:solidFill>
              <a:schemeClr val="accent4"/>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spcBef>
                <a:spcPts val="600"/>
              </a:spcBef>
              <a:defRPr sz="2800">
                <a:effectLst>
                  <a:outerShdw sx="100000" sy="100000" kx="0" ky="0" algn="b" rotWithShape="0" blurRad="38100" dist="38100" dir="2700000">
                    <a:srgbClr val="000000">
                      <a:alpha val="43137"/>
                    </a:srgbClr>
                  </a:outerShdw>
                </a:effectLst>
              </a:defRPr>
            </a:lvl1pPr>
          </a:lstStyle>
          <a:p>
            <a:pPr/>
            <a:r>
              <a:t>Q: How far does light travel in a year?</a:t>
            </a:r>
          </a:p>
        </p:txBody>
      </p:sp>
      <p:sp>
        <p:nvSpPr>
          <p:cNvPr id="192" name="Content Placeholder 1"/>
          <p:cNvSpPr txBox="1"/>
          <p:nvPr/>
        </p:nvSpPr>
        <p:spPr>
          <a:xfrm>
            <a:off x="4419600" y="4800600"/>
            <a:ext cx="4229099" cy="1143000"/>
          </a:xfrm>
          <a:prstGeom prst="rect">
            <a:avLst/>
          </a:prstGeom>
          <a:gradFill>
            <a:gsLst>
              <a:gs pos="0">
                <a:schemeClr val="accent6"/>
              </a:gs>
              <a:gs pos="100000">
                <a:srgbClr val="6C5D70"/>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spcBef>
                <a:spcPts val="600"/>
              </a:spcBef>
              <a:defRPr sz="2800">
                <a:effectLst>
                  <a:outerShdw sx="100000" sy="100000" kx="0" ky="0" algn="b" rotWithShape="0" blurRad="38100" dist="38100" dir="2700000">
                    <a:srgbClr val="000000">
                      <a:alpha val="43137"/>
                    </a:srgbClr>
                  </a:outerShdw>
                </a:effectLst>
              </a:defRPr>
            </a:lvl1pPr>
          </a:lstStyle>
          <a:p>
            <a:pPr/>
            <a:r>
              <a:t>A:   5.88 trillion miles  (Which is a light year)</a:t>
            </a:r>
          </a:p>
        </p:txBody>
      </p:sp>
      <p:sp>
        <p:nvSpPr>
          <p:cNvPr id="193" name="TextBox 6"/>
          <p:cNvSpPr txBox="1"/>
          <p:nvPr/>
        </p:nvSpPr>
        <p:spPr>
          <a:xfrm>
            <a:off x="4446268" y="6324600"/>
            <a:ext cx="20421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Q &amp; A</a:t>
            </a:r>
          </a:p>
        </p:txBody>
      </p:sp>
      <p:sp>
        <p:nvSpPr>
          <p:cNvPr id="194" name="Content Placeholder 1"/>
          <p:cNvSpPr txBox="1"/>
          <p:nvPr/>
        </p:nvSpPr>
        <p:spPr>
          <a:xfrm>
            <a:off x="5756562" y="533400"/>
            <a:ext cx="2892139" cy="1143000"/>
          </a:xfrm>
          <a:prstGeom prst="rect">
            <a:avLst/>
          </a:prstGeom>
          <a:gradFill>
            <a:gsLst>
              <a:gs pos="0">
                <a:schemeClr val="accent6"/>
              </a:gs>
              <a:gs pos="100000">
                <a:srgbClr val="6C5D70"/>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spcBef>
                <a:spcPts val="600"/>
              </a:spcBef>
              <a:defRPr sz="2800">
                <a:effectLst>
                  <a:outerShdw sx="100000" sy="100000" kx="0" ky="0" algn="b" rotWithShape="0" blurRad="38100" dist="38100" dir="2700000">
                    <a:srgbClr val="000000">
                      <a:alpha val="43137"/>
                    </a:srgbClr>
                  </a:outerShdw>
                </a:effectLst>
              </a:defRPr>
            </a:lvl1pPr>
          </a:lstStyle>
          <a:p>
            <a:pPr/>
            <a:r>
              <a:t>Clue:  90x2+6 x1000</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194"/>
                                        </p:tgtEl>
                                        <p:attrNameLst>
                                          <p:attrName>style.visibility</p:attrName>
                                        </p:attrNameLst>
                                      </p:cBhvr>
                                      <p:to>
                                        <p:strVal val="visible"/>
                                      </p:to>
                                    </p:set>
                                    <p:anim calcmode="lin" valueType="num">
                                      <p:cBhvr>
                                        <p:cTn id="7" dur="500" fill="hold"/>
                                        <p:tgtEl>
                                          <p:spTgt spid="194"/>
                                        </p:tgtEl>
                                        <p:attrNameLst>
                                          <p:attrName>ppt_x</p:attrName>
                                        </p:attrNameLst>
                                      </p:cBhvr>
                                      <p:tavLst>
                                        <p:tav tm="0">
                                          <p:val>
                                            <p:strVal val="#ppt_x"/>
                                          </p:val>
                                        </p:tav>
                                        <p:tav tm="100000">
                                          <p:val>
                                            <p:strVal val="#ppt_x"/>
                                          </p:val>
                                        </p:tav>
                                      </p:tavLst>
                                    </p:anim>
                                    <p:anim calcmode="lin" valueType="num">
                                      <p:cBhvr>
                                        <p:cTn id="8" dur="500" fill="hold"/>
                                        <p:tgtEl>
                                          <p:spTgt spid="19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4" presetID="2" grpId="2" fill="hold">
                                  <p:stCondLst>
                                    <p:cond delay="0"/>
                                  </p:stCondLst>
                                  <p:iterate type="el" backwards="0">
                                    <p:tmAbs val="0"/>
                                  </p:iterate>
                                  <p:childTnLst>
                                    <p:set>
                                      <p:cBhvr>
                                        <p:cTn id="12" fill="hold"/>
                                        <p:tgtEl>
                                          <p:spTgt spid="190"/>
                                        </p:tgtEl>
                                        <p:attrNameLst>
                                          <p:attrName>style.visibility</p:attrName>
                                        </p:attrNameLst>
                                      </p:cBhvr>
                                      <p:to>
                                        <p:strVal val="visible"/>
                                      </p:to>
                                    </p:set>
                                    <p:anim calcmode="lin" valueType="num">
                                      <p:cBhvr>
                                        <p:cTn id="13" dur="500" fill="hold"/>
                                        <p:tgtEl>
                                          <p:spTgt spid="190"/>
                                        </p:tgtEl>
                                        <p:attrNameLst>
                                          <p:attrName>ppt_x</p:attrName>
                                        </p:attrNameLst>
                                      </p:cBhvr>
                                      <p:tavLst>
                                        <p:tav tm="0">
                                          <p:val>
                                            <p:strVal val="#ppt_x"/>
                                          </p:val>
                                        </p:tav>
                                        <p:tav tm="100000">
                                          <p:val>
                                            <p:strVal val="#ppt_x"/>
                                          </p:val>
                                        </p:tav>
                                      </p:tavLst>
                                    </p:anim>
                                    <p:anim calcmode="lin" valueType="num">
                                      <p:cBhvr>
                                        <p:cTn id="14" dur="500" fill="hold"/>
                                        <p:tgtEl>
                                          <p:spTgt spid="19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4" presetID="2" grpId="3" fill="hold">
                                  <p:stCondLst>
                                    <p:cond delay="0"/>
                                  </p:stCondLst>
                                  <p:iterate type="el" backwards="0">
                                    <p:tmAbs val="0"/>
                                  </p:iterate>
                                  <p:childTnLst>
                                    <p:set>
                                      <p:cBhvr>
                                        <p:cTn id="18" fill="hold"/>
                                        <p:tgtEl>
                                          <p:spTgt spid="191"/>
                                        </p:tgtEl>
                                        <p:attrNameLst>
                                          <p:attrName>style.visibility</p:attrName>
                                        </p:attrNameLst>
                                      </p:cBhvr>
                                      <p:to>
                                        <p:strVal val="visible"/>
                                      </p:to>
                                    </p:set>
                                    <p:anim calcmode="lin" valueType="num">
                                      <p:cBhvr>
                                        <p:cTn id="19" dur="1000" fill="hold"/>
                                        <p:tgtEl>
                                          <p:spTgt spid="191"/>
                                        </p:tgtEl>
                                        <p:attrNameLst>
                                          <p:attrName>ppt_x</p:attrName>
                                        </p:attrNameLst>
                                      </p:cBhvr>
                                      <p:tavLst>
                                        <p:tav tm="0">
                                          <p:val>
                                            <p:strVal val="#ppt_x"/>
                                          </p:val>
                                        </p:tav>
                                        <p:tav tm="100000">
                                          <p:val>
                                            <p:strVal val="#ppt_x"/>
                                          </p:val>
                                        </p:tav>
                                      </p:tavLst>
                                    </p:anim>
                                    <p:anim calcmode="lin" valueType="num">
                                      <p:cBhvr>
                                        <p:cTn id="20" dur="1000" fill="hold"/>
                                        <p:tgtEl>
                                          <p:spTgt spid="19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Class="entr" nodeType="clickEffect" presetSubtype="16" presetID="23" grpId="4" fill="hold">
                                  <p:stCondLst>
                                    <p:cond delay="0"/>
                                  </p:stCondLst>
                                  <p:iterate type="el" backwards="0">
                                    <p:tmAbs val="0"/>
                                  </p:iterate>
                                  <p:childTnLst>
                                    <p:set>
                                      <p:cBhvr>
                                        <p:cTn id="24" fill="hold"/>
                                        <p:tgtEl>
                                          <p:spTgt spid="192"/>
                                        </p:tgtEl>
                                        <p:attrNameLst>
                                          <p:attrName>style.visibility</p:attrName>
                                        </p:attrNameLst>
                                      </p:cBhvr>
                                      <p:to>
                                        <p:strVal val="visible"/>
                                      </p:to>
                                    </p:set>
                                    <p:anim calcmode="lin" valueType="num">
                                      <p:cBhvr>
                                        <p:cTn id="25" dur="500" fill="hold"/>
                                        <p:tgtEl>
                                          <p:spTgt spid="192"/>
                                        </p:tgtEl>
                                        <p:attrNameLst>
                                          <p:attrName>ppt_w</p:attrName>
                                        </p:attrNameLst>
                                      </p:cBhvr>
                                      <p:tavLst>
                                        <p:tav tm="0">
                                          <p:val>
                                            <p:fltVal val="0"/>
                                          </p:val>
                                        </p:tav>
                                        <p:tav tm="100000">
                                          <p:val>
                                            <p:strVal val="#ppt_w"/>
                                          </p:val>
                                        </p:tav>
                                      </p:tavLst>
                                    </p:anim>
                                    <p:anim calcmode="lin" valueType="num">
                                      <p:cBhvr>
                                        <p:cTn id="26" dur="500" fill="hold"/>
                                        <p:tgtEl>
                                          <p:spTgt spid="19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91" grpId="3"/>
      <p:bldP build="whole" bldLvl="1" animBg="1" rev="0" advAuto="0" spid="190" grpId="2"/>
      <p:bldP build="whole" bldLvl="1" animBg="1" rev="0" advAuto="0" spid="192" grpId="4"/>
      <p:bldP build="whole" bldLvl="1" animBg="1" rev="0" advAuto="0" spid="194" grpId="1"/>
    </p:bldLst>
  </p:timing>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6" name="Content Placeholder 1"/>
          <p:cNvSpPr txBox="1"/>
          <p:nvPr>
            <p:ph type="body" sz="quarter" idx="1"/>
          </p:nvPr>
        </p:nvSpPr>
        <p:spPr>
          <a:xfrm>
            <a:off x="495300" y="5218074"/>
            <a:ext cx="8153400"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Q: What are the planets?  Make a diagram</a:t>
            </a:r>
          </a:p>
        </p:txBody>
      </p:sp>
      <p:pic>
        <p:nvPicPr>
          <p:cNvPr id="197" name="Image" descr="Image"/>
          <p:cNvPicPr>
            <a:picLocks noChangeAspect="1"/>
          </p:cNvPicPr>
          <p:nvPr/>
        </p:nvPicPr>
        <p:blipFill>
          <a:blip r:embed="rId2">
            <a:extLst/>
          </a:blip>
          <a:srcRect l="0" t="0" r="0" b="0"/>
          <a:stretch>
            <a:fillRect/>
          </a:stretch>
        </p:blipFill>
        <p:spPr>
          <a:xfrm>
            <a:off x="186332" y="569932"/>
            <a:ext cx="8771361" cy="4565914"/>
          </a:xfrm>
          <a:prstGeom prst="rect">
            <a:avLst/>
          </a:prstGeom>
          <a:ln w="12700">
            <a:miter lim="400000"/>
          </a:ln>
        </p:spPr>
      </p:pic>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9" name="Image" descr="Image"/>
          <p:cNvPicPr>
            <a:picLocks noChangeAspect="1"/>
          </p:cNvPicPr>
          <p:nvPr/>
        </p:nvPicPr>
        <p:blipFill>
          <a:blip r:embed="rId2">
            <a:extLst/>
          </a:blip>
          <a:stretch>
            <a:fillRect/>
          </a:stretch>
        </p:blipFill>
        <p:spPr>
          <a:xfrm>
            <a:off x="963948" y="38100"/>
            <a:ext cx="7216104" cy="5550849"/>
          </a:xfrm>
          <a:prstGeom prst="rect">
            <a:avLst/>
          </a:prstGeom>
          <a:ln w="12700">
            <a:miter lim="400000"/>
          </a:ln>
        </p:spPr>
      </p:pic>
      <p:sp>
        <p:nvSpPr>
          <p:cNvPr id="200" name="Content Placeholder 1"/>
          <p:cNvSpPr txBox="1"/>
          <p:nvPr>
            <p:ph type="body" sz="quarter" idx="1"/>
          </p:nvPr>
        </p:nvSpPr>
        <p:spPr>
          <a:xfrm>
            <a:off x="495300" y="5218074"/>
            <a:ext cx="8153400"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Remembering the planets: My Very Educated Mother Just Showed Us Nine Planets but one</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2" name="Picture 4" descr="Picture 4"/>
          <p:cNvPicPr>
            <a:picLocks noChangeAspect="1"/>
          </p:cNvPicPr>
          <p:nvPr/>
        </p:nvPicPr>
        <p:blipFill>
          <a:blip r:embed="rId2">
            <a:extLst/>
          </a:blip>
          <a:stretch>
            <a:fillRect/>
          </a:stretch>
        </p:blipFill>
        <p:spPr>
          <a:xfrm>
            <a:off x="3544" y="858126"/>
            <a:ext cx="9206694" cy="5466475"/>
          </a:xfrm>
          <a:prstGeom prst="rect">
            <a:avLst/>
          </a:prstGeom>
          <a:ln w="12700">
            <a:miter lim="400000"/>
          </a:ln>
        </p:spPr>
      </p:pic>
      <p:sp>
        <p:nvSpPr>
          <p:cNvPr id="203" name="Content Placeholder 1"/>
          <p:cNvSpPr txBox="1"/>
          <p:nvPr>
            <p:ph type="body" sz="quarter" idx="1"/>
          </p:nvPr>
        </p:nvSpPr>
        <p:spPr>
          <a:xfrm>
            <a:off x="323849" y="286625"/>
            <a:ext cx="8153401"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Q: What is the difference between planets and fixed stars?</a:t>
            </a:r>
          </a:p>
        </p:txBody>
      </p:sp>
      <p:sp>
        <p:nvSpPr>
          <p:cNvPr id="204" name="Content Placeholder 1"/>
          <p:cNvSpPr txBox="1"/>
          <p:nvPr/>
        </p:nvSpPr>
        <p:spPr>
          <a:xfrm>
            <a:off x="4800600" y="4495800"/>
            <a:ext cx="4423815" cy="2198132"/>
          </a:xfrm>
          <a:prstGeom prst="rect">
            <a:avLst/>
          </a:prstGeom>
          <a:gradFill>
            <a:gsLst>
              <a:gs pos="0">
                <a:schemeClr val="accent5"/>
              </a:gs>
              <a:gs pos="100000">
                <a:srgbClr val="267D8C"/>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spcBef>
                <a:spcPts val="600"/>
              </a:spcBef>
              <a:defRPr sz="2800">
                <a:effectLst>
                  <a:outerShdw sx="100000" sy="100000" kx="0" ky="0" algn="b" rotWithShape="0" blurRad="38100" dist="38100" dir="2700000">
                    <a:srgbClr val="000000">
                      <a:alpha val="43137"/>
                    </a:srgbClr>
                  </a:outerShdw>
                </a:effectLst>
              </a:defRPr>
            </a:lvl1pPr>
          </a:lstStyle>
          <a:p>
            <a:pPr/>
            <a:r>
              <a:t>A:   Planet (means wanderer) each have their own orbit around the sun.  Stars don’t</a:t>
            </a:r>
          </a:p>
        </p:txBody>
      </p:sp>
      <p:sp>
        <p:nvSpPr>
          <p:cNvPr id="205" name="TextBox 6"/>
          <p:cNvSpPr txBox="1"/>
          <p:nvPr/>
        </p:nvSpPr>
        <p:spPr>
          <a:xfrm>
            <a:off x="2103120" y="6324600"/>
            <a:ext cx="20421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Q &amp; A</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04"/>
                                        </p:tgtEl>
                                        <p:attrNameLst>
                                          <p:attrName>style.visibility</p:attrName>
                                        </p:attrNameLst>
                                      </p:cBhvr>
                                      <p:to>
                                        <p:strVal val="visible"/>
                                      </p:to>
                                    </p:set>
                                    <p:anim calcmode="lin" valueType="num">
                                      <p:cBhvr>
                                        <p:cTn id="7" dur="500" fill="hold"/>
                                        <p:tgtEl>
                                          <p:spTgt spid="204"/>
                                        </p:tgtEl>
                                        <p:attrNameLst>
                                          <p:attrName>ppt_x</p:attrName>
                                        </p:attrNameLst>
                                      </p:cBhvr>
                                      <p:tavLst>
                                        <p:tav tm="0">
                                          <p:val>
                                            <p:strVal val="#ppt_x"/>
                                          </p:val>
                                        </p:tav>
                                        <p:tav tm="100000">
                                          <p:val>
                                            <p:strVal val="#ppt_x"/>
                                          </p:val>
                                        </p:tav>
                                      </p:tavLst>
                                    </p:anim>
                                    <p:anim calcmode="lin" valueType="num">
                                      <p:cBhvr>
                                        <p:cTn id="8" dur="500" fill="hold"/>
                                        <p:tgtEl>
                                          <p:spTgt spid="2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04" grpId="1"/>
    </p:bldLst>
  </p:timing>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7" name="Picture 2" descr="Picture 2"/>
          <p:cNvPicPr>
            <a:picLocks noChangeAspect="1"/>
          </p:cNvPicPr>
          <p:nvPr/>
        </p:nvPicPr>
        <p:blipFill>
          <a:blip r:embed="rId2">
            <a:extLst/>
          </a:blip>
          <a:stretch>
            <a:fillRect/>
          </a:stretch>
        </p:blipFill>
        <p:spPr>
          <a:xfrm>
            <a:off x="-219741" y="142802"/>
            <a:ext cx="10063545" cy="6715199"/>
          </a:xfrm>
          <a:prstGeom prst="rect">
            <a:avLst/>
          </a:prstGeom>
          <a:ln w="12700">
            <a:miter lim="400000"/>
          </a:ln>
        </p:spPr>
      </p:pic>
      <p:sp>
        <p:nvSpPr>
          <p:cNvPr id="208" name="Content Placeholder 1"/>
          <p:cNvSpPr txBox="1"/>
          <p:nvPr>
            <p:ph type="body" sz="quarter" idx="1"/>
          </p:nvPr>
        </p:nvSpPr>
        <p:spPr>
          <a:xfrm>
            <a:off x="381000" y="304799"/>
            <a:ext cx="3086101" cy="1143001"/>
          </a:xfrm>
          <a:prstGeom prst="rect">
            <a:avLst/>
          </a:prstGeom>
          <a:gradFill>
            <a:gsLst>
              <a:gs pos="0">
                <a:schemeClr val="accent2"/>
              </a:gs>
              <a:gs pos="100000">
                <a:srgbClr val="0056AB"/>
              </a:gs>
            </a:gsLst>
            <a:lin ang="4140000"/>
          </a:gradFill>
          <a:effectLst>
            <a:outerShdw sx="100000" sy="100000" kx="0" ky="0" algn="b" rotWithShape="0" blurRad="114300" dist="114300" dir="5400000">
              <a:srgbClr val="000000">
                <a:alpha val="70000"/>
              </a:srgbClr>
            </a:outerShdw>
          </a:effectLst>
        </p:spPr>
        <p:txBody>
          <a:bodyPr/>
          <a:lstStyle>
            <a:lvl1pPr marL="0" indent="18288">
              <a:spcBef>
                <a:spcPts val="600"/>
              </a:spcBef>
              <a:buSzTx/>
              <a:buFont typeface="Wingdings"/>
              <a:buNone/>
              <a:defRPr sz="2800"/>
            </a:lvl1pPr>
          </a:lstStyle>
          <a:p>
            <a:pPr/>
            <a:r>
              <a:t>Can you find it?</a:t>
            </a:r>
          </a:p>
        </p:txBody>
      </p:sp>
      <p:sp>
        <p:nvSpPr>
          <p:cNvPr id="209" name="TextBox 6"/>
          <p:cNvSpPr txBox="1"/>
          <p:nvPr/>
        </p:nvSpPr>
        <p:spPr>
          <a:xfrm>
            <a:off x="5455920" y="6129301"/>
            <a:ext cx="2042161"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Answer</a:t>
            </a:r>
          </a:p>
        </p:txBody>
      </p:sp>
      <p:pic>
        <p:nvPicPr>
          <p:cNvPr id="210" name="Picture 4" descr="Picture 4"/>
          <p:cNvPicPr>
            <a:picLocks noChangeAspect="1"/>
          </p:cNvPicPr>
          <p:nvPr/>
        </p:nvPicPr>
        <p:blipFill>
          <a:blip r:embed="rId3">
            <a:extLst/>
          </a:blip>
          <a:stretch>
            <a:fillRect/>
          </a:stretch>
        </p:blipFill>
        <p:spPr>
          <a:xfrm>
            <a:off x="228600" y="4054752"/>
            <a:ext cx="2266950" cy="1729360"/>
          </a:xfrm>
          <a:prstGeom prst="rect">
            <a:avLst/>
          </a:prstGeom>
          <a:ln w="12700">
            <a:miter lim="400000"/>
          </a:ln>
        </p:spPr>
      </p:pic>
      <p:sp>
        <p:nvSpPr>
          <p:cNvPr id="211" name="Freeform 2"/>
          <p:cNvSpPr/>
          <p:nvPr/>
        </p:nvSpPr>
        <p:spPr>
          <a:xfrm>
            <a:off x="744278" y="1965069"/>
            <a:ext cx="4486942" cy="1267230"/>
          </a:xfrm>
          <a:custGeom>
            <a:avLst/>
            <a:gdLst/>
            <a:ahLst/>
            <a:cxnLst>
              <a:cxn ang="0">
                <a:pos x="wd2" y="hd2"/>
              </a:cxn>
              <a:cxn ang="5400000">
                <a:pos x="wd2" y="hd2"/>
              </a:cxn>
              <a:cxn ang="10800000">
                <a:pos x="wd2" y="hd2"/>
              </a:cxn>
              <a:cxn ang="16200000">
                <a:pos x="wd2" y="hd2"/>
              </a:cxn>
            </a:cxnLst>
            <a:rect l="0" t="0" r="r" b="b"/>
            <a:pathLst>
              <a:path w="21600" h="21219" fill="norm" stroke="1" extrusionOk="0">
                <a:moveTo>
                  <a:pt x="0" y="14097"/>
                </a:moveTo>
                <a:cubicBezTo>
                  <a:pt x="169" y="14032"/>
                  <a:pt x="928" y="13965"/>
                  <a:pt x="1228" y="13385"/>
                </a:cubicBezTo>
                <a:cubicBezTo>
                  <a:pt x="1444" y="12970"/>
                  <a:pt x="1669" y="12566"/>
                  <a:pt x="1843" y="11961"/>
                </a:cubicBezTo>
                <a:cubicBezTo>
                  <a:pt x="2095" y="11085"/>
                  <a:pt x="2247" y="10367"/>
                  <a:pt x="2559" y="9825"/>
                </a:cubicBezTo>
                <a:cubicBezTo>
                  <a:pt x="2656" y="9657"/>
                  <a:pt x="2764" y="9587"/>
                  <a:pt x="2866" y="9468"/>
                </a:cubicBezTo>
                <a:cubicBezTo>
                  <a:pt x="2935" y="9231"/>
                  <a:pt x="2985" y="8906"/>
                  <a:pt x="3071" y="8756"/>
                </a:cubicBezTo>
                <a:cubicBezTo>
                  <a:pt x="3071" y="8756"/>
                  <a:pt x="3839" y="7866"/>
                  <a:pt x="3992" y="7688"/>
                </a:cubicBezTo>
                <a:cubicBezTo>
                  <a:pt x="4095" y="7569"/>
                  <a:pt x="4210" y="7540"/>
                  <a:pt x="4300" y="7332"/>
                </a:cubicBezTo>
                <a:cubicBezTo>
                  <a:pt x="4724" y="6348"/>
                  <a:pt x="4487" y="6724"/>
                  <a:pt x="5016" y="6264"/>
                </a:cubicBezTo>
                <a:cubicBezTo>
                  <a:pt x="5945" y="7071"/>
                  <a:pt x="4797" y="6125"/>
                  <a:pt x="6142" y="6976"/>
                </a:cubicBezTo>
                <a:cubicBezTo>
                  <a:pt x="6281" y="7063"/>
                  <a:pt x="6416" y="7198"/>
                  <a:pt x="6552" y="7332"/>
                </a:cubicBezTo>
                <a:cubicBezTo>
                  <a:pt x="6655" y="7435"/>
                  <a:pt x="6753" y="7614"/>
                  <a:pt x="6859" y="7688"/>
                </a:cubicBezTo>
                <a:cubicBezTo>
                  <a:pt x="7095" y="7853"/>
                  <a:pt x="7337" y="7906"/>
                  <a:pt x="7575" y="8044"/>
                </a:cubicBezTo>
                <a:cubicBezTo>
                  <a:pt x="7747" y="8144"/>
                  <a:pt x="7915" y="8308"/>
                  <a:pt x="8087" y="8400"/>
                </a:cubicBezTo>
                <a:cubicBezTo>
                  <a:pt x="9084" y="8934"/>
                  <a:pt x="8900" y="8649"/>
                  <a:pt x="10032" y="9112"/>
                </a:cubicBezTo>
                <a:cubicBezTo>
                  <a:pt x="10238" y="9197"/>
                  <a:pt x="10440" y="9403"/>
                  <a:pt x="10646" y="9468"/>
                </a:cubicBezTo>
                <a:cubicBezTo>
                  <a:pt x="11191" y="9641"/>
                  <a:pt x="11738" y="9706"/>
                  <a:pt x="12284" y="9825"/>
                </a:cubicBezTo>
                <a:cubicBezTo>
                  <a:pt x="12339" y="9872"/>
                  <a:pt x="12913" y="10332"/>
                  <a:pt x="13001" y="10537"/>
                </a:cubicBezTo>
                <a:cubicBezTo>
                  <a:pt x="13121" y="10816"/>
                  <a:pt x="13206" y="11249"/>
                  <a:pt x="13308" y="11605"/>
                </a:cubicBezTo>
                <a:cubicBezTo>
                  <a:pt x="13342" y="11961"/>
                  <a:pt x="13355" y="12351"/>
                  <a:pt x="13410" y="12673"/>
                </a:cubicBezTo>
                <a:cubicBezTo>
                  <a:pt x="13460" y="12961"/>
                  <a:pt x="13572" y="13085"/>
                  <a:pt x="13615" y="13385"/>
                </a:cubicBezTo>
                <a:cubicBezTo>
                  <a:pt x="13712" y="14057"/>
                  <a:pt x="13700" y="14897"/>
                  <a:pt x="13820" y="15522"/>
                </a:cubicBezTo>
                <a:cubicBezTo>
                  <a:pt x="14158" y="17288"/>
                  <a:pt x="13938" y="16287"/>
                  <a:pt x="14536" y="18370"/>
                </a:cubicBezTo>
                <a:cubicBezTo>
                  <a:pt x="14639" y="18726"/>
                  <a:pt x="14763" y="19020"/>
                  <a:pt x="14844" y="19439"/>
                </a:cubicBezTo>
                <a:cubicBezTo>
                  <a:pt x="15102" y="20786"/>
                  <a:pt x="14961" y="20204"/>
                  <a:pt x="15253" y="21219"/>
                </a:cubicBezTo>
                <a:cubicBezTo>
                  <a:pt x="15448" y="21084"/>
                  <a:pt x="15862" y="20872"/>
                  <a:pt x="16072" y="20507"/>
                </a:cubicBezTo>
                <a:cubicBezTo>
                  <a:pt x="16182" y="20315"/>
                  <a:pt x="16285" y="20069"/>
                  <a:pt x="16379" y="19795"/>
                </a:cubicBezTo>
                <a:cubicBezTo>
                  <a:pt x="16490" y="19472"/>
                  <a:pt x="16568" y="19019"/>
                  <a:pt x="16686" y="18726"/>
                </a:cubicBezTo>
                <a:cubicBezTo>
                  <a:pt x="16810" y="18418"/>
                  <a:pt x="16963" y="18278"/>
                  <a:pt x="17096" y="18014"/>
                </a:cubicBezTo>
                <a:cubicBezTo>
                  <a:pt x="17203" y="17802"/>
                  <a:pt x="17293" y="17494"/>
                  <a:pt x="17403" y="17302"/>
                </a:cubicBezTo>
                <a:cubicBezTo>
                  <a:pt x="17499" y="17134"/>
                  <a:pt x="17613" y="17114"/>
                  <a:pt x="17710" y="16946"/>
                </a:cubicBezTo>
                <a:cubicBezTo>
                  <a:pt x="18380" y="15781"/>
                  <a:pt x="17645" y="16741"/>
                  <a:pt x="18324" y="15166"/>
                </a:cubicBezTo>
                <a:cubicBezTo>
                  <a:pt x="18414" y="14957"/>
                  <a:pt x="18529" y="14928"/>
                  <a:pt x="18631" y="14810"/>
                </a:cubicBezTo>
                <a:cubicBezTo>
                  <a:pt x="18734" y="14572"/>
                  <a:pt x="18826" y="14271"/>
                  <a:pt x="18938" y="14097"/>
                </a:cubicBezTo>
                <a:cubicBezTo>
                  <a:pt x="19845" y="12696"/>
                  <a:pt x="20463" y="13227"/>
                  <a:pt x="21600" y="13029"/>
                </a:cubicBezTo>
                <a:cubicBezTo>
                  <a:pt x="21582" y="12712"/>
                  <a:pt x="21449" y="10264"/>
                  <a:pt x="21395" y="9825"/>
                </a:cubicBezTo>
                <a:cubicBezTo>
                  <a:pt x="21347" y="9431"/>
                  <a:pt x="21259" y="9112"/>
                  <a:pt x="21191" y="8756"/>
                </a:cubicBezTo>
                <a:cubicBezTo>
                  <a:pt x="21210" y="7871"/>
                  <a:pt x="21428" y="1390"/>
                  <a:pt x="21191" y="210"/>
                </a:cubicBezTo>
                <a:cubicBezTo>
                  <a:pt x="21071" y="-381"/>
                  <a:pt x="20781" y="448"/>
                  <a:pt x="20576" y="567"/>
                </a:cubicBezTo>
                <a:cubicBezTo>
                  <a:pt x="20474" y="685"/>
                  <a:pt x="20366" y="755"/>
                  <a:pt x="20269" y="923"/>
                </a:cubicBezTo>
                <a:cubicBezTo>
                  <a:pt x="19957" y="1465"/>
                  <a:pt x="19804" y="2183"/>
                  <a:pt x="19553" y="3059"/>
                </a:cubicBezTo>
                <a:cubicBezTo>
                  <a:pt x="19398" y="3597"/>
                  <a:pt x="19162" y="4556"/>
                  <a:pt x="18938" y="4839"/>
                </a:cubicBezTo>
                <a:cubicBezTo>
                  <a:pt x="18674" y="5174"/>
                  <a:pt x="18386" y="5242"/>
                  <a:pt x="18119" y="5552"/>
                </a:cubicBezTo>
                <a:lnTo>
                  <a:pt x="17505" y="6264"/>
                </a:lnTo>
                <a:lnTo>
                  <a:pt x="17198" y="6620"/>
                </a:lnTo>
                <a:cubicBezTo>
                  <a:pt x="17130" y="6857"/>
                  <a:pt x="17082" y="7200"/>
                  <a:pt x="16993" y="7332"/>
                </a:cubicBezTo>
                <a:cubicBezTo>
                  <a:pt x="16833" y="7570"/>
                  <a:pt x="16651" y="7557"/>
                  <a:pt x="16482" y="7688"/>
                </a:cubicBezTo>
                <a:cubicBezTo>
                  <a:pt x="16344" y="7794"/>
                  <a:pt x="16207" y="7904"/>
                  <a:pt x="16072" y="8044"/>
                </a:cubicBezTo>
                <a:cubicBezTo>
                  <a:pt x="15865" y="8260"/>
                  <a:pt x="15663" y="8519"/>
                  <a:pt x="15458" y="8756"/>
                </a:cubicBezTo>
                <a:lnTo>
                  <a:pt x="15151" y="9112"/>
                </a:lnTo>
                <a:cubicBezTo>
                  <a:pt x="15048" y="9231"/>
                  <a:pt x="14950" y="9415"/>
                  <a:pt x="14844" y="9468"/>
                </a:cubicBezTo>
                <a:lnTo>
                  <a:pt x="14127" y="9825"/>
                </a:lnTo>
                <a:cubicBezTo>
                  <a:pt x="13416" y="10649"/>
                  <a:pt x="13729" y="10537"/>
                  <a:pt x="13206" y="10537"/>
                </a:cubicBezTo>
              </a:path>
            </a:pathLst>
          </a:custGeom>
          <a:ln w="19050">
            <a:solidFill>
              <a:srgbClr val="487399"/>
            </a:solidFill>
          </a:ln>
        </p:spPr>
        <p:txBody>
          <a:bodyPr lIns="45719" rIns="45719" anchor="ctr"/>
          <a:lstStyle/>
          <a:p>
            <a:pPr algn="ctr">
              <a:defRPr>
                <a:solidFill>
                  <a:srgbClr val="FFFFFF"/>
                </a:solidFill>
              </a:defRPr>
            </a:pPr>
          </a:p>
        </p:txBody>
      </p:sp>
      <p:sp>
        <p:nvSpPr>
          <p:cNvPr id="212" name="Freeform 3"/>
          <p:cNvSpPr/>
          <p:nvPr/>
        </p:nvSpPr>
        <p:spPr>
          <a:xfrm>
            <a:off x="3848985" y="3224599"/>
            <a:ext cx="2301811" cy="2559514"/>
          </a:xfrm>
          <a:custGeom>
            <a:avLst/>
            <a:gdLst/>
            <a:ahLst/>
            <a:cxnLst>
              <a:cxn ang="0">
                <a:pos x="wd2" y="hd2"/>
              </a:cxn>
              <a:cxn ang="5400000">
                <a:pos x="wd2" y="hd2"/>
              </a:cxn>
              <a:cxn ang="10800000">
                <a:pos x="wd2" y="hd2"/>
              </a:cxn>
              <a:cxn ang="16200000">
                <a:pos x="wd2" y="hd2"/>
              </a:cxn>
            </a:cxnLst>
            <a:rect l="0" t="0" r="r" b="b"/>
            <a:pathLst>
              <a:path w="21130" h="21480" fill="norm" stroke="1" extrusionOk="0">
                <a:moveTo>
                  <a:pt x="4685" y="21480"/>
                </a:moveTo>
                <a:cubicBezTo>
                  <a:pt x="4422" y="20038"/>
                  <a:pt x="4615" y="20753"/>
                  <a:pt x="4099" y="19338"/>
                </a:cubicBezTo>
                <a:cubicBezTo>
                  <a:pt x="4034" y="19160"/>
                  <a:pt x="4018" y="18960"/>
                  <a:pt x="3904" y="18803"/>
                </a:cubicBezTo>
                <a:lnTo>
                  <a:pt x="3514" y="18268"/>
                </a:lnTo>
                <a:cubicBezTo>
                  <a:pt x="3449" y="18089"/>
                  <a:pt x="3354" y="17918"/>
                  <a:pt x="3318" y="17732"/>
                </a:cubicBezTo>
                <a:cubicBezTo>
                  <a:pt x="3158" y="16904"/>
                  <a:pt x="3219" y="16032"/>
                  <a:pt x="2928" y="15234"/>
                </a:cubicBezTo>
                <a:lnTo>
                  <a:pt x="2538" y="14163"/>
                </a:lnTo>
                <a:lnTo>
                  <a:pt x="2342" y="13628"/>
                </a:lnTo>
                <a:cubicBezTo>
                  <a:pt x="2277" y="13271"/>
                  <a:pt x="2233" y="12910"/>
                  <a:pt x="2147" y="12557"/>
                </a:cubicBezTo>
                <a:cubicBezTo>
                  <a:pt x="2103" y="12373"/>
                  <a:pt x="2008" y="12202"/>
                  <a:pt x="1952" y="12021"/>
                </a:cubicBezTo>
                <a:cubicBezTo>
                  <a:pt x="1878" y="11786"/>
                  <a:pt x="1815" y="11547"/>
                  <a:pt x="1757" y="11308"/>
                </a:cubicBezTo>
                <a:cubicBezTo>
                  <a:pt x="1685" y="11012"/>
                  <a:pt x="1649" y="10708"/>
                  <a:pt x="1562" y="10415"/>
                </a:cubicBezTo>
                <a:cubicBezTo>
                  <a:pt x="1453" y="10052"/>
                  <a:pt x="1171" y="9345"/>
                  <a:pt x="1171" y="9345"/>
                </a:cubicBezTo>
                <a:cubicBezTo>
                  <a:pt x="1106" y="8928"/>
                  <a:pt x="1030" y="8513"/>
                  <a:pt x="976" y="8095"/>
                </a:cubicBezTo>
                <a:cubicBezTo>
                  <a:pt x="899" y="7502"/>
                  <a:pt x="873" y="6902"/>
                  <a:pt x="781" y="6311"/>
                </a:cubicBezTo>
                <a:cubicBezTo>
                  <a:pt x="693" y="5753"/>
                  <a:pt x="549" y="5570"/>
                  <a:pt x="390" y="5061"/>
                </a:cubicBezTo>
                <a:cubicBezTo>
                  <a:pt x="-100" y="3493"/>
                  <a:pt x="468" y="5096"/>
                  <a:pt x="0" y="3812"/>
                </a:cubicBezTo>
                <a:cubicBezTo>
                  <a:pt x="65" y="2563"/>
                  <a:pt x="-73" y="1291"/>
                  <a:pt x="195" y="64"/>
                </a:cubicBezTo>
                <a:cubicBezTo>
                  <a:pt x="235" y="-120"/>
                  <a:pt x="609" y="139"/>
                  <a:pt x="781" y="243"/>
                </a:cubicBezTo>
                <a:cubicBezTo>
                  <a:pt x="1377" y="606"/>
                  <a:pt x="1345" y="843"/>
                  <a:pt x="1757" y="1314"/>
                </a:cubicBezTo>
                <a:cubicBezTo>
                  <a:pt x="1872" y="1445"/>
                  <a:pt x="2017" y="1552"/>
                  <a:pt x="2147" y="1671"/>
                </a:cubicBezTo>
                <a:cubicBezTo>
                  <a:pt x="2212" y="1849"/>
                  <a:pt x="2236" y="2045"/>
                  <a:pt x="2342" y="2206"/>
                </a:cubicBezTo>
                <a:cubicBezTo>
                  <a:pt x="2437" y="2350"/>
                  <a:pt x="2650" y="2412"/>
                  <a:pt x="2733" y="2563"/>
                </a:cubicBezTo>
                <a:cubicBezTo>
                  <a:pt x="3546" y="4050"/>
                  <a:pt x="2582" y="3304"/>
                  <a:pt x="3709" y="3991"/>
                </a:cubicBezTo>
                <a:cubicBezTo>
                  <a:pt x="4089" y="5033"/>
                  <a:pt x="3607" y="4076"/>
                  <a:pt x="4490" y="4883"/>
                </a:cubicBezTo>
                <a:cubicBezTo>
                  <a:pt x="4656" y="5035"/>
                  <a:pt x="4726" y="5257"/>
                  <a:pt x="4880" y="5418"/>
                </a:cubicBezTo>
                <a:cubicBezTo>
                  <a:pt x="5183" y="5735"/>
                  <a:pt x="5601" y="5961"/>
                  <a:pt x="5856" y="6311"/>
                </a:cubicBezTo>
                <a:cubicBezTo>
                  <a:pt x="6116" y="6668"/>
                  <a:pt x="6305" y="7078"/>
                  <a:pt x="6637" y="7381"/>
                </a:cubicBezTo>
                <a:cubicBezTo>
                  <a:pt x="6767" y="7500"/>
                  <a:pt x="6912" y="7607"/>
                  <a:pt x="7027" y="7738"/>
                </a:cubicBezTo>
                <a:cubicBezTo>
                  <a:pt x="7174" y="7906"/>
                  <a:pt x="7271" y="8106"/>
                  <a:pt x="7418" y="8274"/>
                </a:cubicBezTo>
                <a:cubicBezTo>
                  <a:pt x="7533" y="8405"/>
                  <a:pt x="7698" y="8496"/>
                  <a:pt x="7808" y="8631"/>
                </a:cubicBezTo>
                <a:cubicBezTo>
                  <a:pt x="8090" y="8974"/>
                  <a:pt x="8329" y="9345"/>
                  <a:pt x="8589" y="9701"/>
                </a:cubicBezTo>
                <a:cubicBezTo>
                  <a:pt x="8719" y="9880"/>
                  <a:pt x="8814" y="10085"/>
                  <a:pt x="8980" y="10237"/>
                </a:cubicBezTo>
                <a:lnTo>
                  <a:pt x="9370" y="10594"/>
                </a:lnTo>
                <a:lnTo>
                  <a:pt x="9760" y="11665"/>
                </a:lnTo>
                <a:cubicBezTo>
                  <a:pt x="9825" y="11843"/>
                  <a:pt x="9841" y="12043"/>
                  <a:pt x="9956" y="12200"/>
                </a:cubicBezTo>
                <a:cubicBezTo>
                  <a:pt x="10086" y="12378"/>
                  <a:pt x="10241" y="12543"/>
                  <a:pt x="10346" y="12735"/>
                </a:cubicBezTo>
                <a:cubicBezTo>
                  <a:pt x="10438" y="12904"/>
                  <a:pt x="10396" y="13138"/>
                  <a:pt x="10541" y="13271"/>
                </a:cubicBezTo>
                <a:cubicBezTo>
                  <a:pt x="11213" y="13884"/>
                  <a:pt x="11562" y="13939"/>
                  <a:pt x="12298" y="14163"/>
                </a:cubicBezTo>
                <a:cubicBezTo>
                  <a:pt x="13241" y="15025"/>
                  <a:pt x="12043" y="13976"/>
                  <a:pt x="13274" y="14877"/>
                </a:cubicBezTo>
                <a:cubicBezTo>
                  <a:pt x="13418" y="14982"/>
                  <a:pt x="13507" y="15147"/>
                  <a:pt x="13665" y="15234"/>
                </a:cubicBezTo>
                <a:cubicBezTo>
                  <a:pt x="13841" y="15331"/>
                  <a:pt x="14055" y="15353"/>
                  <a:pt x="14250" y="15412"/>
                </a:cubicBezTo>
                <a:cubicBezTo>
                  <a:pt x="14446" y="15531"/>
                  <a:pt x="14670" y="15618"/>
                  <a:pt x="14836" y="15769"/>
                </a:cubicBezTo>
                <a:cubicBezTo>
                  <a:pt x="15002" y="15921"/>
                  <a:pt x="15043" y="16171"/>
                  <a:pt x="15226" y="16305"/>
                </a:cubicBezTo>
                <a:cubicBezTo>
                  <a:pt x="15387" y="16422"/>
                  <a:pt x="15617" y="16424"/>
                  <a:pt x="15812" y="16483"/>
                </a:cubicBezTo>
                <a:cubicBezTo>
                  <a:pt x="16534" y="17143"/>
                  <a:pt x="16049" y="16747"/>
                  <a:pt x="17374" y="17554"/>
                </a:cubicBezTo>
                <a:cubicBezTo>
                  <a:pt x="17569" y="17673"/>
                  <a:pt x="17793" y="17759"/>
                  <a:pt x="17959" y="17911"/>
                </a:cubicBezTo>
                <a:cubicBezTo>
                  <a:pt x="18089" y="18030"/>
                  <a:pt x="18185" y="18192"/>
                  <a:pt x="18350" y="18268"/>
                </a:cubicBezTo>
                <a:cubicBezTo>
                  <a:pt x="18718" y="18436"/>
                  <a:pt x="19521" y="18625"/>
                  <a:pt x="19521" y="18625"/>
                </a:cubicBezTo>
                <a:cubicBezTo>
                  <a:pt x="21010" y="19986"/>
                  <a:pt x="19280" y="18564"/>
                  <a:pt x="20692" y="19338"/>
                </a:cubicBezTo>
                <a:cubicBezTo>
                  <a:pt x="21001" y="19508"/>
                  <a:pt x="21500" y="20268"/>
                  <a:pt x="20692" y="19160"/>
                </a:cubicBezTo>
                <a:cubicBezTo>
                  <a:pt x="20266" y="17992"/>
                  <a:pt x="20858" y="19138"/>
                  <a:pt x="19911" y="18446"/>
                </a:cubicBezTo>
                <a:cubicBezTo>
                  <a:pt x="19728" y="18312"/>
                  <a:pt x="19704" y="18045"/>
                  <a:pt x="19521" y="17911"/>
                </a:cubicBezTo>
                <a:cubicBezTo>
                  <a:pt x="19360" y="17793"/>
                  <a:pt x="19133" y="17784"/>
                  <a:pt x="18935" y="17732"/>
                </a:cubicBezTo>
                <a:cubicBezTo>
                  <a:pt x="18727" y="17678"/>
                  <a:pt x="17817" y="17501"/>
                  <a:pt x="17569" y="17375"/>
                </a:cubicBezTo>
                <a:cubicBezTo>
                  <a:pt x="15555" y="16353"/>
                  <a:pt x="17137" y="16887"/>
                  <a:pt x="15812" y="16483"/>
                </a:cubicBezTo>
                <a:cubicBezTo>
                  <a:pt x="15682" y="16305"/>
                  <a:pt x="15605" y="16082"/>
                  <a:pt x="15422" y="15948"/>
                </a:cubicBezTo>
                <a:cubicBezTo>
                  <a:pt x="15261" y="15830"/>
                  <a:pt x="15016" y="15861"/>
                  <a:pt x="14836" y="15769"/>
                </a:cubicBezTo>
                <a:cubicBezTo>
                  <a:pt x="14426" y="15561"/>
                  <a:pt x="14110" y="15191"/>
                  <a:pt x="13665" y="15055"/>
                </a:cubicBezTo>
                <a:cubicBezTo>
                  <a:pt x="13469" y="14996"/>
                  <a:pt x="13263" y="14961"/>
                  <a:pt x="13079" y="14877"/>
                </a:cubicBezTo>
                <a:cubicBezTo>
                  <a:pt x="12869" y="14781"/>
                  <a:pt x="12703" y="14616"/>
                  <a:pt x="12493" y="14520"/>
                </a:cubicBezTo>
                <a:cubicBezTo>
                  <a:pt x="12309" y="14436"/>
                  <a:pt x="12092" y="14426"/>
                  <a:pt x="11908" y="14341"/>
                </a:cubicBezTo>
                <a:cubicBezTo>
                  <a:pt x="10394" y="13650"/>
                  <a:pt x="12208" y="14255"/>
                  <a:pt x="10736" y="13806"/>
                </a:cubicBezTo>
                <a:cubicBezTo>
                  <a:pt x="10834" y="14341"/>
                  <a:pt x="10978" y="15476"/>
                  <a:pt x="11322" y="15948"/>
                </a:cubicBezTo>
                <a:lnTo>
                  <a:pt x="11713" y="16483"/>
                </a:lnTo>
                <a:cubicBezTo>
                  <a:pt x="11778" y="16840"/>
                  <a:pt x="11864" y="17194"/>
                  <a:pt x="11908" y="17554"/>
                </a:cubicBezTo>
                <a:cubicBezTo>
                  <a:pt x="12088" y="19039"/>
                  <a:pt x="11864" y="19237"/>
                  <a:pt x="12298" y="20231"/>
                </a:cubicBezTo>
                <a:cubicBezTo>
                  <a:pt x="12352" y="20354"/>
                  <a:pt x="12428" y="20469"/>
                  <a:pt x="12493" y="20588"/>
                </a:cubicBezTo>
              </a:path>
            </a:pathLst>
          </a:custGeom>
          <a:ln w="19050">
            <a:solidFill>
              <a:srgbClr val="487399"/>
            </a:solidFill>
          </a:ln>
        </p:spPr>
        <p:txBody>
          <a:bodyPr lIns="45719" rIns="45719" anchor="ctr"/>
          <a:lstStyle/>
          <a:p>
            <a:pPr algn="ctr">
              <a:defRPr>
                <a:ln w="9525" cap="flat">
                  <a:solidFill>
                    <a:srgbClr val="C4BCC6"/>
                  </a:solidFill>
                  <a:prstDash val="solid"/>
                  <a:round/>
                </a:ln>
                <a:solidFill>
                  <a:srgbClr val="FFFFFF"/>
                </a:solidFill>
              </a:defRPr>
            </a:pPr>
          </a:p>
        </p:txBody>
      </p:sp>
      <p:sp>
        <p:nvSpPr>
          <p:cNvPr id="213" name="Freeform 4"/>
          <p:cNvSpPr/>
          <p:nvPr/>
        </p:nvSpPr>
        <p:spPr>
          <a:xfrm>
            <a:off x="5188687" y="1148315"/>
            <a:ext cx="3444950" cy="26581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67" y="13651"/>
                </a:moveTo>
                <a:cubicBezTo>
                  <a:pt x="1514" y="13328"/>
                  <a:pt x="1247" y="13321"/>
                  <a:pt x="3200" y="13651"/>
                </a:cubicBezTo>
                <a:cubicBezTo>
                  <a:pt x="3479" y="13698"/>
                  <a:pt x="3721" y="13957"/>
                  <a:pt x="4000" y="13997"/>
                </a:cubicBezTo>
                <a:cubicBezTo>
                  <a:pt x="5732" y="14246"/>
                  <a:pt x="4799" y="14126"/>
                  <a:pt x="6800" y="14342"/>
                </a:cubicBezTo>
                <a:cubicBezTo>
                  <a:pt x="6933" y="14400"/>
                  <a:pt x="7063" y="14476"/>
                  <a:pt x="7200" y="14515"/>
                </a:cubicBezTo>
                <a:cubicBezTo>
                  <a:pt x="8221" y="14809"/>
                  <a:pt x="9202" y="14780"/>
                  <a:pt x="10267" y="14861"/>
                </a:cubicBezTo>
                <a:cubicBezTo>
                  <a:pt x="10400" y="14918"/>
                  <a:pt x="10546" y="14940"/>
                  <a:pt x="10667" y="15034"/>
                </a:cubicBezTo>
                <a:cubicBezTo>
                  <a:pt x="11582" y="15745"/>
                  <a:pt x="10200" y="15062"/>
                  <a:pt x="11333" y="15552"/>
                </a:cubicBezTo>
                <a:cubicBezTo>
                  <a:pt x="11422" y="15725"/>
                  <a:pt x="11464" y="15960"/>
                  <a:pt x="11600" y="16070"/>
                </a:cubicBezTo>
                <a:cubicBezTo>
                  <a:pt x="11838" y="16263"/>
                  <a:pt x="12400" y="16416"/>
                  <a:pt x="12400" y="16416"/>
                </a:cubicBezTo>
                <a:cubicBezTo>
                  <a:pt x="12667" y="16646"/>
                  <a:pt x="12896" y="16976"/>
                  <a:pt x="13200" y="17107"/>
                </a:cubicBezTo>
                <a:lnTo>
                  <a:pt x="14400" y="17626"/>
                </a:lnTo>
                <a:cubicBezTo>
                  <a:pt x="14533" y="17683"/>
                  <a:pt x="14660" y="17780"/>
                  <a:pt x="14800" y="17798"/>
                </a:cubicBezTo>
                <a:lnTo>
                  <a:pt x="16133" y="17971"/>
                </a:lnTo>
                <a:cubicBezTo>
                  <a:pt x="16267" y="18029"/>
                  <a:pt x="16398" y="18094"/>
                  <a:pt x="16533" y="18144"/>
                </a:cubicBezTo>
                <a:cubicBezTo>
                  <a:pt x="16710" y="18209"/>
                  <a:pt x="16898" y="18223"/>
                  <a:pt x="17067" y="18317"/>
                </a:cubicBezTo>
                <a:cubicBezTo>
                  <a:pt x="17214" y="18399"/>
                  <a:pt x="17323" y="18570"/>
                  <a:pt x="17467" y="18662"/>
                </a:cubicBezTo>
                <a:cubicBezTo>
                  <a:pt x="17592" y="18744"/>
                  <a:pt x="17733" y="18778"/>
                  <a:pt x="17867" y="18835"/>
                </a:cubicBezTo>
                <a:cubicBezTo>
                  <a:pt x="18398" y="19868"/>
                  <a:pt x="17818" y="18970"/>
                  <a:pt x="18533" y="19526"/>
                </a:cubicBezTo>
                <a:cubicBezTo>
                  <a:pt x="18641" y="19610"/>
                  <a:pt x="18688" y="19799"/>
                  <a:pt x="18800" y="19872"/>
                </a:cubicBezTo>
                <a:cubicBezTo>
                  <a:pt x="19051" y="20035"/>
                  <a:pt x="19366" y="20016"/>
                  <a:pt x="19600" y="20218"/>
                </a:cubicBezTo>
                <a:cubicBezTo>
                  <a:pt x="19733" y="20333"/>
                  <a:pt x="19879" y="20426"/>
                  <a:pt x="20000" y="20563"/>
                </a:cubicBezTo>
                <a:cubicBezTo>
                  <a:pt x="20237" y="20831"/>
                  <a:pt x="20369" y="21298"/>
                  <a:pt x="20667" y="21427"/>
                </a:cubicBezTo>
                <a:lnTo>
                  <a:pt x="21067" y="21600"/>
                </a:lnTo>
                <a:cubicBezTo>
                  <a:pt x="21156" y="21427"/>
                  <a:pt x="21277" y="21276"/>
                  <a:pt x="21333" y="21082"/>
                </a:cubicBezTo>
                <a:cubicBezTo>
                  <a:pt x="21413" y="20807"/>
                  <a:pt x="21412" y="20503"/>
                  <a:pt x="21467" y="20218"/>
                </a:cubicBezTo>
                <a:cubicBezTo>
                  <a:pt x="21501" y="20041"/>
                  <a:pt x="21556" y="19872"/>
                  <a:pt x="21600" y="19699"/>
                </a:cubicBezTo>
                <a:cubicBezTo>
                  <a:pt x="21467" y="19584"/>
                  <a:pt x="21321" y="19490"/>
                  <a:pt x="21200" y="19354"/>
                </a:cubicBezTo>
                <a:cubicBezTo>
                  <a:pt x="20737" y="18828"/>
                  <a:pt x="20633" y="18468"/>
                  <a:pt x="20133" y="18144"/>
                </a:cubicBezTo>
                <a:cubicBezTo>
                  <a:pt x="20008" y="18063"/>
                  <a:pt x="19867" y="18029"/>
                  <a:pt x="19733" y="17971"/>
                </a:cubicBezTo>
                <a:cubicBezTo>
                  <a:pt x="19644" y="17856"/>
                  <a:pt x="19565" y="17727"/>
                  <a:pt x="19467" y="17626"/>
                </a:cubicBezTo>
                <a:cubicBezTo>
                  <a:pt x="19342" y="17496"/>
                  <a:pt x="19180" y="17427"/>
                  <a:pt x="19067" y="17280"/>
                </a:cubicBezTo>
                <a:cubicBezTo>
                  <a:pt x="18953" y="17133"/>
                  <a:pt x="18904" y="16919"/>
                  <a:pt x="18800" y="16762"/>
                </a:cubicBezTo>
                <a:cubicBezTo>
                  <a:pt x="18636" y="16514"/>
                  <a:pt x="18267" y="16070"/>
                  <a:pt x="18267" y="16070"/>
                </a:cubicBezTo>
                <a:cubicBezTo>
                  <a:pt x="18222" y="15898"/>
                  <a:pt x="18221" y="15694"/>
                  <a:pt x="18133" y="15552"/>
                </a:cubicBezTo>
                <a:cubicBezTo>
                  <a:pt x="18033" y="15390"/>
                  <a:pt x="17858" y="15336"/>
                  <a:pt x="17733" y="15206"/>
                </a:cubicBezTo>
                <a:cubicBezTo>
                  <a:pt x="17210" y="14664"/>
                  <a:pt x="17761" y="14988"/>
                  <a:pt x="17067" y="14688"/>
                </a:cubicBezTo>
                <a:cubicBezTo>
                  <a:pt x="16498" y="14197"/>
                  <a:pt x="16307" y="13970"/>
                  <a:pt x="15733" y="13651"/>
                </a:cubicBezTo>
                <a:cubicBezTo>
                  <a:pt x="15375" y="13452"/>
                  <a:pt x="15058" y="13407"/>
                  <a:pt x="14667" y="13306"/>
                </a:cubicBezTo>
                <a:cubicBezTo>
                  <a:pt x="14489" y="13190"/>
                  <a:pt x="14316" y="13061"/>
                  <a:pt x="14133" y="12960"/>
                </a:cubicBezTo>
                <a:cubicBezTo>
                  <a:pt x="14004" y="12888"/>
                  <a:pt x="13850" y="12888"/>
                  <a:pt x="13733" y="12787"/>
                </a:cubicBezTo>
                <a:cubicBezTo>
                  <a:pt x="12735" y="11924"/>
                  <a:pt x="13884" y="12507"/>
                  <a:pt x="12933" y="12096"/>
                </a:cubicBezTo>
                <a:cubicBezTo>
                  <a:pt x="12178" y="10627"/>
                  <a:pt x="13422" y="12902"/>
                  <a:pt x="11867" y="10886"/>
                </a:cubicBezTo>
                <a:cubicBezTo>
                  <a:pt x="11778" y="10771"/>
                  <a:pt x="11679" y="10668"/>
                  <a:pt x="11600" y="10541"/>
                </a:cubicBezTo>
                <a:cubicBezTo>
                  <a:pt x="11500" y="10379"/>
                  <a:pt x="11458" y="10152"/>
                  <a:pt x="11333" y="10022"/>
                </a:cubicBezTo>
                <a:cubicBezTo>
                  <a:pt x="11224" y="9909"/>
                  <a:pt x="11059" y="9931"/>
                  <a:pt x="10933" y="9850"/>
                </a:cubicBezTo>
                <a:cubicBezTo>
                  <a:pt x="9899" y="9180"/>
                  <a:pt x="11139" y="9766"/>
                  <a:pt x="10133" y="9331"/>
                </a:cubicBezTo>
                <a:cubicBezTo>
                  <a:pt x="10044" y="9216"/>
                  <a:pt x="9836" y="9144"/>
                  <a:pt x="9867" y="8986"/>
                </a:cubicBezTo>
                <a:cubicBezTo>
                  <a:pt x="9906" y="8784"/>
                  <a:pt x="10142" y="8770"/>
                  <a:pt x="10267" y="8640"/>
                </a:cubicBezTo>
                <a:cubicBezTo>
                  <a:pt x="10365" y="8538"/>
                  <a:pt x="10435" y="8396"/>
                  <a:pt x="10533" y="8294"/>
                </a:cubicBezTo>
                <a:cubicBezTo>
                  <a:pt x="10986" y="7825"/>
                  <a:pt x="11099" y="7877"/>
                  <a:pt x="11733" y="7603"/>
                </a:cubicBezTo>
                <a:cubicBezTo>
                  <a:pt x="11867" y="7546"/>
                  <a:pt x="12016" y="7531"/>
                  <a:pt x="12133" y="7430"/>
                </a:cubicBezTo>
                <a:cubicBezTo>
                  <a:pt x="12267" y="7315"/>
                  <a:pt x="12408" y="7215"/>
                  <a:pt x="12533" y="7085"/>
                </a:cubicBezTo>
                <a:cubicBezTo>
                  <a:pt x="12631" y="6983"/>
                  <a:pt x="12702" y="6841"/>
                  <a:pt x="12800" y="6739"/>
                </a:cubicBezTo>
                <a:cubicBezTo>
                  <a:pt x="13185" y="6340"/>
                  <a:pt x="13180" y="6512"/>
                  <a:pt x="13467" y="6048"/>
                </a:cubicBezTo>
                <a:cubicBezTo>
                  <a:pt x="13567" y="5886"/>
                  <a:pt x="13613" y="5666"/>
                  <a:pt x="13733" y="5530"/>
                </a:cubicBezTo>
                <a:cubicBezTo>
                  <a:pt x="13975" y="5256"/>
                  <a:pt x="14307" y="5132"/>
                  <a:pt x="14533" y="4838"/>
                </a:cubicBezTo>
                <a:cubicBezTo>
                  <a:pt x="16136" y="2762"/>
                  <a:pt x="14248" y="5118"/>
                  <a:pt x="15467" y="3802"/>
                </a:cubicBezTo>
                <a:cubicBezTo>
                  <a:pt x="16037" y="3186"/>
                  <a:pt x="15714" y="3444"/>
                  <a:pt x="16133" y="2765"/>
                </a:cubicBezTo>
                <a:cubicBezTo>
                  <a:pt x="16419" y="2301"/>
                  <a:pt x="16415" y="2473"/>
                  <a:pt x="16800" y="2074"/>
                </a:cubicBezTo>
                <a:cubicBezTo>
                  <a:pt x="17323" y="1531"/>
                  <a:pt x="16772" y="1855"/>
                  <a:pt x="17467" y="1555"/>
                </a:cubicBezTo>
                <a:cubicBezTo>
                  <a:pt x="17556" y="1382"/>
                  <a:pt x="17597" y="1147"/>
                  <a:pt x="17733" y="1037"/>
                </a:cubicBezTo>
                <a:cubicBezTo>
                  <a:pt x="17972" y="844"/>
                  <a:pt x="18533" y="691"/>
                  <a:pt x="18533" y="691"/>
                </a:cubicBezTo>
                <a:cubicBezTo>
                  <a:pt x="18667" y="576"/>
                  <a:pt x="18933" y="553"/>
                  <a:pt x="18933" y="346"/>
                </a:cubicBezTo>
                <a:cubicBezTo>
                  <a:pt x="18933" y="163"/>
                  <a:pt x="18674" y="173"/>
                  <a:pt x="18533" y="173"/>
                </a:cubicBezTo>
                <a:cubicBezTo>
                  <a:pt x="17555" y="173"/>
                  <a:pt x="16578" y="288"/>
                  <a:pt x="15600" y="346"/>
                </a:cubicBezTo>
                <a:cubicBezTo>
                  <a:pt x="15467" y="403"/>
                  <a:pt x="15341" y="518"/>
                  <a:pt x="15200" y="518"/>
                </a:cubicBezTo>
                <a:cubicBezTo>
                  <a:pt x="14609" y="518"/>
                  <a:pt x="14030" y="381"/>
                  <a:pt x="13467" y="173"/>
                </a:cubicBezTo>
                <a:cubicBezTo>
                  <a:pt x="13332" y="123"/>
                  <a:pt x="13200" y="58"/>
                  <a:pt x="13067" y="0"/>
                </a:cubicBezTo>
                <a:cubicBezTo>
                  <a:pt x="12889" y="58"/>
                  <a:pt x="12676" y="24"/>
                  <a:pt x="12533" y="173"/>
                </a:cubicBezTo>
                <a:cubicBezTo>
                  <a:pt x="12424" y="287"/>
                  <a:pt x="12486" y="547"/>
                  <a:pt x="12400" y="691"/>
                </a:cubicBezTo>
                <a:cubicBezTo>
                  <a:pt x="12168" y="1077"/>
                  <a:pt x="11867" y="1382"/>
                  <a:pt x="11600" y="1728"/>
                </a:cubicBezTo>
                <a:cubicBezTo>
                  <a:pt x="11511" y="1843"/>
                  <a:pt x="11438" y="1983"/>
                  <a:pt x="11333" y="2074"/>
                </a:cubicBezTo>
                <a:cubicBezTo>
                  <a:pt x="11200" y="2189"/>
                  <a:pt x="11077" y="2326"/>
                  <a:pt x="10933" y="2419"/>
                </a:cubicBezTo>
                <a:cubicBezTo>
                  <a:pt x="10629" y="2617"/>
                  <a:pt x="10171" y="2666"/>
                  <a:pt x="9867" y="2765"/>
                </a:cubicBezTo>
                <a:cubicBezTo>
                  <a:pt x="9730" y="2809"/>
                  <a:pt x="9602" y="2888"/>
                  <a:pt x="9467" y="2938"/>
                </a:cubicBezTo>
                <a:cubicBezTo>
                  <a:pt x="9290" y="3003"/>
                  <a:pt x="9110" y="3045"/>
                  <a:pt x="8933" y="3110"/>
                </a:cubicBezTo>
                <a:cubicBezTo>
                  <a:pt x="8798" y="3160"/>
                  <a:pt x="8670" y="3242"/>
                  <a:pt x="8533" y="3283"/>
                </a:cubicBezTo>
                <a:cubicBezTo>
                  <a:pt x="8092" y="3415"/>
                  <a:pt x="7630" y="3443"/>
                  <a:pt x="7200" y="3629"/>
                </a:cubicBezTo>
                <a:cubicBezTo>
                  <a:pt x="6819" y="3793"/>
                  <a:pt x="6685" y="3866"/>
                  <a:pt x="6267" y="3974"/>
                </a:cubicBezTo>
                <a:cubicBezTo>
                  <a:pt x="6002" y="4043"/>
                  <a:pt x="5732" y="4078"/>
                  <a:pt x="5467" y="4147"/>
                </a:cubicBezTo>
                <a:cubicBezTo>
                  <a:pt x="5287" y="4194"/>
                  <a:pt x="5109" y="4252"/>
                  <a:pt x="4933" y="4320"/>
                </a:cubicBezTo>
                <a:cubicBezTo>
                  <a:pt x="4664" y="4425"/>
                  <a:pt x="4133" y="4666"/>
                  <a:pt x="4133" y="4666"/>
                </a:cubicBezTo>
                <a:cubicBezTo>
                  <a:pt x="3358" y="5671"/>
                  <a:pt x="4476" y="4267"/>
                  <a:pt x="3467" y="5357"/>
                </a:cubicBezTo>
                <a:cubicBezTo>
                  <a:pt x="3322" y="5513"/>
                  <a:pt x="3212" y="5719"/>
                  <a:pt x="3067" y="5875"/>
                </a:cubicBezTo>
                <a:cubicBezTo>
                  <a:pt x="2944" y="6008"/>
                  <a:pt x="2792" y="6091"/>
                  <a:pt x="2667" y="6221"/>
                </a:cubicBezTo>
                <a:cubicBezTo>
                  <a:pt x="2569" y="6323"/>
                  <a:pt x="2512" y="6494"/>
                  <a:pt x="2400" y="6566"/>
                </a:cubicBezTo>
                <a:cubicBezTo>
                  <a:pt x="2400" y="6566"/>
                  <a:pt x="1400" y="6998"/>
                  <a:pt x="1200" y="7085"/>
                </a:cubicBezTo>
                <a:lnTo>
                  <a:pt x="800" y="7258"/>
                </a:lnTo>
                <a:lnTo>
                  <a:pt x="0" y="7085"/>
                </a:lnTo>
              </a:path>
            </a:pathLst>
          </a:custGeom>
          <a:ln w="19050">
            <a:solidFill>
              <a:srgbClr val="487399"/>
            </a:solidFill>
          </a:ln>
        </p:spPr>
        <p:txBody>
          <a:bodyPr lIns="45719" rIns="45719" anchor="ctr"/>
          <a:lstStyle/>
          <a:p>
            <a:pPr algn="ctr">
              <a:defRPr>
                <a:ln w="9525" cap="flat">
                  <a:solidFill>
                    <a:srgbClr val="C4BCC6"/>
                  </a:solidFill>
                  <a:prstDash val="solid"/>
                  <a:round/>
                </a:ln>
                <a:solidFill>
                  <a:srgbClr val="FFFFFF"/>
                </a:solidFill>
              </a:defRPr>
            </a:pPr>
          </a:p>
        </p:txBody>
      </p:sp>
      <p:sp>
        <p:nvSpPr>
          <p:cNvPr id="214" name="Content Placeholder 1"/>
          <p:cNvSpPr txBox="1"/>
          <p:nvPr/>
        </p:nvSpPr>
        <p:spPr>
          <a:xfrm>
            <a:off x="4038600" y="318976"/>
            <a:ext cx="2112195" cy="829341"/>
          </a:xfrm>
          <a:prstGeom prst="rect">
            <a:avLst/>
          </a:prstGeom>
          <a:gradFill>
            <a:gsLst>
              <a:gs pos="0">
                <a:schemeClr val="accent1">
                  <a:hueOff val="105501"/>
                  <a:satOff val="-2617"/>
                  <a:lumOff val="6378"/>
                </a:schemeClr>
              </a:gs>
              <a:gs pos="48000">
                <a:srgbClr val="B6D0F0"/>
              </a:gs>
              <a:gs pos="100000">
                <a:schemeClr val="accent1">
                  <a:hueOff val="351190"/>
                  <a:satOff val="45320"/>
                  <a:lumOff val="32724"/>
                </a:schemeClr>
              </a:gs>
            </a:gsLst>
            <a:lin ang="16200000"/>
          </a:gradFill>
          <a:ln w="12700">
            <a:solidFill>
              <a:schemeClr val="accent1"/>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spcBef>
                <a:spcPts val="600"/>
              </a:spcBef>
              <a:defRPr sz="2800">
                <a:effectLst>
                  <a:outerShdw sx="100000" sy="100000" kx="0" ky="0" algn="b" rotWithShape="0" blurRad="38100" dist="38100" dir="2700000">
                    <a:srgbClr val="000000">
                      <a:alpha val="43137"/>
                    </a:srgbClr>
                  </a:outerShdw>
                </a:effectLst>
              </a:defRPr>
            </a:lvl1pPr>
          </a:lstStyle>
          <a:p>
            <a:pPr/>
            <a:r>
              <a:t>Big Dipper</a:t>
            </a:r>
          </a:p>
        </p:txBody>
      </p:sp>
      <p:sp>
        <p:nvSpPr>
          <p:cNvPr id="215" name="Content Placeholder 1"/>
          <p:cNvSpPr txBox="1"/>
          <p:nvPr/>
        </p:nvSpPr>
        <p:spPr>
          <a:xfrm>
            <a:off x="6834961" y="4648200"/>
            <a:ext cx="2112196" cy="829340"/>
          </a:xfrm>
          <a:prstGeom prst="rect">
            <a:avLst/>
          </a:prstGeom>
          <a:gradFill>
            <a:gsLst>
              <a:gs pos="0">
                <a:schemeClr val="accent1">
                  <a:hueOff val="105501"/>
                  <a:satOff val="-2617"/>
                  <a:lumOff val="6378"/>
                </a:schemeClr>
              </a:gs>
              <a:gs pos="48000">
                <a:srgbClr val="B6D0F0"/>
              </a:gs>
              <a:gs pos="100000">
                <a:schemeClr val="accent1">
                  <a:hueOff val="351190"/>
                  <a:satOff val="45320"/>
                  <a:lumOff val="32724"/>
                </a:schemeClr>
              </a:gs>
            </a:gsLst>
            <a:lin ang="16200000"/>
          </a:gradFill>
          <a:ln w="12700">
            <a:solidFill>
              <a:schemeClr val="accent1"/>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spcBef>
                <a:spcPts val="600"/>
              </a:spcBef>
              <a:defRPr sz="2800">
                <a:effectLst>
                  <a:outerShdw sx="100000" sy="100000" kx="0" ky="0" algn="b" rotWithShape="0" blurRad="38100" dist="38100" dir="2700000">
                    <a:srgbClr val="000000">
                      <a:alpha val="43137"/>
                    </a:srgbClr>
                  </a:outerShdw>
                </a:effectLst>
              </a:defRPr>
            </a:lvl1pPr>
          </a:lstStyle>
          <a:p>
            <a:pPr/>
            <a:r>
              <a:t>Ursa Major</a:t>
            </a:r>
          </a:p>
        </p:txBody>
      </p:sp>
      <p:pic>
        <p:nvPicPr>
          <p:cNvPr id="216" name="Picture 6" descr="Picture 6"/>
          <p:cNvPicPr>
            <a:picLocks noChangeAspect="1"/>
          </p:cNvPicPr>
          <p:nvPr/>
        </p:nvPicPr>
        <p:blipFill>
          <a:blip r:embed="rId4">
            <a:extLst/>
          </a:blip>
          <a:stretch>
            <a:fillRect/>
          </a:stretch>
        </p:blipFill>
        <p:spPr>
          <a:xfrm>
            <a:off x="7675034" y="5386211"/>
            <a:ext cx="1406222" cy="1406222"/>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14"/>
                                        </p:tgtEl>
                                        <p:attrNameLst>
                                          <p:attrName>style.visibility</p:attrName>
                                        </p:attrNameLst>
                                      </p:cBhvr>
                                      <p:to>
                                        <p:strVal val="visible"/>
                                      </p:to>
                                    </p:set>
                                    <p:anim calcmode="lin" valueType="num">
                                      <p:cBhvr>
                                        <p:cTn id="7" dur="500" fill="hold"/>
                                        <p:tgtEl>
                                          <p:spTgt spid="214"/>
                                        </p:tgtEl>
                                        <p:attrNameLst>
                                          <p:attrName>ppt_x</p:attrName>
                                        </p:attrNameLst>
                                      </p:cBhvr>
                                      <p:tavLst>
                                        <p:tav tm="0">
                                          <p:val>
                                            <p:strVal val="#ppt_x"/>
                                          </p:val>
                                        </p:tav>
                                        <p:tav tm="100000">
                                          <p:val>
                                            <p:strVal val="#ppt_x"/>
                                          </p:val>
                                        </p:tav>
                                      </p:tavLst>
                                    </p:anim>
                                    <p:anim calcmode="lin" valueType="num">
                                      <p:cBhvr>
                                        <p:cTn id="8" dur="500" fill="hold"/>
                                        <p:tgtEl>
                                          <p:spTgt spid="2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2" fill="hold">
                                  <p:stCondLst>
                                    <p:cond delay="0"/>
                                  </p:stCondLst>
                                  <p:iterate type="el" backwards="0">
                                    <p:tmAbs val="0"/>
                                  </p:iterate>
                                  <p:childTnLst>
                                    <p:set>
                                      <p:cBhvr>
                                        <p:cTn id="12" fill="hold"/>
                                        <p:tgtEl>
                                          <p:spTgt spid="2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1" presetID="2" grpId="3" fill="hold">
                                  <p:stCondLst>
                                    <p:cond delay="0"/>
                                  </p:stCondLst>
                                  <p:iterate type="el" backwards="0">
                                    <p:tmAbs val="0"/>
                                  </p:iterate>
                                  <p:childTnLst>
                                    <p:set>
                                      <p:cBhvr>
                                        <p:cTn id="16" fill="hold"/>
                                        <p:tgtEl>
                                          <p:spTgt spid="215"/>
                                        </p:tgtEl>
                                        <p:attrNameLst>
                                          <p:attrName>style.visibility</p:attrName>
                                        </p:attrNameLst>
                                      </p:cBhvr>
                                      <p:to>
                                        <p:strVal val="visible"/>
                                      </p:to>
                                    </p:set>
                                    <p:anim calcmode="lin" valueType="num">
                                      <p:cBhvr>
                                        <p:cTn id="17" dur="1822" fill="hold"/>
                                        <p:tgtEl>
                                          <p:spTgt spid="215"/>
                                        </p:tgtEl>
                                        <p:attrNameLst>
                                          <p:attrName>ppt_x</p:attrName>
                                        </p:attrNameLst>
                                      </p:cBhvr>
                                      <p:tavLst>
                                        <p:tav tm="0">
                                          <p:val>
                                            <p:strVal val="#ppt_x"/>
                                          </p:val>
                                        </p:tav>
                                        <p:tav tm="100000">
                                          <p:val>
                                            <p:strVal val="#ppt_x"/>
                                          </p:val>
                                        </p:tav>
                                      </p:tavLst>
                                    </p:anim>
                                    <p:anim calcmode="lin" valueType="num">
                                      <p:cBhvr>
                                        <p:cTn id="18" dur="1822" fill="hold"/>
                                        <p:tgtEl>
                                          <p:spTgt spid="215"/>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0" presetID="1" grpId="4" fill="hold">
                                  <p:stCondLst>
                                    <p:cond delay="0"/>
                                  </p:stCondLst>
                                  <p:iterate type="el" backwards="0">
                                    <p:tmAbs val="0"/>
                                  </p:iterate>
                                  <p:childTnLst>
                                    <p:set>
                                      <p:cBhvr>
                                        <p:cTn id="22" fill="hold"/>
                                        <p:tgtEl>
                                          <p:spTgt spid="213"/>
                                        </p:tgtEl>
                                        <p:attrNameLst>
                                          <p:attrName>style.visibility</p:attrName>
                                        </p:attrNameLst>
                                      </p:cBhvr>
                                      <p:to>
                                        <p:strVal val="visible"/>
                                      </p:to>
                                    </p:set>
                                  </p:childTnLst>
                                </p:cTn>
                              </p:par>
                            </p:childTnLst>
                          </p:cTn>
                        </p:par>
                        <p:par>
                          <p:cTn id="23" fill="hold">
                            <p:stCondLst>
                              <p:cond delay="0"/>
                            </p:stCondLst>
                            <p:childTnLst>
                              <p:par>
                                <p:cTn id="24" presetClass="entr" nodeType="afterEffect" presetSubtype="0" presetID="1" grpId="5" fill="hold">
                                  <p:stCondLst>
                                    <p:cond delay="0"/>
                                  </p:stCondLst>
                                  <p:iterate type="el" backwards="0">
                                    <p:tmAbs val="0"/>
                                  </p:iterate>
                                  <p:childTnLst>
                                    <p:set>
                                      <p:cBhvr>
                                        <p:cTn id="25" fill="hold"/>
                                        <p:tgtEl>
                                          <p:spTgt spid="21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13" grpId="4"/>
      <p:bldP build="whole" bldLvl="1" animBg="1" rev="0" advAuto="0" spid="215" grpId="3"/>
      <p:bldP build="whole" bldLvl="1" animBg="1" rev="0" advAuto="0" spid="214" grpId="1"/>
      <p:bldP build="whole" bldLvl="1" animBg="1" rev="0" advAuto="0" spid="212" grpId="5"/>
      <p:bldP build="whole" bldLvl="1" animBg="1" rev="0" advAuto="0" spid="211" grpId="2"/>
    </p:bldLst>
  </p:timing>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8" name="Image" descr="Image"/>
          <p:cNvPicPr>
            <a:picLocks noChangeAspect="1"/>
          </p:cNvPicPr>
          <p:nvPr/>
        </p:nvPicPr>
        <p:blipFill>
          <a:blip r:embed="rId2">
            <a:extLst/>
          </a:blip>
          <a:stretch>
            <a:fillRect/>
          </a:stretch>
        </p:blipFill>
        <p:spPr>
          <a:xfrm>
            <a:off x="127000" y="381000"/>
            <a:ext cx="8890000" cy="6096000"/>
          </a:xfrm>
          <a:prstGeom prst="rect">
            <a:avLst/>
          </a:prstGeom>
          <a:ln w="12700">
            <a:miter lim="400000"/>
          </a:ln>
        </p:spPr>
      </p:pic>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20" name="Picture 2" descr="Picture 2"/>
          <p:cNvPicPr>
            <a:picLocks noChangeAspect="1"/>
          </p:cNvPicPr>
          <p:nvPr/>
        </p:nvPicPr>
        <p:blipFill>
          <a:blip r:embed="rId2">
            <a:extLst/>
          </a:blip>
          <a:stretch>
            <a:fillRect/>
          </a:stretch>
        </p:blipFill>
        <p:spPr>
          <a:xfrm>
            <a:off x="0" y="124168"/>
            <a:ext cx="9144000" cy="6653719"/>
          </a:xfrm>
          <a:prstGeom prst="rect">
            <a:avLst/>
          </a:prstGeom>
          <a:ln w="12700">
            <a:miter lim="400000"/>
          </a:ln>
        </p:spPr>
      </p:pic>
      <p:sp>
        <p:nvSpPr>
          <p:cNvPr id="221" name="Content Placeholder 1"/>
          <p:cNvSpPr txBox="1"/>
          <p:nvPr>
            <p:ph type="body" sz="quarter" idx="1"/>
          </p:nvPr>
        </p:nvSpPr>
        <p:spPr>
          <a:xfrm>
            <a:off x="381000" y="304800"/>
            <a:ext cx="3086101" cy="843516"/>
          </a:xfrm>
          <a:prstGeom prst="rect">
            <a:avLst/>
          </a:prstGeom>
          <a:gradFill>
            <a:gsLst>
              <a:gs pos="0">
                <a:schemeClr val="accent2"/>
              </a:gs>
              <a:gs pos="100000">
                <a:srgbClr val="0056AB"/>
              </a:gs>
            </a:gsLst>
            <a:lin ang="4140000"/>
          </a:gradFill>
          <a:effectLst>
            <a:outerShdw sx="100000" sy="100000" kx="0" ky="0" algn="b" rotWithShape="0" blurRad="114300" dist="114300" dir="5400000">
              <a:srgbClr val="000000">
                <a:alpha val="70000"/>
              </a:srgbClr>
            </a:outerShdw>
          </a:effectLst>
        </p:spPr>
        <p:txBody>
          <a:bodyPr/>
          <a:lstStyle>
            <a:lvl1pPr marL="0" indent="18288">
              <a:spcBef>
                <a:spcPts val="600"/>
              </a:spcBef>
              <a:buSzTx/>
              <a:buFont typeface="Wingdings"/>
              <a:buNone/>
              <a:defRPr sz="2800"/>
            </a:lvl1pPr>
          </a:lstStyle>
          <a:p>
            <a:pPr/>
            <a:r>
              <a:t>Can you find it?</a:t>
            </a:r>
          </a:p>
        </p:txBody>
      </p:sp>
      <p:sp>
        <p:nvSpPr>
          <p:cNvPr id="222" name="TextBox 6"/>
          <p:cNvSpPr txBox="1"/>
          <p:nvPr/>
        </p:nvSpPr>
        <p:spPr>
          <a:xfrm>
            <a:off x="274320" y="6155513"/>
            <a:ext cx="2042161"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Answer</a:t>
            </a:r>
          </a:p>
        </p:txBody>
      </p:sp>
      <p:sp>
        <p:nvSpPr>
          <p:cNvPr id="223" name="Content Placeholder 1"/>
          <p:cNvSpPr txBox="1"/>
          <p:nvPr/>
        </p:nvSpPr>
        <p:spPr>
          <a:xfrm>
            <a:off x="3886200" y="577770"/>
            <a:ext cx="2112195" cy="414670"/>
          </a:xfrm>
          <a:prstGeom prst="rect">
            <a:avLst/>
          </a:prstGeom>
          <a:gradFill>
            <a:gsLst>
              <a:gs pos="0">
                <a:schemeClr val="accent1">
                  <a:hueOff val="105501"/>
                  <a:satOff val="-2617"/>
                  <a:lumOff val="6378"/>
                </a:schemeClr>
              </a:gs>
              <a:gs pos="48000">
                <a:srgbClr val="B6D0F0"/>
              </a:gs>
              <a:gs pos="100000">
                <a:schemeClr val="accent1">
                  <a:hueOff val="351190"/>
                  <a:satOff val="45320"/>
                  <a:lumOff val="32724"/>
                </a:schemeClr>
              </a:gs>
            </a:gsLst>
            <a:lin ang="16200000"/>
          </a:gradFill>
          <a:ln w="12700">
            <a:solidFill>
              <a:schemeClr val="accent1"/>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4996" defTabSz="749808">
              <a:lnSpc>
                <a:spcPct val="80000"/>
              </a:lnSpc>
              <a:spcBef>
                <a:spcPts val="400"/>
              </a:spcBef>
              <a:defRPr sz="2050">
                <a:effectLst>
                  <a:outerShdw sx="100000" sy="100000" kx="0" ky="0" algn="b" rotWithShape="0" blurRad="31242" dist="31242" dir="2700000">
                    <a:srgbClr val="000000">
                      <a:alpha val="43137"/>
                    </a:srgbClr>
                  </a:outerShdw>
                </a:effectLst>
              </a:defRPr>
            </a:lvl1pPr>
          </a:lstStyle>
          <a:p>
            <a:pPr/>
            <a:r>
              <a:t>Little Dipper</a:t>
            </a:r>
          </a:p>
        </p:txBody>
      </p:sp>
      <p:sp>
        <p:nvSpPr>
          <p:cNvPr id="224" name="Content Placeholder 1"/>
          <p:cNvSpPr txBox="1"/>
          <p:nvPr/>
        </p:nvSpPr>
        <p:spPr>
          <a:xfrm>
            <a:off x="3251200" y="6155513"/>
            <a:ext cx="2112195" cy="414671"/>
          </a:xfrm>
          <a:prstGeom prst="rect">
            <a:avLst/>
          </a:prstGeom>
          <a:gradFill>
            <a:gsLst>
              <a:gs pos="0">
                <a:schemeClr val="accent1">
                  <a:hueOff val="105501"/>
                  <a:satOff val="-2617"/>
                  <a:lumOff val="6378"/>
                </a:schemeClr>
              </a:gs>
              <a:gs pos="48000">
                <a:srgbClr val="B6D0F0"/>
              </a:gs>
              <a:gs pos="100000">
                <a:schemeClr val="accent1">
                  <a:hueOff val="351190"/>
                  <a:satOff val="45320"/>
                  <a:lumOff val="32724"/>
                </a:schemeClr>
              </a:gs>
            </a:gsLst>
            <a:lin ang="16200000"/>
          </a:gradFill>
          <a:ln w="12700">
            <a:solidFill>
              <a:schemeClr val="accent1"/>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4996" defTabSz="749808">
              <a:lnSpc>
                <a:spcPct val="80000"/>
              </a:lnSpc>
              <a:spcBef>
                <a:spcPts val="400"/>
              </a:spcBef>
              <a:defRPr sz="2050">
                <a:effectLst>
                  <a:outerShdw sx="100000" sy="100000" kx="0" ky="0" algn="b" rotWithShape="0" blurRad="31242" dist="31242" dir="2700000">
                    <a:srgbClr val="000000">
                      <a:alpha val="43137"/>
                    </a:srgbClr>
                  </a:outerShdw>
                </a:effectLst>
              </a:defRPr>
            </a:lvl1pPr>
          </a:lstStyle>
          <a:p>
            <a:pPr/>
            <a:r>
              <a:t>Ursa Minor</a:t>
            </a:r>
          </a:p>
        </p:txBody>
      </p:sp>
      <p:pic>
        <p:nvPicPr>
          <p:cNvPr id="225" name="Picture 4" descr="Picture 4"/>
          <p:cNvPicPr>
            <a:picLocks noChangeAspect="1"/>
          </p:cNvPicPr>
          <p:nvPr/>
        </p:nvPicPr>
        <p:blipFill>
          <a:blip r:embed="rId3">
            <a:extLst/>
          </a:blip>
          <a:stretch>
            <a:fillRect/>
          </a:stretch>
        </p:blipFill>
        <p:spPr>
          <a:xfrm>
            <a:off x="228600" y="1286539"/>
            <a:ext cx="3022600" cy="1853677"/>
          </a:xfrm>
          <a:prstGeom prst="rect">
            <a:avLst/>
          </a:prstGeom>
          <a:ln w="12700">
            <a:miter lim="400000"/>
          </a:ln>
        </p:spPr>
      </p:pic>
      <p:sp>
        <p:nvSpPr>
          <p:cNvPr id="226" name="Freeform 5"/>
          <p:cNvSpPr/>
          <p:nvPr/>
        </p:nvSpPr>
        <p:spPr>
          <a:xfrm>
            <a:off x="1169581" y="2913321"/>
            <a:ext cx="6018029" cy="2509285"/>
          </a:xfrm>
          <a:custGeom>
            <a:avLst/>
            <a:gdLst/>
            <a:ahLst/>
            <a:cxnLst>
              <a:cxn ang="0">
                <a:pos x="wd2" y="hd2"/>
              </a:cxn>
              <a:cxn ang="5400000">
                <a:pos x="wd2" y="hd2"/>
              </a:cxn>
              <a:cxn ang="10800000">
                <a:pos x="wd2" y="hd2"/>
              </a:cxn>
              <a:cxn ang="16200000">
                <a:pos x="wd2" y="hd2"/>
              </a:cxn>
            </a:cxnLst>
            <a:rect l="0" t="0" r="r" b="b"/>
            <a:pathLst>
              <a:path w="21600" h="21283" fill="norm" stroke="1" extrusionOk="0">
                <a:moveTo>
                  <a:pt x="0" y="19119"/>
                </a:moveTo>
                <a:cubicBezTo>
                  <a:pt x="530" y="19244"/>
                  <a:pt x="654" y="19185"/>
                  <a:pt x="1069" y="19480"/>
                </a:cubicBezTo>
                <a:cubicBezTo>
                  <a:pt x="1223" y="19589"/>
                  <a:pt x="1374" y="19720"/>
                  <a:pt x="1527" y="19840"/>
                </a:cubicBezTo>
                <a:cubicBezTo>
                  <a:pt x="1603" y="19901"/>
                  <a:pt x="1676" y="19990"/>
                  <a:pt x="1755" y="20021"/>
                </a:cubicBezTo>
                <a:cubicBezTo>
                  <a:pt x="1908" y="20081"/>
                  <a:pt x="2062" y="20129"/>
                  <a:pt x="2213" y="20201"/>
                </a:cubicBezTo>
                <a:cubicBezTo>
                  <a:pt x="2316" y="20250"/>
                  <a:pt x="2415" y="20344"/>
                  <a:pt x="2519" y="20381"/>
                </a:cubicBezTo>
                <a:cubicBezTo>
                  <a:pt x="2746" y="20464"/>
                  <a:pt x="2977" y="20498"/>
                  <a:pt x="3206" y="20562"/>
                </a:cubicBezTo>
                <a:lnTo>
                  <a:pt x="3816" y="20742"/>
                </a:lnTo>
                <a:cubicBezTo>
                  <a:pt x="4517" y="21294"/>
                  <a:pt x="4114" y="21065"/>
                  <a:pt x="5037" y="21283"/>
                </a:cubicBezTo>
                <a:lnTo>
                  <a:pt x="5953" y="21103"/>
                </a:lnTo>
                <a:cubicBezTo>
                  <a:pt x="6335" y="21036"/>
                  <a:pt x="6718" y="21017"/>
                  <a:pt x="7098" y="20923"/>
                </a:cubicBezTo>
                <a:cubicBezTo>
                  <a:pt x="7267" y="20881"/>
                  <a:pt x="7753" y="20467"/>
                  <a:pt x="7861" y="20381"/>
                </a:cubicBezTo>
                <a:cubicBezTo>
                  <a:pt x="7938" y="20321"/>
                  <a:pt x="8010" y="20218"/>
                  <a:pt x="8090" y="20201"/>
                </a:cubicBezTo>
                <a:lnTo>
                  <a:pt x="8930" y="20021"/>
                </a:lnTo>
                <a:cubicBezTo>
                  <a:pt x="9083" y="19901"/>
                  <a:pt x="9230" y="19735"/>
                  <a:pt x="9388" y="19660"/>
                </a:cubicBezTo>
                <a:cubicBezTo>
                  <a:pt x="9606" y="19557"/>
                  <a:pt x="9859" y="19452"/>
                  <a:pt x="10075" y="19299"/>
                </a:cubicBezTo>
                <a:cubicBezTo>
                  <a:pt x="10229" y="19190"/>
                  <a:pt x="10380" y="19059"/>
                  <a:pt x="10533" y="18939"/>
                </a:cubicBezTo>
                <a:cubicBezTo>
                  <a:pt x="10609" y="18878"/>
                  <a:pt x="10684" y="18804"/>
                  <a:pt x="10762" y="18758"/>
                </a:cubicBezTo>
                <a:cubicBezTo>
                  <a:pt x="11223" y="18486"/>
                  <a:pt x="10968" y="18656"/>
                  <a:pt x="11525" y="18217"/>
                </a:cubicBezTo>
                <a:lnTo>
                  <a:pt x="11754" y="18037"/>
                </a:lnTo>
                <a:cubicBezTo>
                  <a:pt x="12020" y="17407"/>
                  <a:pt x="11838" y="17730"/>
                  <a:pt x="12365" y="17315"/>
                </a:cubicBezTo>
                <a:cubicBezTo>
                  <a:pt x="12661" y="16849"/>
                  <a:pt x="12507" y="17023"/>
                  <a:pt x="12823" y="16774"/>
                </a:cubicBezTo>
                <a:cubicBezTo>
                  <a:pt x="13492" y="15193"/>
                  <a:pt x="12643" y="17128"/>
                  <a:pt x="13281" y="15872"/>
                </a:cubicBezTo>
                <a:cubicBezTo>
                  <a:pt x="13534" y="15374"/>
                  <a:pt x="13454" y="15306"/>
                  <a:pt x="13739" y="14971"/>
                </a:cubicBezTo>
                <a:cubicBezTo>
                  <a:pt x="13810" y="14886"/>
                  <a:pt x="13897" y="14883"/>
                  <a:pt x="13967" y="14790"/>
                </a:cubicBezTo>
                <a:cubicBezTo>
                  <a:pt x="14128" y="14580"/>
                  <a:pt x="14296" y="14375"/>
                  <a:pt x="14425" y="14069"/>
                </a:cubicBezTo>
                <a:cubicBezTo>
                  <a:pt x="14476" y="13949"/>
                  <a:pt x="14516" y="13796"/>
                  <a:pt x="14578" y="13708"/>
                </a:cubicBezTo>
                <a:cubicBezTo>
                  <a:pt x="14647" y="13610"/>
                  <a:pt x="14731" y="13588"/>
                  <a:pt x="14807" y="13528"/>
                </a:cubicBezTo>
                <a:cubicBezTo>
                  <a:pt x="14858" y="13407"/>
                  <a:pt x="14928" y="13319"/>
                  <a:pt x="14960" y="13167"/>
                </a:cubicBezTo>
                <a:cubicBezTo>
                  <a:pt x="15032" y="12827"/>
                  <a:pt x="14999" y="12354"/>
                  <a:pt x="15112" y="12085"/>
                </a:cubicBezTo>
                <a:cubicBezTo>
                  <a:pt x="15395" y="11418"/>
                  <a:pt x="15225" y="11866"/>
                  <a:pt x="15570" y="10642"/>
                </a:cubicBezTo>
                <a:cubicBezTo>
                  <a:pt x="15621" y="10462"/>
                  <a:pt x="15658" y="10254"/>
                  <a:pt x="15723" y="10101"/>
                </a:cubicBezTo>
                <a:lnTo>
                  <a:pt x="15876" y="9740"/>
                </a:lnTo>
                <a:cubicBezTo>
                  <a:pt x="16000" y="8860"/>
                  <a:pt x="16038" y="8275"/>
                  <a:pt x="16334" y="7576"/>
                </a:cubicBezTo>
                <a:cubicBezTo>
                  <a:pt x="16435" y="7335"/>
                  <a:pt x="16559" y="7137"/>
                  <a:pt x="16639" y="6854"/>
                </a:cubicBezTo>
                <a:cubicBezTo>
                  <a:pt x="16690" y="6674"/>
                  <a:pt x="16750" y="6507"/>
                  <a:pt x="16792" y="6313"/>
                </a:cubicBezTo>
                <a:cubicBezTo>
                  <a:pt x="16827" y="6143"/>
                  <a:pt x="16826" y="5935"/>
                  <a:pt x="16868" y="5772"/>
                </a:cubicBezTo>
                <a:cubicBezTo>
                  <a:pt x="16905" y="5626"/>
                  <a:pt x="16970" y="5532"/>
                  <a:pt x="17020" y="5411"/>
                </a:cubicBezTo>
                <a:cubicBezTo>
                  <a:pt x="17196" y="4168"/>
                  <a:pt x="17059" y="4598"/>
                  <a:pt x="17326" y="3968"/>
                </a:cubicBezTo>
                <a:cubicBezTo>
                  <a:pt x="17351" y="3788"/>
                  <a:pt x="17363" y="3594"/>
                  <a:pt x="17402" y="3427"/>
                </a:cubicBezTo>
                <a:cubicBezTo>
                  <a:pt x="17491" y="3048"/>
                  <a:pt x="17707" y="2345"/>
                  <a:pt x="17707" y="2345"/>
                </a:cubicBezTo>
                <a:cubicBezTo>
                  <a:pt x="17733" y="2105"/>
                  <a:pt x="17766" y="1868"/>
                  <a:pt x="17784" y="1624"/>
                </a:cubicBezTo>
                <a:cubicBezTo>
                  <a:pt x="17817" y="1146"/>
                  <a:pt x="17777" y="624"/>
                  <a:pt x="17860" y="181"/>
                </a:cubicBezTo>
                <a:cubicBezTo>
                  <a:pt x="17893" y="7"/>
                  <a:pt x="18013" y="61"/>
                  <a:pt x="18089" y="0"/>
                </a:cubicBezTo>
                <a:cubicBezTo>
                  <a:pt x="18794" y="1111"/>
                  <a:pt x="17927" y="-306"/>
                  <a:pt x="18471" y="722"/>
                </a:cubicBezTo>
                <a:cubicBezTo>
                  <a:pt x="18542" y="857"/>
                  <a:pt x="18631" y="939"/>
                  <a:pt x="18700" y="1083"/>
                </a:cubicBezTo>
                <a:cubicBezTo>
                  <a:pt x="18700" y="1083"/>
                  <a:pt x="19175" y="2205"/>
                  <a:pt x="19310" y="2526"/>
                </a:cubicBezTo>
                <a:cubicBezTo>
                  <a:pt x="19476" y="2916"/>
                  <a:pt x="19778" y="3702"/>
                  <a:pt x="19997" y="3788"/>
                </a:cubicBezTo>
                <a:lnTo>
                  <a:pt x="20455" y="3968"/>
                </a:lnTo>
                <a:lnTo>
                  <a:pt x="21142" y="4510"/>
                </a:lnTo>
                <a:lnTo>
                  <a:pt x="21600" y="4870"/>
                </a:lnTo>
                <a:cubicBezTo>
                  <a:pt x="21418" y="6158"/>
                  <a:pt x="21581" y="5742"/>
                  <a:pt x="21218" y="6313"/>
                </a:cubicBezTo>
                <a:cubicBezTo>
                  <a:pt x="21020" y="7721"/>
                  <a:pt x="21345" y="5684"/>
                  <a:pt x="20760" y="7756"/>
                </a:cubicBezTo>
                <a:cubicBezTo>
                  <a:pt x="20710" y="7936"/>
                  <a:pt x="20667" y="8133"/>
                  <a:pt x="20608" y="8297"/>
                </a:cubicBezTo>
                <a:cubicBezTo>
                  <a:pt x="20361" y="8978"/>
                  <a:pt x="20344" y="8954"/>
                  <a:pt x="20073" y="9379"/>
                </a:cubicBezTo>
                <a:cubicBezTo>
                  <a:pt x="20048" y="9560"/>
                  <a:pt x="20044" y="9766"/>
                  <a:pt x="19997" y="9920"/>
                </a:cubicBezTo>
                <a:cubicBezTo>
                  <a:pt x="19914" y="10197"/>
                  <a:pt x="19692" y="10642"/>
                  <a:pt x="19692" y="10642"/>
                </a:cubicBezTo>
                <a:lnTo>
                  <a:pt x="19539" y="11724"/>
                </a:lnTo>
                <a:cubicBezTo>
                  <a:pt x="19514" y="11904"/>
                  <a:pt x="19508" y="12107"/>
                  <a:pt x="19463" y="12265"/>
                </a:cubicBezTo>
                <a:lnTo>
                  <a:pt x="19310" y="12806"/>
                </a:lnTo>
                <a:lnTo>
                  <a:pt x="19081" y="14430"/>
                </a:lnTo>
                <a:cubicBezTo>
                  <a:pt x="19056" y="14610"/>
                  <a:pt x="19062" y="14836"/>
                  <a:pt x="19005" y="14971"/>
                </a:cubicBezTo>
                <a:cubicBezTo>
                  <a:pt x="18929" y="15151"/>
                  <a:pt x="18845" y="15316"/>
                  <a:pt x="18776" y="15512"/>
                </a:cubicBezTo>
                <a:cubicBezTo>
                  <a:pt x="18295" y="16877"/>
                  <a:pt x="18915" y="15364"/>
                  <a:pt x="18471" y="16414"/>
                </a:cubicBezTo>
                <a:cubicBezTo>
                  <a:pt x="18456" y="16591"/>
                  <a:pt x="18470" y="17783"/>
                  <a:pt x="18165" y="17496"/>
                </a:cubicBezTo>
                <a:cubicBezTo>
                  <a:pt x="18080" y="17415"/>
                  <a:pt x="18078" y="17108"/>
                  <a:pt x="18013" y="16955"/>
                </a:cubicBezTo>
                <a:cubicBezTo>
                  <a:pt x="17948" y="16801"/>
                  <a:pt x="17855" y="16729"/>
                  <a:pt x="17784" y="16594"/>
                </a:cubicBezTo>
                <a:cubicBezTo>
                  <a:pt x="17728" y="16488"/>
                  <a:pt x="17687" y="16339"/>
                  <a:pt x="17631" y="16233"/>
                </a:cubicBezTo>
                <a:cubicBezTo>
                  <a:pt x="17559" y="16098"/>
                  <a:pt x="17471" y="16015"/>
                  <a:pt x="17402" y="15872"/>
                </a:cubicBezTo>
                <a:cubicBezTo>
                  <a:pt x="17267" y="15592"/>
                  <a:pt x="17148" y="15271"/>
                  <a:pt x="17020" y="14971"/>
                </a:cubicBezTo>
                <a:cubicBezTo>
                  <a:pt x="16840" y="14543"/>
                  <a:pt x="16669" y="14092"/>
                  <a:pt x="16410" y="13888"/>
                </a:cubicBezTo>
                <a:cubicBezTo>
                  <a:pt x="15834" y="13435"/>
                  <a:pt x="16544" y="14047"/>
                  <a:pt x="15952" y="13347"/>
                </a:cubicBezTo>
                <a:cubicBezTo>
                  <a:pt x="15880" y="13262"/>
                  <a:pt x="15795" y="13252"/>
                  <a:pt x="15723" y="13167"/>
                </a:cubicBezTo>
                <a:cubicBezTo>
                  <a:pt x="15641" y="13070"/>
                  <a:pt x="15576" y="12903"/>
                  <a:pt x="15494" y="12806"/>
                </a:cubicBezTo>
                <a:cubicBezTo>
                  <a:pt x="15241" y="12507"/>
                  <a:pt x="15265" y="12848"/>
                  <a:pt x="15265" y="12446"/>
                </a:cubicBezTo>
              </a:path>
            </a:pathLst>
          </a:custGeom>
          <a:ln w="19050">
            <a:solidFill>
              <a:srgbClr val="487399"/>
            </a:solidFill>
          </a:ln>
        </p:spPr>
        <p:txBody>
          <a:bodyPr lIns="45719" rIns="45719" anchor="ctr"/>
          <a:lstStyle/>
          <a:p>
            <a:pPr algn="ctr">
              <a:defRPr>
                <a:solidFill>
                  <a:srgbClr val="FFFFFF"/>
                </a:solidFill>
              </a:defRPr>
            </a:pPr>
          </a:p>
        </p:txBody>
      </p:sp>
      <p:sp>
        <p:nvSpPr>
          <p:cNvPr id="227" name="Freeform 8"/>
          <p:cNvSpPr/>
          <p:nvPr/>
        </p:nvSpPr>
        <p:spPr>
          <a:xfrm>
            <a:off x="6163422" y="2041450"/>
            <a:ext cx="2619071" cy="3912784"/>
          </a:xfrm>
          <a:custGeom>
            <a:avLst/>
            <a:gdLst/>
            <a:ahLst/>
            <a:cxnLst>
              <a:cxn ang="0">
                <a:pos x="wd2" y="hd2"/>
              </a:cxn>
              <a:cxn ang="5400000">
                <a:pos x="wd2" y="hd2"/>
              </a:cxn>
              <a:cxn ang="10800000">
                <a:pos x="wd2" y="hd2"/>
              </a:cxn>
              <a:cxn ang="16200000">
                <a:pos x="wd2" y="hd2"/>
              </a:cxn>
            </a:cxnLst>
            <a:rect l="0" t="0" r="r" b="b"/>
            <a:pathLst>
              <a:path w="21564" h="21600" fill="norm" stroke="1" extrusionOk="0">
                <a:moveTo>
                  <a:pt x="728" y="16904"/>
                </a:moveTo>
                <a:cubicBezTo>
                  <a:pt x="787" y="17100"/>
                  <a:pt x="799" y="17304"/>
                  <a:pt x="904" y="17491"/>
                </a:cubicBezTo>
                <a:cubicBezTo>
                  <a:pt x="977" y="17623"/>
                  <a:pt x="1200" y="17707"/>
                  <a:pt x="1254" y="17843"/>
                </a:cubicBezTo>
                <a:cubicBezTo>
                  <a:pt x="1338" y="18057"/>
                  <a:pt x="1549" y="19549"/>
                  <a:pt x="1954" y="19957"/>
                </a:cubicBezTo>
                <a:lnTo>
                  <a:pt x="2304" y="20309"/>
                </a:lnTo>
                <a:cubicBezTo>
                  <a:pt x="2458" y="20720"/>
                  <a:pt x="2395" y="21238"/>
                  <a:pt x="3005" y="21483"/>
                </a:cubicBezTo>
                <a:cubicBezTo>
                  <a:pt x="3163" y="21546"/>
                  <a:pt x="3355" y="21561"/>
                  <a:pt x="3530" y="21600"/>
                </a:cubicBezTo>
                <a:cubicBezTo>
                  <a:pt x="3705" y="21561"/>
                  <a:pt x="3897" y="21546"/>
                  <a:pt x="4055" y="21483"/>
                </a:cubicBezTo>
                <a:cubicBezTo>
                  <a:pt x="4197" y="21426"/>
                  <a:pt x="4276" y="21317"/>
                  <a:pt x="4405" y="21248"/>
                </a:cubicBezTo>
                <a:cubicBezTo>
                  <a:pt x="4672" y="21105"/>
                  <a:pt x="5093" y="20917"/>
                  <a:pt x="5456" y="20896"/>
                </a:cubicBezTo>
                <a:cubicBezTo>
                  <a:pt x="6620" y="20828"/>
                  <a:pt x="7790" y="20817"/>
                  <a:pt x="8958" y="20778"/>
                </a:cubicBezTo>
                <a:cubicBezTo>
                  <a:pt x="8899" y="20622"/>
                  <a:pt x="8890" y="20453"/>
                  <a:pt x="8783" y="20309"/>
                </a:cubicBezTo>
                <a:cubicBezTo>
                  <a:pt x="8555" y="20003"/>
                  <a:pt x="8306" y="20090"/>
                  <a:pt x="7907" y="19957"/>
                </a:cubicBezTo>
                <a:cubicBezTo>
                  <a:pt x="7719" y="19893"/>
                  <a:pt x="7546" y="19810"/>
                  <a:pt x="7382" y="19722"/>
                </a:cubicBezTo>
                <a:cubicBezTo>
                  <a:pt x="7253" y="19653"/>
                  <a:pt x="7164" y="19553"/>
                  <a:pt x="7032" y="19487"/>
                </a:cubicBezTo>
                <a:cubicBezTo>
                  <a:pt x="6695" y="19318"/>
                  <a:pt x="6279" y="19217"/>
                  <a:pt x="5981" y="19017"/>
                </a:cubicBezTo>
                <a:cubicBezTo>
                  <a:pt x="5500" y="18695"/>
                  <a:pt x="5788" y="18818"/>
                  <a:pt x="5106" y="18665"/>
                </a:cubicBezTo>
                <a:cubicBezTo>
                  <a:pt x="4989" y="18587"/>
                  <a:pt x="4884" y="18500"/>
                  <a:pt x="4756" y="18430"/>
                </a:cubicBezTo>
                <a:cubicBezTo>
                  <a:pt x="4250" y="18159"/>
                  <a:pt x="4256" y="18276"/>
                  <a:pt x="3880" y="17961"/>
                </a:cubicBezTo>
                <a:cubicBezTo>
                  <a:pt x="3749" y="17851"/>
                  <a:pt x="3668" y="17715"/>
                  <a:pt x="3530" y="17609"/>
                </a:cubicBezTo>
                <a:cubicBezTo>
                  <a:pt x="3258" y="17400"/>
                  <a:pt x="2883" y="17252"/>
                  <a:pt x="2654" y="17022"/>
                </a:cubicBezTo>
                <a:cubicBezTo>
                  <a:pt x="2394" y="16760"/>
                  <a:pt x="2310" y="16626"/>
                  <a:pt x="1954" y="16435"/>
                </a:cubicBezTo>
                <a:cubicBezTo>
                  <a:pt x="1790" y="16347"/>
                  <a:pt x="1604" y="16278"/>
                  <a:pt x="1429" y="16200"/>
                </a:cubicBezTo>
                <a:cubicBezTo>
                  <a:pt x="1312" y="16083"/>
                  <a:pt x="904" y="15926"/>
                  <a:pt x="1079" y="15848"/>
                </a:cubicBezTo>
                <a:cubicBezTo>
                  <a:pt x="1470" y="15673"/>
                  <a:pt x="2012" y="15767"/>
                  <a:pt x="2479" y="15730"/>
                </a:cubicBezTo>
                <a:lnTo>
                  <a:pt x="4055" y="15613"/>
                </a:lnTo>
                <a:cubicBezTo>
                  <a:pt x="4405" y="15535"/>
                  <a:pt x="4799" y="15516"/>
                  <a:pt x="5106" y="15378"/>
                </a:cubicBezTo>
                <a:cubicBezTo>
                  <a:pt x="6722" y="14656"/>
                  <a:pt x="4734" y="15578"/>
                  <a:pt x="5981" y="14909"/>
                </a:cubicBezTo>
                <a:cubicBezTo>
                  <a:pt x="6145" y="14821"/>
                  <a:pt x="6331" y="14752"/>
                  <a:pt x="6506" y="14674"/>
                </a:cubicBezTo>
                <a:cubicBezTo>
                  <a:pt x="6703" y="14476"/>
                  <a:pt x="6952" y="14128"/>
                  <a:pt x="7382" y="14087"/>
                </a:cubicBezTo>
                <a:cubicBezTo>
                  <a:pt x="7620" y="14064"/>
                  <a:pt x="7852" y="14158"/>
                  <a:pt x="8082" y="14204"/>
                </a:cubicBezTo>
                <a:cubicBezTo>
                  <a:pt x="8436" y="14275"/>
                  <a:pt x="9133" y="14439"/>
                  <a:pt x="9133" y="14439"/>
                </a:cubicBezTo>
                <a:cubicBezTo>
                  <a:pt x="9918" y="14966"/>
                  <a:pt x="8985" y="14410"/>
                  <a:pt x="10008" y="14791"/>
                </a:cubicBezTo>
                <a:cubicBezTo>
                  <a:pt x="10376" y="14928"/>
                  <a:pt x="10761" y="15061"/>
                  <a:pt x="11059" y="15261"/>
                </a:cubicBezTo>
                <a:cubicBezTo>
                  <a:pt x="11175" y="15339"/>
                  <a:pt x="11261" y="15446"/>
                  <a:pt x="11409" y="15496"/>
                </a:cubicBezTo>
                <a:cubicBezTo>
                  <a:pt x="11739" y="15606"/>
                  <a:pt x="12109" y="15652"/>
                  <a:pt x="12459" y="15730"/>
                </a:cubicBezTo>
                <a:cubicBezTo>
                  <a:pt x="12634" y="15770"/>
                  <a:pt x="12806" y="15818"/>
                  <a:pt x="12985" y="15848"/>
                </a:cubicBezTo>
                <a:cubicBezTo>
                  <a:pt x="13218" y="15887"/>
                  <a:pt x="13450" y="15930"/>
                  <a:pt x="13685" y="15965"/>
                </a:cubicBezTo>
                <a:cubicBezTo>
                  <a:pt x="15686" y="16263"/>
                  <a:pt x="13553" y="15914"/>
                  <a:pt x="15261" y="16200"/>
                </a:cubicBezTo>
                <a:cubicBezTo>
                  <a:pt x="15436" y="16278"/>
                  <a:pt x="15594" y="16377"/>
                  <a:pt x="15786" y="16435"/>
                </a:cubicBezTo>
                <a:cubicBezTo>
                  <a:pt x="16123" y="16535"/>
                  <a:pt x="16486" y="16591"/>
                  <a:pt x="16837" y="16670"/>
                </a:cubicBezTo>
                <a:lnTo>
                  <a:pt x="17887" y="16904"/>
                </a:lnTo>
                <a:lnTo>
                  <a:pt x="18938" y="17139"/>
                </a:lnTo>
                <a:cubicBezTo>
                  <a:pt x="18996" y="16865"/>
                  <a:pt x="18982" y="16580"/>
                  <a:pt x="19113" y="16317"/>
                </a:cubicBezTo>
                <a:cubicBezTo>
                  <a:pt x="19165" y="16212"/>
                  <a:pt x="19378" y="16178"/>
                  <a:pt x="19463" y="16083"/>
                </a:cubicBezTo>
                <a:cubicBezTo>
                  <a:pt x="19558" y="15976"/>
                  <a:pt x="19523" y="15827"/>
                  <a:pt x="19638" y="15730"/>
                </a:cubicBezTo>
                <a:cubicBezTo>
                  <a:pt x="19769" y="15620"/>
                  <a:pt x="19999" y="15584"/>
                  <a:pt x="20163" y="15496"/>
                </a:cubicBezTo>
                <a:cubicBezTo>
                  <a:pt x="20292" y="15427"/>
                  <a:pt x="20381" y="15327"/>
                  <a:pt x="20513" y="15261"/>
                </a:cubicBezTo>
                <a:cubicBezTo>
                  <a:pt x="20850" y="15092"/>
                  <a:pt x="21564" y="14791"/>
                  <a:pt x="21564" y="14791"/>
                </a:cubicBezTo>
                <a:cubicBezTo>
                  <a:pt x="21506" y="14674"/>
                  <a:pt x="21504" y="14536"/>
                  <a:pt x="21389" y="14439"/>
                </a:cubicBezTo>
                <a:cubicBezTo>
                  <a:pt x="21257" y="14329"/>
                  <a:pt x="21056" y="14262"/>
                  <a:pt x="20864" y="14204"/>
                </a:cubicBezTo>
                <a:cubicBezTo>
                  <a:pt x="20526" y="14104"/>
                  <a:pt x="20175" y="14018"/>
                  <a:pt x="19813" y="13970"/>
                </a:cubicBezTo>
                <a:cubicBezTo>
                  <a:pt x="19480" y="13925"/>
                  <a:pt x="18771" y="13855"/>
                  <a:pt x="18412" y="13735"/>
                </a:cubicBezTo>
                <a:cubicBezTo>
                  <a:pt x="18224" y="13672"/>
                  <a:pt x="18051" y="13588"/>
                  <a:pt x="17887" y="13500"/>
                </a:cubicBezTo>
                <a:cubicBezTo>
                  <a:pt x="17758" y="13431"/>
                  <a:pt x="17679" y="13322"/>
                  <a:pt x="17537" y="13265"/>
                </a:cubicBezTo>
                <a:cubicBezTo>
                  <a:pt x="17379" y="13202"/>
                  <a:pt x="17177" y="13203"/>
                  <a:pt x="17012" y="13148"/>
                </a:cubicBezTo>
                <a:cubicBezTo>
                  <a:pt x="16823" y="13085"/>
                  <a:pt x="16651" y="13001"/>
                  <a:pt x="16486" y="12913"/>
                </a:cubicBezTo>
                <a:cubicBezTo>
                  <a:pt x="16358" y="12844"/>
                  <a:pt x="16284" y="12728"/>
                  <a:pt x="16136" y="12678"/>
                </a:cubicBezTo>
                <a:cubicBezTo>
                  <a:pt x="15806" y="12568"/>
                  <a:pt x="15436" y="12522"/>
                  <a:pt x="15086" y="12443"/>
                </a:cubicBezTo>
                <a:lnTo>
                  <a:pt x="14560" y="12326"/>
                </a:lnTo>
                <a:cubicBezTo>
                  <a:pt x="14385" y="12248"/>
                  <a:pt x="14223" y="12154"/>
                  <a:pt x="14035" y="12091"/>
                </a:cubicBezTo>
                <a:cubicBezTo>
                  <a:pt x="13870" y="12036"/>
                  <a:pt x="13668" y="12038"/>
                  <a:pt x="13510" y="11974"/>
                </a:cubicBezTo>
                <a:cubicBezTo>
                  <a:pt x="13368" y="11917"/>
                  <a:pt x="13289" y="11808"/>
                  <a:pt x="13160" y="11739"/>
                </a:cubicBezTo>
                <a:cubicBezTo>
                  <a:pt x="12995" y="11651"/>
                  <a:pt x="12810" y="11583"/>
                  <a:pt x="12634" y="11504"/>
                </a:cubicBezTo>
                <a:cubicBezTo>
                  <a:pt x="12334" y="10901"/>
                  <a:pt x="12680" y="11355"/>
                  <a:pt x="11934" y="10917"/>
                </a:cubicBezTo>
                <a:cubicBezTo>
                  <a:pt x="11624" y="10735"/>
                  <a:pt x="11351" y="10526"/>
                  <a:pt x="11059" y="10330"/>
                </a:cubicBezTo>
                <a:cubicBezTo>
                  <a:pt x="10910" y="10231"/>
                  <a:pt x="10857" y="10078"/>
                  <a:pt x="10709" y="9978"/>
                </a:cubicBezTo>
                <a:cubicBezTo>
                  <a:pt x="10560" y="9878"/>
                  <a:pt x="10345" y="9834"/>
                  <a:pt x="10183" y="9743"/>
                </a:cubicBezTo>
                <a:cubicBezTo>
                  <a:pt x="9993" y="9637"/>
                  <a:pt x="9810" y="9522"/>
                  <a:pt x="9658" y="9391"/>
                </a:cubicBezTo>
                <a:cubicBezTo>
                  <a:pt x="9400" y="9169"/>
                  <a:pt x="8958" y="8687"/>
                  <a:pt x="8958" y="8687"/>
                </a:cubicBezTo>
                <a:cubicBezTo>
                  <a:pt x="8549" y="7865"/>
                  <a:pt x="8257" y="8061"/>
                  <a:pt x="9133" y="7865"/>
                </a:cubicBezTo>
                <a:cubicBezTo>
                  <a:pt x="9483" y="7709"/>
                  <a:pt x="9784" y="7485"/>
                  <a:pt x="10183" y="7396"/>
                </a:cubicBezTo>
                <a:cubicBezTo>
                  <a:pt x="10533" y="7317"/>
                  <a:pt x="10927" y="7298"/>
                  <a:pt x="11234" y="7161"/>
                </a:cubicBezTo>
                <a:cubicBezTo>
                  <a:pt x="12739" y="6488"/>
                  <a:pt x="10834" y="7295"/>
                  <a:pt x="12284" y="6809"/>
                </a:cubicBezTo>
                <a:cubicBezTo>
                  <a:pt x="12473" y="6746"/>
                  <a:pt x="12617" y="6631"/>
                  <a:pt x="12810" y="6574"/>
                </a:cubicBezTo>
                <a:cubicBezTo>
                  <a:pt x="13147" y="6473"/>
                  <a:pt x="13510" y="6417"/>
                  <a:pt x="13860" y="6339"/>
                </a:cubicBezTo>
                <a:cubicBezTo>
                  <a:pt x="14035" y="6300"/>
                  <a:pt x="14232" y="6290"/>
                  <a:pt x="14385" y="6222"/>
                </a:cubicBezTo>
                <a:cubicBezTo>
                  <a:pt x="14560" y="6143"/>
                  <a:pt x="14713" y="6035"/>
                  <a:pt x="14911" y="5987"/>
                </a:cubicBezTo>
                <a:cubicBezTo>
                  <a:pt x="15363" y="5877"/>
                  <a:pt x="15855" y="5854"/>
                  <a:pt x="16311" y="5752"/>
                </a:cubicBezTo>
                <a:lnTo>
                  <a:pt x="17362" y="5517"/>
                </a:lnTo>
                <a:cubicBezTo>
                  <a:pt x="17537" y="5439"/>
                  <a:pt x="17699" y="5346"/>
                  <a:pt x="17887" y="5283"/>
                </a:cubicBezTo>
                <a:cubicBezTo>
                  <a:pt x="19337" y="4797"/>
                  <a:pt x="17432" y="5603"/>
                  <a:pt x="18938" y="4930"/>
                </a:cubicBezTo>
                <a:cubicBezTo>
                  <a:pt x="19272" y="4257"/>
                  <a:pt x="18886" y="4859"/>
                  <a:pt x="19463" y="4343"/>
                </a:cubicBezTo>
                <a:cubicBezTo>
                  <a:pt x="19715" y="4118"/>
                  <a:pt x="20163" y="3639"/>
                  <a:pt x="20163" y="3639"/>
                </a:cubicBezTo>
                <a:cubicBezTo>
                  <a:pt x="20681" y="2599"/>
                  <a:pt x="20473" y="3181"/>
                  <a:pt x="20689" y="1878"/>
                </a:cubicBezTo>
                <a:cubicBezTo>
                  <a:pt x="20630" y="1409"/>
                  <a:pt x="20661" y="930"/>
                  <a:pt x="20513" y="470"/>
                </a:cubicBezTo>
                <a:cubicBezTo>
                  <a:pt x="20479" y="361"/>
                  <a:pt x="20327" y="249"/>
                  <a:pt x="20163" y="235"/>
                </a:cubicBezTo>
                <a:cubicBezTo>
                  <a:pt x="18947" y="128"/>
                  <a:pt x="17712" y="157"/>
                  <a:pt x="16486" y="117"/>
                </a:cubicBezTo>
                <a:cubicBezTo>
                  <a:pt x="16020" y="78"/>
                  <a:pt x="15556" y="0"/>
                  <a:pt x="15086" y="0"/>
                </a:cubicBezTo>
                <a:cubicBezTo>
                  <a:pt x="13975" y="0"/>
                  <a:pt x="12867" y="66"/>
                  <a:pt x="11759" y="117"/>
                </a:cubicBezTo>
                <a:cubicBezTo>
                  <a:pt x="11159" y="145"/>
                  <a:pt x="9081" y="304"/>
                  <a:pt x="8432" y="352"/>
                </a:cubicBezTo>
                <a:cubicBezTo>
                  <a:pt x="8257" y="391"/>
                  <a:pt x="8061" y="401"/>
                  <a:pt x="7907" y="470"/>
                </a:cubicBezTo>
                <a:cubicBezTo>
                  <a:pt x="7701" y="562"/>
                  <a:pt x="7519" y="684"/>
                  <a:pt x="7382" y="822"/>
                </a:cubicBezTo>
                <a:cubicBezTo>
                  <a:pt x="7222" y="983"/>
                  <a:pt x="7067" y="1666"/>
                  <a:pt x="7032" y="1761"/>
                </a:cubicBezTo>
                <a:cubicBezTo>
                  <a:pt x="6987" y="1881"/>
                  <a:pt x="6972" y="2016"/>
                  <a:pt x="6857" y="2113"/>
                </a:cubicBezTo>
                <a:cubicBezTo>
                  <a:pt x="6554" y="2367"/>
                  <a:pt x="5602" y="2511"/>
                  <a:pt x="5281" y="2583"/>
                </a:cubicBezTo>
                <a:lnTo>
                  <a:pt x="4756" y="2700"/>
                </a:lnTo>
                <a:cubicBezTo>
                  <a:pt x="4339" y="2793"/>
                  <a:pt x="3970" y="2886"/>
                  <a:pt x="3530" y="2935"/>
                </a:cubicBezTo>
                <a:cubicBezTo>
                  <a:pt x="3066" y="2987"/>
                  <a:pt x="2596" y="3013"/>
                  <a:pt x="2129" y="3052"/>
                </a:cubicBezTo>
                <a:cubicBezTo>
                  <a:pt x="1954" y="3091"/>
                  <a:pt x="1754" y="3098"/>
                  <a:pt x="1604" y="3170"/>
                </a:cubicBezTo>
                <a:cubicBezTo>
                  <a:pt x="1335" y="3298"/>
                  <a:pt x="1137" y="3483"/>
                  <a:pt x="904" y="3639"/>
                </a:cubicBezTo>
                <a:cubicBezTo>
                  <a:pt x="688" y="3783"/>
                  <a:pt x="126" y="4115"/>
                  <a:pt x="28" y="4343"/>
                </a:cubicBezTo>
                <a:cubicBezTo>
                  <a:pt x="-36" y="4494"/>
                  <a:pt x="28" y="4657"/>
                  <a:pt x="28" y="4813"/>
                </a:cubicBezTo>
              </a:path>
            </a:pathLst>
          </a:custGeom>
          <a:ln w="19050">
            <a:solidFill>
              <a:srgbClr val="487399"/>
            </a:solidFill>
          </a:ln>
        </p:spPr>
        <p:txBody>
          <a:bodyPr lIns="45719" rIns="45719" anchor="ctr"/>
          <a:lstStyle/>
          <a:p>
            <a:pPr algn="ctr">
              <a:defRPr>
                <a:solidFill>
                  <a:srgbClr val="FFFFFF"/>
                </a:solidFill>
              </a:defRPr>
            </a:pPr>
          </a:p>
        </p:txBody>
      </p:sp>
      <p:sp>
        <p:nvSpPr>
          <p:cNvPr id="228" name="5-Point Star 9"/>
          <p:cNvSpPr/>
          <p:nvPr/>
        </p:nvSpPr>
        <p:spPr>
          <a:xfrm>
            <a:off x="940981" y="4876798"/>
            <a:ext cx="457201" cy="545806"/>
          </a:xfrm>
          <a:prstGeom prst="star5">
            <a:avLst>
              <a:gd name="adj" fmla="val 19098"/>
              <a:gd name="hf" fmla="val 105146"/>
              <a:gd name="vf" fmla="val 110557"/>
            </a:avLst>
          </a:prstGeom>
          <a:ln w="19050">
            <a:solidFill>
              <a:srgbClr val="FFC000"/>
            </a:solidFill>
          </a:ln>
        </p:spPr>
        <p:txBody>
          <a:bodyPr lIns="45719" rIns="45719" anchor="ctr"/>
          <a:lstStyle/>
          <a:p>
            <a:pPr algn="ctr">
              <a:defRPr>
                <a:solidFill>
                  <a:srgbClr val="FFFFFF"/>
                </a:solidFill>
              </a:defRPr>
            </a:pPr>
          </a:p>
        </p:txBody>
      </p:sp>
      <p:sp>
        <p:nvSpPr>
          <p:cNvPr id="229" name="Content Placeholder 1"/>
          <p:cNvSpPr txBox="1"/>
          <p:nvPr/>
        </p:nvSpPr>
        <p:spPr>
          <a:xfrm>
            <a:off x="683801" y="4167963"/>
            <a:ext cx="3202400" cy="414670"/>
          </a:xfrm>
          <a:prstGeom prst="rect">
            <a:avLst/>
          </a:prstGeom>
          <a:gradFill>
            <a:gsLst>
              <a:gs pos="0">
                <a:schemeClr val="accent6">
                  <a:lumOff val="5467"/>
                </a:schemeClr>
              </a:gs>
              <a:gs pos="48000">
                <a:srgbClr val="D2CBD3"/>
              </a:gs>
              <a:gs pos="100000">
                <a:schemeClr val="accent6">
                  <a:hueOff val="-31430"/>
                  <a:satOff val="7170"/>
                  <a:lumOff val="32630"/>
                </a:schemeClr>
              </a:gs>
            </a:gsLst>
            <a:lin ang="16200000"/>
          </a:gradFill>
          <a:ln w="12700">
            <a:solidFill>
              <a:schemeClr val="accent6"/>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Polaris – North Star</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23"/>
                                        </p:tgtEl>
                                        <p:attrNameLst>
                                          <p:attrName>style.visibility</p:attrName>
                                        </p:attrNameLst>
                                      </p:cBhvr>
                                      <p:to>
                                        <p:strVal val="visible"/>
                                      </p:to>
                                    </p:set>
                                    <p:anim calcmode="lin" valueType="num">
                                      <p:cBhvr>
                                        <p:cTn id="7" dur="500" fill="hold"/>
                                        <p:tgtEl>
                                          <p:spTgt spid="223"/>
                                        </p:tgtEl>
                                        <p:attrNameLst>
                                          <p:attrName>ppt_x</p:attrName>
                                        </p:attrNameLst>
                                      </p:cBhvr>
                                      <p:tavLst>
                                        <p:tav tm="0">
                                          <p:val>
                                            <p:strVal val="#ppt_x"/>
                                          </p:val>
                                        </p:tav>
                                        <p:tav tm="100000">
                                          <p:val>
                                            <p:strVal val="#ppt_x"/>
                                          </p:val>
                                        </p:tav>
                                      </p:tavLst>
                                    </p:anim>
                                    <p:anim calcmode="lin" valueType="num">
                                      <p:cBhvr>
                                        <p:cTn id="8" dur="500" fill="hold"/>
                                        <p:tgtEl>
                                          <p:spTgt spid="2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2" fill="hold">
                                  <p:stCondLst>
                                    <p:cond delay="0"/>
                                  </p:stCondLst>
                                  <p:iterate type="el" backwards="0">
                                    <p:tmAbs val="0"/>
                                  </p:iterate>
                                  <p:childTnLst>
                                    <p:set>
                                      <p:cBhvr>
                                        <p:cTn id="12" fill="hold"/>
                                        <p:tgtEl>
                                          <p:spTgt spid="22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1" presetID="2" grpId="3" fill="hold">
                                  <p:stCondLst>
                                    <p:cond delay="0"/>
                                  </p:stCondLst>
                                  <p:iterate type="el" backwards="0">
                                    <p:tmAbs val="0"/>
                                  </p:iterate>
                                  <p:childTnLst>
                                    <p:set>
                                      <p:cBhvr>
                                        <p:cTn id="16" fill="hold"/>
                                        <p:tgtEl>
                                          <p:spTgt spid="224"/>
                                        </p:tgtEl>
                                        <p:attrNameLst>
                                          <p:attrName>style.visibility</p:attrName>
                                        </p:attrNameLst>
                                      </p:cBhvr>
                                      <p:to>
                                        <p:strVal val="visible"/>
                                      </p:to>
                                    </p:set>
                                    <p:anim calcmode="lin" valueType="num">
                                      <p:cBhvr>
                                        <p:cTn id="17" dur="1822" fill="hold"/>
                                        <p:tgtEl>
                                          <p:spTgt spid="224"/>
                                        </p:tgtEl>
                                        <p:attrNameLst>
                                          <p:attrName>ppt_x</p:attrName>
                                        </p:attrNameLst>
                                      </p:cBhvr>
                                      <p:tavLst>
                                        <p:tav tm="0">
                                          <p:val>
                                            <p:strVal val="#ppt_x"/>
                                          </p:val>
                                        </p:tav>
                                        <p:tav tm="100000">
                                          <p:val>
                                            <p:strVal val="#ppt_x"/>
                                          </p:val>
                                        </p:tav>
                                      </p:tavLst>
                                    </p:anim>
                                    <p:anim calcmode="lin" valueType="num">
                                      <p:cBhvr>
                                        <p:cTn id="18" dur="1822" fill="hold"/>
                                        <p:tgtEl>
                                          <p:spTgt spid="224"/>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0" presetID="1" grpId="4" fill="hold">
                                  <p:stCondLst>
                                    <p:cond delay="0"/>
                                  </p:stCondLst>
                                  <p:iterate type="el" backwards="0">
                                    <p:tmAbs val="0"/>
                                  </p:iterate>
                                  <p:childTnLst>
                                    <p:set>
                                      <p:cBhvr>
                                        <p:cTn id="22" fill="hold"/>
                                        <p:tgtEl>
                                          <p:spTgt spid="22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Class="entr" nodeType="clickEffect" presetSubtype="4" presetID="2" grpId="5" fill="hold">
                                  <p:stCondLst>
                                    <p:cond delay="0"/>
                                  </p:stCondLst>
                                  <p:iterate type="el" backwards="0">
                                    <p:tmAbs val="0"/>
                                  </p:iterate>
                                  <p:childTnLst>
                                    <p:set>
                                      <p:cBhvr>
                                        <p:cTn id="26" fill="hold"/>
                                        <p:tgtEl>
                                          <p:spTgt spid="229"/>
                                        </p:tgtEl>
                                        <p:attrNameLst>
                                          <p:attrName>style.visibility</p:attrName>
                                        </p:attrNameLst>
                                      </p:cBhvr>
                                      <p:to>
                                        <p:strVal val="visible"/>
                                      </p:to>
                                    </p:set>
                                    <p:anim calcmode="lin" valueType="num">
                                      <p:cBhvr>
                                        <p:cTn id="27" dur="500" fill="hold"/>
                                        <p:tgtEl>
                                          <p:spTgt spid="229"/>
                                        </p:tgtEl>
                                        <p:attrNameLst>
                                          <p:attrName>ppt_x</p:attrName>
                                        </p:attrNameLst>
                                      </p:cBhvr>
                                      <p:tavLst>
                                        <p:tav tm="0">
                                          <p:val>
                                            <p:strVal val="#ppt_x"/>
                                          </p:val>
                                        </p:tav>
                                        <p:tav tm="100000">
                                          <p:val>
                                            <p:strVal val="#ppt_x"/>
                                          </p:val>
                                        </p:tav>
                                      </p:tavLst>
                                    </p:anim>
                                    <p:anim calcmode="lin" valueType="num">
                                      <p:cBhvr>
                                        <p:cTn id="28" dur="500" fill="hold"/>
                                        <p:tgtEl>
                                          <p:spTgt spid="22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Class="entr" nodeType="clickEffect" presetSubtype="0" presetID="1" grpId="6" fill="hold">
                                  <p:stCondLst>
                                    <p:cond delay="0"/>
                                  </p:stCondLst>
                                  <p:iterate type="el" backwards="0">
                                    <p:tmAbs val="0"/>
                                  </p:iterate>
                                  <p:childTnLst>
                                    <p:set>
                                      <p:cBhvr>
                                        <p:cTn id="32" fill="hold"/>
                                        <p:tgtEl>
                                          <p:spTgt spid="22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24" grpId="3"/>
      <p:bldP build="whole" bldLvl="1" animBg="1" rev="0" advAuto="0" spid="227" grpId="4"/>
      <p:bldP build="whole" bldLvl="1" animBg="1" rev="0" advAuto="0" spid="223" grpId="1"/>
      <p:bldP build="whole" bldLvl="1" animBg="1" rev="0" advAuto="0" spid="228" grpId="6"/>
      <p:bldP build="whole" bldLvl="1" animBg="1" rev="0" advAuto="0" spid="229" grpId="5"/>
      <p:bldP build="whole" bldLvl="1" animBg="1" rev="0" advAuto="0" spid="226" grpId="2"/>
    </p:bldLst>
  </p:timing>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1" name="Picture 2" descr="Picture 2"/>
          <p:cNvPicPr>
            <a:picLocks noChangeAspect="1"/>
          </p:cNvPicPr>
          <p:nvPr/>
        </p:nvPicPr>
        <p:blipFill>
          <a:blip r:embed="rId2">
            <a:extLst/>
          </a:blip>
          <a:stretch>
            <a:fillRect/>
          </a:stretch>
        </p:blipFill>
        <p:spPr>
          <a:xfrm>
            <a:off x="-17586" y="71436"/>
            <a:ext cx="9142922" cy="6084079"/>
          </a:xfrm>
          <a:prstGeom prst="rect">
            <a:avLst/>
          </a:prstGeom>
          <a:ln w="12700">
            <a:miter lim="400000"/>
          </a:ln>
        </p:spPr>
      </p:pic>
      <p:sp>
        <p:nvSpPr>
          <p:cNvPr id="232" name="Content Placeholder 1"/>
          <p:cNvSpPr txBox="1"/>
          <p:nvPr>
            <p:ph type="body" sz="quarter" idx="1"/>
          </p:nvPr>
        </p:nvSpPr>
        <p:spPr>
          <a:xfrm>
            <a:off x="170483" y="124047"/>
            <a:ext cx="3086101" cy="843515"/>
          </a:xfrm>
          <a:prstGeom prst="rect">
            <a:avLst/>
          </a:prstGeom>
          <a:gradFill>
            <a:gsLst>
              <a:gs pos="0">
                <a:schemeClr val="accent2"/>
              </a:gs>
              <a:gs pos="100000">
                <a:srgbClr val="0056AB"/>
              </a:gs>
            </a:gsLst>
            <a:lin ang="4140000"/>
          </a:gradFill>
          <a:effectLst>
            <a:outerShdw sx="100000" sy="100000" kx="0" ky="0" algn="b" rotWithShape="0" blurRad="114300" dist="114300" dir="5400000">
              <a:srgbClr val="000000">
                <a:alpha val="70000"/>
              </a:srgbClr>
            </a:outerShdw>
          </a:effectLst>
        </p:spPr>
        <p:txBody>
          <a:bodyPr/>
          <a:lstStyle>
            <a:lvl1pPr marL="0" indent="18288">
              <a:spcBef>
                <a:spcPts val="600"/>
              </a:spcBef>
              <a:buSzTx/>
              <a:buFont typeface="Wingdings"/>
              <a:buNone/>
              <a:defRPr sz="2800"/>
            </a:lvl1pPr>
          </a:lstStyle>
          <a:p>
            <a:pPr/>
            <a:r>
              <a:t>Can you find it?</a:t>
            </a:r>
          </a:p>
        </p:txBody>
      </p:sp>
      <p:sp>
        <p:nvSpPr>
          <p:cNvPr id="233" name="TextBox 6"/>
          <p:cNvSpPr txBox="1"/>
          <p:nvPr/>
        </p:nvSpPr>
        <p:spPr>
          <a:xfrm>
            <a:off x="274320" y="6155513"/>
            <a:ext cx="2042161"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Answer</a:t>
            </a:r>
          </a:p>
        </p:txBody>
      </p:sp>
      <p:sp>
        <p:nvSpPr>
          <p:cNvPr id="234" name="Content Placeholder 1"/>
          <p:cNvSpPr txBox="1"/>
          <p:nvPr/>
        </p:nvSpPr>
        <p:spPr>
          <a:xfrm>
            <a:off x="6477000" y="5105400"/>
            <a:ext cx="1961955" cy="414670"/>
          </a:xfrm>
          <a:prstGeom prst="rect">
            <a:avLst/>
          </a:prstGeom>
          <a:gradFill>
            <a:gsLst>
              <a:gs pos="0">
                <a:schemeClr val="accent1">
                  <a:hueOff val="105501"/>
                  <a:satOff val="-2617"/>
                  <a:lumOff val="6378"/>
                </a:schemeClr>
              </a:gs>
              <a:gs pos="48000">
                <a:srgbClr val="B6D0F0"/>
              </a:gs>
              <a:gs pos="100000">
                <a:schemeClr val="accent1">
                  <a:hueOff val="351190"/>
                  <a:satOff val="45320"/>
                  <a:lumOff val="32724"/>
                </a:schemeClr>
              </a:gs>
            </a:gsLst>
            <a:lin ang="16200000"/>
          </a:gradFill>
          <a:ln w="12700">
            <a:solidFill>
              <a:schemeClr val="accent1"/>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Cassiopeia</a:t>
            </a:r>
          </a:p>
        </p:txBody>
      </p:sp>
      <p:pic>
        <p:nvPicPr>
          <p:cNvPr id="235" name="Picture 4" descr="Picture 4"/>
          <p:cNvPicPr>
            <a:picLocks noChangeAspect="1"/>
          </p:cNvPicPr>
          <p:nvPr/>
        </p:nvPicPr>
        <p:blipFill>
          <a:blip r:embed="rId3">
            <a:extLst/>
          </a:blip>
          <a:stretch>
            <a:fillRect/>
          </a:stretch>
        </p:blipFill>
        <p:spPr>
          <a:xfrm>
            <a:off x="228600" y="1143000"/>
            <a:ext cx="2066192" cy="1549644"/>
          </a:xfrm>
          <a:prstGeom prst="rect">
            <a:avLst/>
          </a:prstGeom>
          <a:ln w="12700">
            <a:miter lim="400000"/>
          </a:ln>
        </p:spPr>
      </p:pic>
      <p:sp>
        <p:nvSpPr>
          <p:cNvPr id="236" name="Freeform 4"/>
          <p:cNvSpPr/>
          <p:nvPr/>
        </p:nvSpPr>
        <p:spPr>
          <a:xfrm>
            <a:off x="1406768" y="890954"/>
            <a:ext cx="5908433" cy="4049031"/>
          </a:xfrm>
          <a:custGeom>
            <a:avLst/>
            <a:gdLst/>
            <a:ahLst/>
            <a:cxnLst>
              <a:cxn ang="0">
                <a:pos x="wd2" y="hd2"/>
              </a:cxn>
              <a:cxn ang="5400000">
                <a:pos x="wd2" y="hd2"/>
              </a:cxn>
              <a:cxn ang="10800000">
                <a:pos x="wd2" y="hd2"/>
              </a:cxn>
              <a:cxn ang="16200000">
                <a:pos x="wd2" y="hd2"/>
              </a:cxn>
            </a:cxnLst>
            <a:rect l="0" t="0" r="r" b="b"/>
            <a:pathLst>
              <a:path w="21525" h="21265" fill="norm" stroke="1" extrusionOk="0">
                <a:moveTo>
                  <a:pt x="0" y="15885"/>
                </a:moveTo>
                <a:cubicBezTo>
                  <a:pt x="142" y="16008"/>
                  <a:pt x="286" y="16127"/>
                  <a:pt x="427" y="16254"/>
                </a:cubicBezTo>
                <a:cubicBezTo>
                  <a:pt x="514" y="16333"/>
                  <a:pt x="619" y="16385"/>
                  <a:pt x="683" y="16501"/>
                </a:cubicBezTo>
                <a:cubicBezTo>
                  <a:pt x="977" y="17030"/>
                  <a:pt x="493" y="16775"/>
                  <a:pt x="1025" y="17116"/>
                </a:cubicBezTo>
                <a:cubicBezTo>
                  <a:pt x="1190" y="17222"/>
                  <a:pt x="1367" y="17280"/>
                  <a:pt x="1538" y="17362"/>
                </a:cubicBezTo>
                <a:lnTo>
                  <a:pt x="1794" y="17486"/>
                </a:lnTo>
                <a:cubicBezTo>
                  <a:pt x="2227" y="18110"/>
                  <a:pt x="1666" y="17375"/>
                  <a:pt x="2221" y="17855"/>
                </a:cubicBezTo>
                <a:cubicBezTo>
                  <a:pt x="2290" y="17915"/>
                  <a:pt x="2323" y="18042"/>
                  <a:pt x="2392" y="18101"/>
                </a:cubicBezTo>
                <a:cubicBezTo>
                  <a:pt x="2469" y="18168"/>
                  <a:pt x="2567" y="18166"/>
                  <a:pt x="2648" y="18224"/>
                </a:cubicBezTo>
                <a:cubicBezTo>
                  <a:pt x="2740" y="18291"/>
                  <a:pt x="2824" y="18378"/>
                  <a:pt x="2904" y="18471"/>
                </a:cubicBezTo>
                <a:cubicBezTo>
                  <a:pt x="2967" y="18543"/>
                  <a:pt x="3003" y="18665"/>
                  <a:pt x="3075" y="18717"/>
                </a:cubicBezTo>
                <a:cubicBezTo>
                  <a:pt x="3236" y="18833"/>
                  <a:pt x="3588" y="18963"/>
                  <a:pt x="3588" y="18963"/>
                </a:cubicBezTo>
                <a:cubicBezTo>
                  <a:pt x="3754" y="18933"/>
                  <a:pt x="4672" y="18774"/>
                  <a:pt x="4869" y="18717"/>
                </a:cubicBezTo>
                <a:cubicBezTo>
                  <a:pt x="4957" y="18692"/>
                  <a:pt x="5036" y="18610"/>
                  <a:pt x="5125" y="18594"/>
                </a:cubicBezTo>
                <a:cubicBezTo>
                  <a:pt x="5493" y="18527"/>
                  <a:pt x="5866" y="18519"/>
                  <a:pt x="6235" y="18471"/>
                </a:cubicBezTo>
                <a:cubicBezTo>
                  <a:pt x="6492" y="18437"/>
                  <a:pt x="6748" y="18389"/>
                  <a:pt x="7004" y="18348"/>
                </a:cubicBezTo>
                <a:lnTo>
                  <a:pt x="7517" y="18101"/>
                </a:lnTo>
                <a:cubicBezTo>
                  <a:pt x="7602" y="18060"/>
                  <a:pt x="7686" y="18010"/>
                  <a:pt x="7773" y="17978"/>
                </a:cubicBezTo>
                <a:cubicBezTo>
                  <a:pt x="8202" y="17824"/>
                  <a:pt x="8003" y="17909"/>
                  <a:pt x="8371" y="17732"/>
                </a:cubicBezTo>
                <a:cubicBezTo>
                  <a:pt x="8693" y="17887"/>
                  <a:pt x="8846" y="17924"/>
                  <a:pt x="9140" y="18348"/>
                </a:cubicBezTo>
                <a:lnTo>
                  <a:pt x="9567" y="18963"/>
                </a:lnTo>
                <a:cubicBezTo>
                  <a:pt x="9624" y="19045"/>
                  <a:pt x="9661" y="19173"/>
                  <a:pt x="9738" y="19210"/>
                </a:cubicBezTo>
                <a:lnTo>
                  <a:pt x="9994" y="19333"/>
                </a:lnTo>
                <a:cubicBezTo>
                  <a:pt x="10121" y="19607"/>
                  <a:pt x="10162" y="19748"/>
                  <a:pt x="10335" y="19948"/>
                </a:cubicBezTo>
                <a:cubicBezTo>
                  <a:pt x="10416" y="20041"/>
                  <a:pt x="10514" y="20098"/>
                  <a:pt x="10592" y="20195"/>
                </a:cubicBezTo>
                <a:cubicBezTo>
                  <a:pt x="11108" y="20832"/>
                  <a:pt x="10719" y="20584"/>
                  <a:pt x="11190" y="20810"/>
                </a:cubicBezTo>
                <a:cubicBezTo>
                  <a:pt x="11394" y="21105"/>
                  <a:pt x="11648" y="21600"/>
                  <a:pt x="12044" y="20933"/>
                </a:cubicBezTo>
                <a:cubicBezTo>
                  <a:pt x="12225" y="20629"/>
                  <a:pt x="11831" y="20135"/>
                  <a:pt x="11702" y="19948"/>
                </a:cubicBezTo>
                <a:cubicBezTo>
                  <a:pt x="11674" y="19784"/>
                  <a:pt x="11617" y="19625"/>
                  <a:pt x="11617" y="19456"/>
                </a:cubicBezTo>
                <a:cubicBezTo>
                  <a:pt x="11617" y="18757"/>
                  <a:pt x="11639" y="18056"/>
                  <a:pt x="11702" y="17362"/>
                </a:cubicBezTo>
                <a:cubicBezTo>
                  <a:pt x="11725" y="17105"/>
                  <a:pt x="11816" y="16870"/>
                  <a:pt x="11873" y="16624"/>
                </a:cubicBezTo>
                <a:lnTo>
                  <a:pt x="12215" y="15146"/>
                </a:lnTo>
                <a:lnTo>
                  <a:pt x="12385" y="14900"/>
                </a:lnTo>
                <a:cubicBezTo>
                  <a:pt x="12615" y="13244"/>
                  <a:pt x="12385" y="15156"/>
                  <a:pt x="12385" y="11575"/>
                </a:cubicBezTo>
                <a:cubicBezTo>
                  <a:pt x="12385" y="11040"/>
                  <a:pt x="12442" y="10508"/>
                  <a:pt x="12471" y="9974"/>
                </a:cubicBezTo>
                <a:cubicBezTo>
                  <a:pt x="12642" y="10056"/>
                  <a:pt x="12834" y="10076"/>
                  <a:pt x="12983" y="10220"/>
                </a:cubicBezTo>
                <a:cubicBezTo>
                  <a:pt x="13315" y="10539"/>
                  <a:pt x="13142" y="10420"/>
                  <a:pt x="13496" y="10590"/>
                </a:cubicBezTo>
                <a:cubicBezTo>
                  <a:pt x="14108" y="11179"/>
                  <a:pt x="13557" y="10736"/>
                  <a:pt x="14948" y="10959"/>
                </a:cubicBezTo>
                <a:cubicBezTo>
                  <a:pt x="15065" y="10978"/>
                  <a:pt x="15173" y="11064"/>
                  <a:pt x="15290" y="11082"/>
                </a:cubicBezTo>
                <a:cubicBezTo>
                  <a:pt x="15687" y="11146"/>
                  <a:pt x="16087" y="11165"/>
                  <a:pt x="16485" y="11206"/>
                </a:cubicBezTo>
                <a:lnTo>
                  <a:pt x="17510" y="11698"/>
                </a:lnTo>
                <a:cubicBezTo>
                  <a:pt x="17714" y="11796"/>
                  <a:pt x="17894" y="11893"/>
                  <a:pt x="18108" y="11944"/>
                </a:cubicBezTo>
                <a:cubicBezTo>
                  <a:pt x="18335" y="11999"/>
                  <a:pt x="18565" y="12021"/>
                  <a:pt x="18792" y="12068"/>
                </a:cubicBezTo>
                <a:cubicBezTo>
                  <a:pt x="18963" y="12103"/>
                  <a:pt x="19133" y="12150"/>
                  <a:pt x="19304" y="12191"/>
                </a:cubicBezTo>
                <a:cubicBezTo>
                  <a:pt x="19390" y="12232"/>
                  <a:pt x="19482" y="12251"/>
                  <a:pt x="19560" y="12314"/>
                </a:cubicBezTo>
                <a:cubicBezTo>
                  <a:pt x="19740" y="12458"/>
                  <a:pt x="20073" y="12806"/>
                  <a:pt x="20073" y="12806"/>
                </a:cubicBezTo>
                <a:lnTo>
                  <a:pt x="20586" y="10590"/>
                </a:lnTo>
                <a:lnTo>
                  <a:pt x="20756" y="9851"/>
                </a:lnTo>
                <a:cubicBezTo>
                  <a:pt x="20785" y="9728"/>
                  <a:pt x="20792" y="9590"/>
                  <a:pt x="20842" y="9482"/>
                </a:cubicBezTo>
                <a:lnTo>
                  <a:pt x="21013" y="9112"/>
                </a:lnTo>
                <a:cubicBezTo>
                  <a:pt x="21094" y="8642"/>
                  <a:pt x="21108" y="8468"/>
                  <a:pt x="21269" y="8004"/>
                </a:cubicBezTo>
                <a:cubicBezTo>
                  <a:pt x="21600" y="7049"/>
                  <a:pt x="21310" y="8194"/>
                  <a:pt x="21525" y="7265"/>
                </a:cubicBezTo>
                <a:cubicBezTo>
                  <a:pt x="21477" y="6013"/>
                  <a:pt x="21493" y="5289"/>
                  <a:pt x="21354" y="4187"/>
                </a:cubicBezTo>
                <a:cubicBezTo>
                  <a:pt x="21333" y="4020"/>
                  <a:pt x="21297" y="3858"/>
                  <a:pt x="21269" y="3694"/>
                </a:cubicBezTo>
                <a:cubicBezTo>
                  <a:pt x="21240" y="3078"/>
                  <a:pt x="21219" y="2462"/>
                  <a:pt x="21183" y="1847"/>
                </a:cubicBezTo>
                <a:cubicBezTo>
                  <a:pt x="21154" y="1337"/>
                  <a:pt x="21129" y="750"/>
                  <a:pt x="21013" y="246"/>
                </a:cubicBezTo>
                <a:cubicBezTo>
                  <a:pt x="20992" y="159"/>
                  <a:pt x="20956" y="82"/>
                  <a:pt x="20927" y="0"/>
                </a:cubicBezTo>
              </a:path>
            </a:pathLst>
          </a:custGeom>
          <a:ln w="19050">
            <a:solidFill>
              <a:srgbClr val="487399"/>
            </a:solidFill>
          </a:ln>
        </p:spPr>
        <p:txBody>
          <a:bodyPr lIns="45719" rIns="45719" anchor="ctr"/>
          <a:lstStyle/>
          <a:p>
            <a:pPr algn="ctr">
              <a:defRPr>
                <a:solidFill>
                  <a:srgbClr val="FFFFFF"/>
                </a:solidFill>
              </a:defRPr>
            </a:pPr>
          </a:p>
        </p:txBody>
      </p:sp>
      <p:sp>
        <p:nvSpPr>
          <p:cNvPr id="237" name="5-Point Star 20"/>
          <p:cNvSpPr/>
          <p:nvPr/>
        </p:nvSpPr>
        <p:spPr>
          <a:xfrm>
            <a:off x="4532436" y="2479269"/>
            <a:ext cx="457201" cy="545806"/>
          </a:xfrm>
          <a:prstGeom prst="star5">
            <a:avLst>
              <a:gd name="adj" fmla="val 19098"/>
              <a:gd name="hf" fmla="val 105146"/>
              <a:gd name="vf" fmla="val 110557"/>
            </a:avLst>
          </a:prstGeom>
          <a:ln w="19050">
            <a:solidFill>
              <a:srgbClr val="FFC000"/>
            </a:solidFill>
          </a:ln>
        </p:spPr>
        <p:txBody>
          <a:bodyPr lIns="45719" rIns="45719" anchor="ctr"/>
          <a:lstStyle/>
          <a:p>
            <a:pPr algn="ctr">
              <a:defRPr>
                <a:solidFill>
                  <a:srgbClr val="FFFFFF"/>
                </a:solidFill>
              </a:defRPr>
            </a:pPr>
          </a:p>
        </p:txBody>
      </p:sp>
      <p:sp>
        <p:nvSpPr>
          <p:cNvPr id="238" name="Content Placeholder 1"/>
          <p:cNvSpPr txBox="1"/>
          <p:nvPr/>
        </p:nvSpPr>
        <p:spPr>
          <a:xfrm>
            <a:off x="3484183" y="1710487"/>
            <a:ext cx="1753600" cy="414670"/>
          </a:xfrm>
          <a:prstGeom prst="rect">
            <a:avLst/>
          </a:prstGeom>
          <a:gradFill>
            <a:gsLst>
              <a:gs pos="0">
                <a:schemeClr val="accent6">
                  <a:lumOff val="5467"/>
                </a:schemeClr>
              </a:gs>
              <a:gs pos="48000">
                <a:srgbClr val="D2CBD3"/>
              </a:gs>
              <a:gs pos="100000">
                <a:schemeClr val="accent6">
                  <a:hueOff val="-31430"/>
                  <a:satOff val="7170"/>
                  <a:lumOff val="32630"/>
                </a:schemeClr>
              </a:gs>
            </a:gsLst>
            <a:lin ang="16200000"/>
          </a:gradFill>
          <a:ln w="12700">
            <a:solidFill>
              <a:schemeClr val="accent6"/>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Gamma</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34"/>
                                        </p:tgtEl>
                                        <p:attrNameLst>
                                          <p:attrName>style.visibility</p:attrName>
                                        </p:attrNameLst>
                                      </p:cBhvr>
                                      <p:to>
                                        <p:strVal val="visible"/>
                                      </p:to>
                                    </p:set>
                                    <p:anim calcmode="lin" valueType="num">
                                      <p:cBhvr>
                                        <p:cTn id="7" dur="500" fill="hold"/>
                                        <p:tgtEl>
                                          <p:spTgt spid="234"/>
                                        </p:tgtEl>
                                        <p:attrNameLst>
                                          <p:attrName>ppt_x</p:attrName>
                                        </p:attrNameLst>
                                      </p:cBhvr>
                                      <p:tavLst>
                                        <p:tav tm="0">
                                          <p:val>
                                            <p:strVal val="#ppt_x"/>
                                          </p:val>
                                        </p:tav>
                                        <p:tav tm="100000">
                                          <p:val>
                                            <p:strVal val="#ppt_x"/>
                                          </p:val>
                                        </p:tav>
                                      </p:tavLst>
                                    </p:anim>
                                    <p:anim calcmode="lin" valueType="num">
                                      <p:cBhvr>
                                        <p:cTn id="8" dur="500" fill="hold"/>
                                        <p:tgtEl>
                                          <p:spTgt spid="2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2" fill="hold">
                                  <p:stCondLst>
                                    <p:cond delay="0"/>
                                  </p:stCondLst>
                                  <p:iterate type="el" backwards="0">
                                    <p:tmAbs val="0"/>
                                  </p:iterate>
                                  <p:childTnLst>
                                    <p:set>
                                      <p:cBhvr>
                                        <p:cTn id="12" fill="hold"/>
                                        <p:tgtEl>
                                          <p:spTgt spid="23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4" presetID="2" grpId="3" fill="hold">
                                  <p:stCondLst>
                                    <p:cond delay="0"/>
                                  </p:stCondLst>
                                  <p:iterate type="el" backwards="0">
                                    <p:tmAbs val="0"/>
                                  </p:iterate>
                                  <p:childTnLst>
                                    <p:set>
                                      <p:cBhvr>
                                        <p:cTn id="16" fill="hold"/>
                                        <p:tgtEl>
                                          <p:spTgt spid="238"/>
                                        </p:tgtEl>
                                        <p:attrNameLst>
                                          <p:attrName>style.visibility</p:attrName>
                                        </p:attrNameLst>
                                      </p:cBhvr>
                                      <p:to>
                                        <p:strVal val="visible"/>
                                      </p:to>
                                    </p:set>
                                    <p:anim calcmode="lin" valueType="num">
                                      <p:cBhvr>
                                        <p:cTn id="17" dur="500" fill="hold"/>
                                        <p:tgtEl>
                                          <p:spTgt spid="238"/>
                                        </p:tgtEl>
                                        <p:attrNameLst>
                                          <p:attrName>ppt_x</p:attrName>
                                        </p:attrNameLst>
                                      </p:cBhvr>
                                      <p:tavLst>
                                        <p:tav tm="0">
                                          <p:val>
                                            <p:strVal val="#ppt_x"/>
                                          </p:val>
                                        </p:tav>
                                        <p:tav tm="100000">
                                          <p:val>
                                            <p:strVal val="#ppt_x"/>
                                          </p:val>
                                        </p:tav>
                                      </p:tavLst>
                                    </p:anim>
                                    <p:anim calcmode="lin" valueType="num">
                                      <p:cBhvr>
                                        <p:cTn id="18" dur="500" fill="hold"/>
                                        <p:tgtEl>
                                          <p:spTgt spid="23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0" presetID="1" grpId="4" fill="hold">
                                  <p:stCondLst>
                                    <p:cond delay="0"/>
                                  </p:stCondLst>
                                  <p:iterate type="el" backwards="0">
                                    <p:tmAbs val="0"/>
                                  </p:iterate>
                                  <p:childTnLst>
                                    <p:set>
                                      <p:cBhvr>
                                        <p:cTn id="22" fill="hold"/>
                                        <p:tgtEl>
                                          <p:spTgt spid="23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34" grpId="1"/>
      <p:bldP build="whole" bldLvl="1" animBg="1" rev="0" advAuto="0" spid="237" grpId="4"/>
      <p:bldP build="whole" bldLvl="1" animBg="1" rev="0" advAuto="0" spid="238" grpId="3"/>
      <p:bldP build="whole" bldLvl="1" animBg="1" rev="0" advAuto="0" spid="236" grpId="2"/>
    </p:bldLst>
  </p:timing>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0" name="Picture 8" descr="Picture 8"/>
          <p:cNvPicPr>
            <a:picLocks noChangeAspect="1"/>
          </p:cNvPicPr>
          <p:nvPr/>
        </p:nvPicPr>
        <p:blipFill>
          <a:blip r:embed="rId2">
            <a:extLst/>
          </a:blip>
          <a:stretch>
            <a:fillRect/>
          </a:stretch>
        </p:blipFill>
        <p:spPr>
          <a:xfrm>
            <a:off x="2939843" y="-111092"/>
            <a:ext cx="4929791" cy="6969092"/>
          </a:xfrm>
          <a:prstGeom prst="rect">
            <a:avLst/>
          </a:prstGeom>
          <a:ln w="12700">
            <a:miter lim="400000"/>
          </a:ln>
        </p:spPr>
      </p:pic>
      <p:sp>
        <p:nvSpPr>
          <p:cNvPr id="241" name="Content Placeholder 1"/>
          <p:cNvSpPr txBox="1"/>
          <p:nvPr>
            <p:ph type="body" sz="quarter" idx="1"/>
          </p:nvPr>
        </p:nvSpPr>
        <p:spPr>
          <a:xfrm>
            <a:off x="35169" y="124047"/>
            <a:ext cx="3086101" cy="843515"/>
          </a:xfrm>
          <a:prstGeom prst="rect">
            <a:avLst/>
          </a:prstGeom>
          <a:gradFill>
            <a:gsLst>
              <a:gs pos="0">
                <a:schemeClr val="accent2"/>
              </a:gs>
              <a:gs pos="100000">
                <a:srgbClr val="0056AB"/>
              </a:gs>
            </a:gsLst>
            <a:lin ang="4140000"/>
          </a:gradFill>
          <a:effectLst>
            <a:outerShdw sx="100000" sy="100000" kx="0" ky="0" algn="b" rotWithShape="0" blurRad="114300" dist="114300" dir="5400000">
              <a:srgbClr val="000000">
                <a:alpha val="70000"/>
              </a:srgbClr>
            </a:outerShdw>
          </a:effectLst>
        </p:spPr>
        <p:txBody>
          <a:bodyPr/>
          <a:lstStyle>
            <a:lvl1pPr marL="0" indent="18288">
              <a:spcBef>
                <a:spcPts val="600"/>
              </a:spcBef>
              <a:buSzTx/>
              <a:buFont typeface="Wingdings"/>
              <a:buNone/>
              <a:defRPr sz="2800"/>
            </a:lvl1pPr>
          </a:lstStyle>
          <a:p>
            <a:pPr/>
            <a:r>
              <a:t>Can you find it?</a:t>
            </a:r>
          </a:p>
        </p:txBody>
      </p:sp>
      <p:sp>
        <p:nvSpPr>
          <p:cNvPr id="242" name="TextBox 6"/>
          <p:cNvSpPr txBox="1"/>
          <p:nvPr/>
        </p:nvSpPr>
        <p:spPr>
          <a:xfrm>
            <a:off x="274320" y="6155513"/>
            <a:ext cx="2042161"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Answer</a:t>
            </a:r>
          </a:p>
        </p:txBody>
      </p:sp>
      <p:sp>
        <p:nvSpPr>
          <p:cNvPr id="243" name="Content Placeholder 1"/>
          <p:cNvSpPr txBox="1"/>
          <p:nvPr/>
        </p:nvSpPr>
        <p:spPr>
          <a:xfrm>
            <a:off x="6858000" y="1219992"/>
            <a:ext cx="1352262" cy="414670"/>
          </a:xfrm>
          <a:prstGeom prst="rect">
            <a:avLst/>
          </a:prstGeom>
          <a:gradFill>
            <a:gsLst>
              <a:gs pos="0">
                <a:schemeClr val="accent1">
                  <a:hueOff val="105501"/>
                  <a:satOff val="-2617"/>
                  <a:lumOff val="6378"/>
                </a:schemeClr>
              </a:gs>
              <a:gs pos="48000">
                <a:srgbClr val="B6D0F0"/>
              </a:gs>
              <a:gs pos="100000">
                <a:schemeClr val="accent1">
                  <a:hueOff val="351190"/>
                  <a:satOff val="45320"/>
                  <a:lumOff val="32724"/>
                </a:schemeClr>
              </a:gs>
            </a:gsLst>
            <a:lin ang="16200000"/>
          </a:gradFill>
          <a:ln w="12700">
            <a:solidFill>
              <a:schemeClr val="accent1"/>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Auriga</a:t>
            </a:r>
          </a:p>
        </p:txBody>
      </p:sp>
      <p:sp>
        <p:nvSpPr>
          <p:cNvPr id="244" name="5-Point Star 9"/>
          <p:cNvSpPr/>
          <p:nvPr/>
        </p:nvSpPr>
        <p:spPr>
          <a:xfrm>
            <a:off x="5970206" y="1937578"/>
            <a:ext cx="457201" cy="545805"/>
          </a:xfrm>
          <a:prstGeom prst="star5">
            <a:avLst>
              <a:gd name="adj" fmla="val 19098"/>
              <a:gd name="hf" fmla="val 105146"/>
              <a:gd name="vf" fmla="val 110557"/>
            </a:avLst>
          </a:prstGeom>
          <a:ln w="19050">
            <a:solidFill>
              <a:srgbClr val="FFC000"/>
            </a:solidFill>
          </a:ln>
        </p:spPr>
        <p:txBody>
          <a:bodyPr lIns="45719" rIns="45719" anchor="ctr"/>
          <a:lstStyle/>
          <a:p>
            <a:pPr algn="ctr">
              <a:defRPr>
                <a:solidFill>
                  <a:srgbClr val="FFFFFF"/>
                </a:solidFill>
              </a:defRPr>
            </a:pPr>
          </a:p>
        </p:txBody>
      </p:sp>
      <p:sp>
        <p:nvSpPr>
          <p:cNvPr id="245" name="Content Placeholder 1"/>
          <p:cNvSpPr txBox="1"/>
          <p:nvPr/>
        </p:nvSpPr>
        <p:spPr>
          <a:xfrm>
            <a:off x="6637962" y="2018039"/>
            <a:ext cx="1753600" cy="414670"/>
          </a:xfrm>
          <a:prstGeom prst="rect">
            <a:avLst/>
          </a:prstGeom>
          <a:gradFill>
            <a:gsLst>
              <a:gs pos="0">
                <a:schemeClr val="accent6">
                  <a:lumOff val="5467"/>
                </a:schemeClr>
              </a:gs>
              <a:gs pos="48000">
                <a:srgbClr val="D2CBD3"/>
              </a:gs>
              <a:gs pos="100000">
                <a:schemeClr val="accent6">
                  <a:hueOff val="-31430"/>
                  <a:satOff val="7170"/>
                  <a:lumOff val="32630"/>
                </a:schemeClr>
              </a:gs>
            </a:gsLst>
            <a:lin ang="16200000"/>
          </a:gradFill>
          <a:ln w="12700">
            <a:solidFill>
              <a:schemeClr val="accent6"/>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Capella</a:t>
            </a:r>
          </a:p>
        </p:txBody>
      </p:sp>
      <p:pic>
        <p:nvPicPr>
          <p:cNvPr id="246" name="Picture 2" descr="Picture 2"/>
          <p:cNvPicPr>
            <a:picLocks noChangeAspect="1"/>
          </p:cNvPicPr>
          <p:nvPr/>
        </p:nvPicPr>
        <p:blipFill>
          <a:blip r:embed="rId3">
            <a:extLst/>
          </a:blip>
          <a:stretch>
            <a:fillRect/>
          </a:stretch>
        </p:blipFill>
        <p:spPr>
          <a:xfrm>
            <a:off x="97562" y="4267200"/>
            <a:ext cx="2708769" cy="2464980"/>
          </a:xfrm>
          <a:prstGeom prst="rect">
            <a:avLst/>
          </a:prstGeom>
          <a:ln w="12700">
            <a:miter lim="400000"/>
          </a:ln>
        </p:spPr>
      </p:pic>
      <p:pic>
        <p:nvPicPr>
          <p:cNvPr id="247" name="Picture 6" descr="Picture 6"/>
          <p:cNvPicPr>
            <a:picLocks noChangeAspect="1"/>
          </p:cNvPicPr>
          <p:nvPr/>
        </p:nvPicPr>
        <p:blipFill>
          <a:blip r:embed="rId4">
            <a:extLst/>
          </a:blip>
          <a:stretch>
            <a:fillRect/>
          </a:stretch>
        </p:blipFill>
        <p:spPr>
          <a:xfrm>
            <a:off x="621456" y="1377688"/>
            <a:ext cx="1723159" cy="2211390"/>
          </a:xfrm>
          <a:prstGeom prst="rect">
            <a:avLst/>
          </a:prstGeom>
          <a:ln w="12700">
            <a:miter lim="400000"/>
          </a:ln>
        </p:spPr>
      </p:pic>
      <p:sp>
        <p:nvSpPr>
          <p:cNvPr id="248" name="Freeform 2"/>
          <p:cNvSpPr/>
          <p:nvPr/>
        </p:nvSpPr>
        <p:spPr>
          <a:xfrm>
            <a:off x="4032737" y="1922584"/>
            <a:ext cx="2532186" cy="3399694"/>
          </a:xfrm>
          <a:custGeom>
            <a:avLst/>
            <a:gdLst/>
            <a:ahLst/>
            <a:cxnLst>
              <a:cxn ang="0">
                <a:pos x="wd2" y="hd2"/>
              </a:cxn>
              <a:cxn ang="5400000">
                <a:pos x="wd2" y="hd2"/>
              </a:cxn>
              <a:cxn ang="10800000">
                <a:pos x="wd2" y="hd2"/>
              </a:cxn>
              <a:cxn ang="16200000">
                <a:pos x="wd2" y="hd2"/>
              </a:cxn>
            </a:cxnLst>
            <a:rect l="0" t="0" r="r" b="b"/>
            <a:pathLst>
              <a:path w="21265" h="21600" fill="norm" stroke="1" extrusionOk="0">
                <a:moveTo>
                  <a:pt x="6104" y="0"/>
                </a:moveTo>
                <a:cubicBezTo>
                  <a:pt x="5776" y="199"/>
                  <a:pt x="5401" y="360"/>
                  <a:pt x="5119" y="596"/>
                </a:cubicBezTo>
                <a:cubicBezTo>
                  <a:pt x="4803" y="862"/>
                  <a:pt x="4667" y="1236"/>
                  <a:pt x="4332" y="1490"/>
                </a:cubicBezTo>
                <a:cubicBezTo>
                  <a:pt x="4135" y="1639"/>
                  <a:pt x="3912" y="1770"/>
                  <a:pt x="3741" y="1937"/>
                </a:cubicBezTo>
                <a:cubicBezTo>
                  <a:pt x="3451" y="2219"/>
                  <a:pt x="3216" y="2532"/>
                  <a:pt x="2954" y="2830"/>
                </a:cubicBezTo>
                <a:lnTo>
                  <a:pt x="2560" y="3277"/>
                </a:lnTo>
                <a:cubicBezTo>
                  <a:pt x="2428" y="3426"/>
                  <a:pt x="2333" y="3598"/>
                  <a:pt x="2166" y="3724"/>
                </a:cubicBezTo>
                <a:lnTo>
                  <a:pt x="1772" y="4022"/>
                </a:lnTo>
                <a:cubicBezTo>
                  <a:pt x="1706" y="4171"/>
                  <a:pt x="1682" y="4334"/>
                  <a:pt x="1575" y="4469"/>
                </a:cubicBezTo>
                <a:cubicBezTo>
                  <a:pt x="1480" y="4589"/>
                  <a:pt x="1255" y="4638"/>
                  <a:pt x="1181" y="4767"/>
                </a:cubicBezTo>
                <a:cubicBezTo>
                  <a:pt x="1050" y="5000"/>
                  <a:pt x="1073" y="5267"/>
                  <a:pt x="985" y="5512"/>
                </a:cubicBezTo>
                <a:cubicBezTo>
                  <a:pt x="875" y="5815"/>
                  <a:pt x="691" y="6101"/>
                  <a:pt x="591" y="6406"/>
                </a:cubicBezTo>
                <a:cubicBezTo>
                  <a:pt x="525" y="6604"/>
                  <a:pt x="515" y="6818"/>
                  <a:pt x="394" y="7001"/>
                </a:cubicBezTo>
                <a:cubicBezTo>
                  <a:pt x="311" y="7127"/>
                  <a:pt x="131" y="7200"/>
                  <a:pt x="0" y="7299"/>
                </a:cubicBezTo>
                <a:cubicBezTo>
                  <a:pt x="66" y="7796"/>
                  <a:pt x="97" y="8296"/>
                  <a:pt x="197" y="8789"/>
                </a:cubicBezTo>
                <a:cubicBezTo>
                  <a:pt x="324" y="9412"/>
                  <a:pt x="444" y="9098"/>
                  <a:pt x="788" y="9683"/>
                </a:cubicBezTo>
                <a:cubicBezTo>
                  <a:pt x="956" y="9970"/>
                  <a:pt x="1050" y="10279"/>
                  <a:pt x="1181" y="10577"/>
                </a:cubicBezTo>
                <a:lnTo>
                  <a:pt x="1575" y="11470"/>
                </a:lnTo>
                <a:cubicBezTo>
                  <a:pt x="1641" y="11619"/>
                  <a:pt x="1657" y="11787"/>
                  <a:pt x="1772" y="11917"/>
                </a:cubicBezTo>
                <a:lnTo>
                  <a:pt x="2166" y="12364"/>
                </a:lnTo>
                <a:lnTo>
                  <a:pt x="3347" y="15046"/>
                </a:lnTo>
                <a:lnTo>
                  <a:pt x="3741" y="15939"/>
                </a:lnTo>
                <a:cubicBezTo>
                  <a:pt x="3807" y="16088"/>
                  <a:pt x="3897" y="16232"/>
                  <a:pt x="3938" y="16386"/>
                </a:cubicBezTo>
                <a:cubicBezTo>
                  <a:pt x="4004" y="16634"/>
                  <a:pt x="4054" y="16885"/>
                  <a:pt x="4135" y="17131"/>
                </a:cubicBezTo>
                <a:cubicBezTo>
                  <a:pt x="4185" y="17283"/>
                  <a:pt x="4285" y="17425"/>
                  <a:pt x="4332" y="17578"/>
                </a:cubicBezTo>
                <a:cubicBezTo>
                  <a:pt x="4482" y="18071"/>
                  <a:pt x="4514" y="18587"/>
                  <a:pt x="4726" y="19068"/>
                </a:cubicBezTo>
                <a:lnTo>
                  <a:pt x="5316" y="20408"/>
                </a:lnTo>
                <a:cubicBezTo>
                  <a:pt x="5382" y="20557"/>
                  <a:pt x="5463" y="20703"/>
                  <a:pt x="5513" y="20855"/>
                </a:cubicBezTo>
                <a:cubicBezTo>
                  <a:pt x="5579" y="21054"/>
                  <a:pt x="5541" y="21291"/>
                  <a:pt x="5710" y="21451"/>
                </a:cubicBezTo>
                <a:cubicBezTo>
                  <a:pt x="5840" y="21574"/>
                  <a:pt x="6104" y="21550"/>
                  <a:pt x="6301" y="21600"/>
                </a:cubicBezTo>
                <a:lnTo>
                  <a:pt x="8664" y="21004"/>
                </a:lnTo>
                <a:cubicBezTo>
                  <a:pt x="8664" y="21004"/>
                  <a:pt x="9845" y="20706"/>
                  <a:pt x="9845" y="20706"/>
                </a:cubicBezTo>
                <a:cubicBezTo>
                  <a:pt x="10621" y="20315"/>
                  <a:pt x="10492" y="20323"/>
                  <a:pt x="11617" y="20110"/>
                </a:cubicBezTo>
                <a:cubicBezTo>
                  <a:pt x="12808" y="19885"/>
                  <a:pt x="12148" y="20026"/>
                  <a:pt x="13586" y="19663"/>
                </a:cubicBezTo>
                <a:lnTo>
                  <a:pt x="14177" y="19514"/>
                </a:lnTo>
                <a:lnTo>
                  <a:pt x="14768" y="19366"/>
                </a:lnTo>
                <a:cubicBezTo>
                  <a:pt x="14899" y="19266"/>
                  <a:pt x="14995" y="19130"/>
                  <a:pt x="15161" y="19068"/>
                </a:cubicBezTo>
                <a:cubicBezTo>
                  <a:pt x="15533" y="18927"/>
                  <a:pt x="16343" y="18770"/>
                  <a:pt x="16343" y="18770"/>
                </a:cubicBezTo>
                <a:cubicBezTo>
                  <a:pt x="16474" y="18670"/>
                  <a:pt x="16566" y="18527"/>
                  <a:pt x="16737" y="18472"/>
                </a:cubicBezTo>
                <a:cubicBezTo>
                  <a:pt x="17044" y="18372"/>
                  <a:pt x="17512" y="18520"/>
                  <a:pt x="17721" y="18323"/>
                </a:cubicBezTo>
                <a:cubicBezTo>
                  <a:pt x="17890" y="18163"/>
                  <a:pt x="17602" y="17923"/>
                  <a:pt x="17524" y="17727"/>
                </a:cubicBezTo>
                <a:cubicBezTo>
                  <a:pt x="17405" y="17426"/>
                  <a:pt x="17130" y="16833"/>
                  <a:pt x="17130" y="16833"/>
                </a:cubicBezTo>
                <a:cubicBezTo>
                  <a:pt x="17196" y="15741"/>
                  <a:pt x="17228" y="14647"/>
                  <a:pt x="17327" y="13556"/>
                </a:cubicBezTo>
                <a:cubicBezTo>
                  <a:pt x="17359" y="13206"/>
                  <a:pt x="17470" y="12862"/>
                  <a:pt x="17524" y="12513"/>
                </a:cubicBezTo>
                <a:cubicBezTo>
                  <a:pt x="17601" y="12017"/>
                  <a:pt x="17652" y="11520"/>
                  <a:pt x="17721" y="11023"/>
                </a:cubicBezTo>
                <a:cubicBezTo>
                  <a:pt x="17779" y="10605"/>
                  <a:pt x="17787" y="9733"/>
                  <a:pt x="18115" y="9236"/>
                </a:cubicBezTo>
                <a:cubicBezTo>
                  <a:pt x="18221" y="9076"/>
                  <a:pt x="18361" y="8929"/>
                  <a:pt x="18509" y="8789"/>
                </a:cubicBezTo>
                <a:cubicBezTo>
                  <a:pt x="18625" y="8679"/>
                  <a:pt x="18771" y="8590"/>
                  <a:pt x="18903" y="8491"/>
                </a:cubicBezTo>
                <a:lnTo>
                  <a:pt x="19296" y="7597"/>
                </a:lnTo>
                <a:cubicBezTo>
                  <a:pt x="19362" y="7448"/>
                  <a:pt x="19386" y="7285"/>
                  <a:pt x="19493" y="7150"/>
                </a:cubicBezTo>
                <a:cubicBezTo>
                  <a:pt x="19690" y="6902"/>
                  <a:pt x="19898" y="6659"/>
                  <a:pt x="20084" y="6406"/>
                </a:cubicBezTo>
                <a:cubicBezTo>
                  <a:pt x="20227" y="6211"/>
                  <a:pt x="20315" y="5994"/>
                  <a:pt x="20478" y="5810"/>
                </a:cubicBezTo>
                <a:cubicBezTo>
                  <a:pt x="20581" y="5693"/>
                  <a:pt x="20756" y="5621"/>
                  <a:pt x="20872" y="5512"/>
                </a:cubicBezTo>
                <a:cubicBezTo>
                  <a:pt x="21019" y="5372"/>
                  <a:pt x="21134" y="5214"/>
                  <a:pt x="21265" y="5065"/>
                </a:cubicBezTo>
                <a:cubicBezTo>
                  <a:pt x="20053" y="3689"/>
                  <a:pt x="21600" y="5381"/>
                  <a:pt x="20478" y="4320"/>
                </a:cubicBezTo>
                <a:cubicBezTo>
                  <a:pt x="20330" y="4180"/>
                  <a:pt x="20232" y="4013"/>
                  <a:pt x="20084" y="3873"/>
                </a:cubicBezTo>
                <a:cubicBezTo>
                  <a:pt x="19763" y="3570"/>
                  <a:pt x="19538" y="3498"/>
                  <a:pt x="19099" y="3277"/>
                </a:cubicBezTo>
                <a:cubicBezTo>
                  <a:pt x="18968" y="3128"/>
                  <a:pt x="18890" y="2942"/>
                  <a:pt x="18706" y="2830"/>
                </a:cubicBezTo>
                <a:cubicBezTo>
                  <a:pt x="18544" y="2732"/>
                  <a:pt x="18306" y="2743"/>
                  <a:pt x="18115" y="2681"/>
                </a:cubicBezTo>
                <a:cubicBezTo>
                  <a:pt x="16061" y="2015"/>
                  <a:pt x="18556" y="2692"/>
                  <a:pt x="16540" y="2234"/>
                </a:cubicBezTo>
                <a:cubicBezTo>
                  <a:pt x="16539" y="2234"/>
                  <a:pt x="15063" y="1862"/>
                  <a:pt x="14768" y="1788"/>
                </a:cubicBezTo>
                <a:cubicBezTo>
                  <a:pt x="14571" y="1738"/>
                  <a:pt x="14383" y="1656"/>
                  <a:pt x="14177" y="1639"/>
                </a:cubicBezTo>
                <a:lnTo>
                  <a:pt x="12405" y="1490"/>
                </a:lnTo>
                <a:cubicBezTo>
                  <a:pt x="12142" y="1440"/>
                  <a:pt x="11876" y="1400"/>
                  <a:pt x="11617" y="1341"/>
                </a:cubicBezTo>
                <a:cubicBezTo>
                  <a:pt x="11220" y="1250"/>
                  <a:pt x="10830" y="1142"/>
                  <a:pt x="10436" y="1043"/>
                </a:cubicBezTo>
                <a:lnTo>
                  <a:pt x="8664" y="596"/>
                </a:lnTo>
                <a:lnTo>
                  <a:pt x="7482" y="298"/>
                </a:lnTo>
                <a:cubicBezTo>
                  <a:pt x="7285" y="248"/>
                  <a:pt x="7099" y="149"/>
                  <a:pt x="6892" y="149"/>
                </a:cubicBezTo>
                <a:lnTo>
                  <a:pt x="6104" y="0"/>
                </a:lnTo>
                <a:close/>
              </a:path>
            </a:pathLst>
          </a:custGeom>
          <a:ln w="19050">
            <a:solidFill>
              <a:srgbClr val="487399"/>
            </a:solidFill>
          </a:ln>
        </p:spPr>
        <p:txBody>
          <a:bodyPr lIns="45719" rIns="45719" anchor="ctr"/>
          <a:lstStyle/>
          <a:p>
            <a:pPr algn="ctr">
              <a:defRPr>
                <a:solidFill>
                  <a:srgbClr val="FFFFFF"/>
                </a:solidFill>
              </a:defRPr>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43"/>
                                        </p:tgtEl>
                                        <p:attrNameLst>
                                          <p:attrName>style.visibility</p:attrName>
                                        </p:attrNameLst>
                                      </p:cBhvr>
                                      <p:to>
                                        <p:strVal val="visible"/>
                                      </p:to>
                                    </p:set>
                                    <p:anim calcmode="lin" valueType="num">
                                      <p:cBhvr>
                                        <p:cTn id="7" dur="500" fill="hold"/>
                                        <p:tgtEl>
                                          <p:spTgt spid="243"/>
                                        </p:tgtEl>
                                        <p:attrNameLst>
                                          <p:attrName>ppt_x</p:attrName>
                                        </p:attrNameLst>
                                      </p:cBhvr>
                                      <p:tavLst>
                                        <p:tav tm="0">
                                          <p:val>
                                            <p:strVal val="#ppt_x"/>
                                          </p:val>
                                        </p:tav>
                                        <p:tav tm="100000">
                                          <p:val>
                                            <p:strVal val="#ppt_x"/>
                                          </p:val>
                                        </p:tav>
                                      </p:tavLst>
                                    </p:anim>
                                    <p:anim calcmode="lin" valueType="num">
                                      <p:cBhvr>
                                        <p:cTn id="8" dur="500" fill="hold"/>
                                        <p:tgtEl>
                                          <p:spTgt spid="24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2" fill="hold">
                                  <p:stCondLst>
                                    <p:cond delay="0"/>
                                  </p:stCondLst>
                                  <p:iterate type="el" backwards="0">
                                    <p:tmAbs val="0"/>
                                  </p:iterate>
                                  <p:childTnLst>
                                    <p:set>
                                      <p:cBhvr>
                                        <p:cTn id="12" fill="hold"/>
                                        <p:tgtEl>
                                          <p:spTgt spid="24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4" presetID="2" grpId="3" fill="hold">
                                  <p:stCondLst>
                                    <p:cond delay="0"/>
                                  </p:stCondLst>
                                  <p:iterate type="el" backwards="0">
                                    <p:tmAbs val="0"/>
                                  </p:iterate>
                                  <p:childTnLst>
                                    <p:set>
                                      <p:cBhvr>
                                        <p:cTn id="16" fill="hold"/>
                                        <p:tgtEl>
                                          <p:spTgt spid="245"/>
                                        </p:tgtEl>
                                        <p:attrNameLst>
                                          <p:attrName>style.visibility</p:attrName>
                                        </p:attrNameLst>
                                      </p:cBhvr>
                                      <p:to>
                                        <p:strVal val="visible"/>
                                      </p:to>
                                    </p:set>
                                    <p:anim calcmode="lin" valueType="num">
                                      <p:cBhvr>
                                        <p:cTn id="17" dur="500" fill="hold"/>
                                        <p:tgtEl>
                                          <p:spTgt spid="245"/>
                                        </p:tgtEl>
                                        <p:attrNameLst>
                                          <p:attrName>ppt_x</p:attrName>
                                        </p:attrNameLst>
                                      </p:cBhvr>
                                      <p:tavLst>
                                        <p:tav tm="0">
                                          <p:val>
                                            <p:strVal val="#ppt_x"/>
                                          </p:val>
                                        </p:tav>
                                        <p:tav tm="100000">
                                          <p:val>
                                            <p:strVal val="#ppt_x"/>
                                          </p:val>
                                        </p:tav>
                                      </p:tavLst>
                                    </p:anim>
                                    <p:anim calcmode="lin" valueType="num">
                                      <p:cBhvr>
                                        <p:cTn id="18" dur="500" fill="hold"/>
                                        <p:tgtEl>
                                          <p:spTgt spid="24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0" presetID="1" grpId="4" fill="hold">
                                  <p:stCondLst>
                                    <p:cond delay="0"/>
                                  </p:stCondLst>
                                  <p:iterate type="el" backwards="0">
                                    <p:tmAbs val="0"/>
                                  </p:iterate>
                                  <p:childTnLst>
                                    <p:set>
                                      <p:cBhvr>
                                        <p:cTn id="22" fill="hold"/>
                                        <p:tgtEl>
                                          <p:spTgt spid="24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45" grpId="3"/>
      <p:bldP build="whole" bldLvl="1" animBg="1" rev="0" advAuto="0" spid="248" grpId="2"/>
      <p:bldP build="whole" bldLvl="1" animBg="1" rev="0" advAuto="0" spid="243" grpId="1"/>
      <p:bldP build="whole" bldLvl="1" animBg="1" rev="0" advAuto="0" spid="244" grpId="4"/>
    </p:bldLst>
  </p:timing>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0" name="Picture 4" descr="Picture 4"/>
          <p:cNvPicPr>
            <a:picLocks noChangeAspect="1"/>
          </p:cNvPicPr>
          <p:nvPr/>
        </p:nvPicPr>
        <p:blipFill>
          <a:blip r:embed="rId2">
            <a:extLst/>
          </a:blip>
          <a:stretch>
            <a:fillRect/>
          </a:stretch>
        </p:blipFill>
        <p:spPr>
          <a:xfrm>
            <a:off x="3461422" y="-11724"/>
            <a:ext cx="5321301" cy="6856626"/>
          </a:xfrm>
          <a:prstGeom prst="rect">
            <a:avLst/>
          </a:prstGeom>
          <a:ln w="12700">
            <a:miter lim="400000"/>
          </a:ln>
        </p:spPr>
      </p:pic>
      <p:sp>
        <p:nvSpPr>
          <p:cNvPr id="251" name="Content Placeholder 1"/>
          <p:cNvSpPr txBox="1"/>
          <p:nvPr>
            <p:ph type="body" sz="quarter" idx="1"/>
          </p:nvPr>
        </p:nvSpPr>
        <p:spPr>
          <a:xfrm>
            <a:off x="158760" y="1066800"/>
            <a:ext cx="3086101" cy="843515"/>
          </a:xfrm>
          <a:prstGeom prst="rect">
            <a:avLst/>
          </a:prstGeom>
          <a:gradFill>
            <a:gsLst>
              <a:gs pos="0">
                <a:schemeClr val="accent2"/>
              </a:gs>
              <a:gs pos="100000">
                <a:srgbClr val="0056AB"/>
              </a:gs>
            </a:gsLst>
            <a:lin ang="4140000"/>
          </a:gradFill>
          <a:effectLst>
            <a:outerShdw sx="100000" sy="100000" kx="0" ky="0" algn="b" rotWithShape="0" blurRad="114300" dist="114300" dir="5400000">
              <a:srgbClr val="000000">
                <a:alpha val="70000"/>
              </a:srgbClr>
            </a:outerShdw>
          </a:effectLst>
        </p:spPr>
        <p:txBody>
          <a:bodyPr/>
          <a:lstStyle>
            <a:lvl1pPr marL="0" indent="18288">
              <a:spcBef>
                <a:spcPts val="600"/>
              </a:spcBef>
              <a:buSzTx/>
              <a:buFont typeface="Wingdings"/>
              <a:buNone/>
              <a:defRPr sz="2800"/>
            </a:lvl1pPr>
          </a:lstStyle>
          <a:p>
            <a:pPr/>
            <a:r>
              <a:t>Can you find it?</a:t>
            </a:r>
          </a:p>
        </p:txBody>
      </p:sp>
      <p:sp>
        <p:nvSpPr>
          <p:cNvPr id="252" name="TextBox 6"/>
          <p:cNvSpPr txBox="1"/>
          <p:nvPr/>
        </p:nvSpPr>
        <p:spPr>
          <a:xfrm>
            <a:off x="274320" y="6155513"/>
            <a:ext cx="2042161"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Answer</a:t>
            </a:r>
          </a:p>
        </p:txBody>
      </p:sp>
      <p:sp>
        <p:nvSpPr>
          <p:cNvPr id="253" name="Content Placeholder 1"/>
          <p:cNvSpPr txBox="1"/>
          <p:nvPr/>
        </p:nvSpPr>
        <p:spPr>
          <a:xfrm>
            <a:off x="3551120" y="1633869"/>
            <a:ext cx="1580862" cy="414670"/>
          </a:xfrm>
          <a:prstGeom prst="rect">
            <a:avLst/>
          </a:prstGeom>
          <a:gradFill>
            <a:gsLst>
              <a:gs pos="0">
                <a:schemeClr val="accent1">
                  <a:hueOff val="105501"/>
                  <a:satOff val="-2617"/>
                  <a:lumOff val="6378"/>
                </a:schemeClr>
              </a:gs>
              <a:gs pos="48000">
                <a:srgbClr val="B6D0F0"/>
              </a:gs>
              <a:gs pos="100000">
                <a:schemeClr val="accent1">
                  <a:hueOff val="351190"/>
                  <a:satOff val="45320"/>
                  <a:lumOff val="32724"/>
                </a:schemeClr>
              </a:gs>
            </a:gsLst>
            <a:lin ang="16200000"/>
          </a:gradFill>
          <a:ln w="12700">
            <a:solidFill>
              <a:schemeClr val="accent1"/>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Cepheus</a:t>
            </a:r>
          </a:p>
        </p:txBody>
      </p:sp>
      <p:sp>
        <p:nvSpPr>
          <p:cNvPr id="254" name="5-Point Star 15"/>
          <p:cNvSpPr/>
          <p:nvPr/>
        </p:nvSpPr>
        <p:spPr>
          <a:xfrm>
            <a:off x="5831318" y="646131"/>
            <a:ext cx="457201" cy="545806"/>
          </a:xfrm>
          <a:prstGeom prst="star5">
            <a:avLst>
              <a:gd name="adj" fmla="val 19098"/>
              <a:gd name="hf" fmla="val 105146"/>
              <a:gd name="vf" fmla="val 110557"/>
            </a:avLst>
          </a:prstGeom>
          <a:ln w="19050">
            <a:solidFill>
              <a:srgbClr val="FFC000"/>
            </a:solidFill>
          </a:ln>
        </p:spPr>
        <p:txBody>
          <a:bodyPr lIns="45719" rIns="45719" anchor="ctr"/>
          <a:lstStyle/>
          <a:p>
            <a:pPr algn="ctr">
              <a:defRPr>
                <a:solidFill>
                  <a:srgbClr val="FFFFFF"/>
                </a:solidFill>
              </a:defRPr>
            </a:pPr>
          </a:p>
        </p:txBody>
      </p:sp>
      <p:sp>
        <p:nvSpPr>
          <p:cNvPr id="255" name="Content Placeholder 1"/>
          <p:cNvSpPr txBox="1"/>
          <p:nvPr/>
        </p:nvSpPr>
        <p:spPr>
          <a:xfrm>
            <a:off x="6431896" y="504363"/>
            <a:ext cx="1264304" cy="414671"/>
          </a:xfrm>
          <a:prstGeom prst="rect">
            <a:avLst/>
          </a:prstGeom>
          <a:gradFill>
            <a:gsLst>
              <a:gs pos="0">
                <a:schemeClr val="accent6">
                  <a:lumOff val="5467"/>
                </a:schemeClr>
              </a:gs>
              <a:gs pos="48000">
                <a:srgbClr val="D2CBD3"/>
              </a:gs>
              <a:gs pos="100000">
                <a:schemeClr val="accent6">
                  <a:hueOff val="-31430"/>
                  <a:satOff val="7170"/>
                  <a:lumOff val="32630"/>
                </a:schemeClr>
              </a:gs>
            </a:gsLst>
            <a:lin ang="16200000"/>
          </a:gradFill>
          <a:ln w="12700">
            <a:solidFill>
              <a:schemeClr val="accent6"/>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Errai</a:t>
            </a:r>
          </a:p>
        </p:txBody>
      </p:sp>
      <p:sp>
        <p:nvSpPr>
          <p:cNvPr id="256" name="Freeform 3"/>
          <p:cNvSpPr/>
          <p:nvPr/>
        </p:nvSpPr>
        <p:spPr>
          <a:xfrm>
            <a:off x="5015652" y="937845"/>
            <a:ext cx="2088533" cy="4173418"/>
          </a:xfrm>
          <a:custGeom>
            <a:avLst/>
            <a:gdLst/>
            <a:ahLst/>
            <a:cxnLst>
              <a:cxn ang="0">
                <a:pos x="wd2" y="hd2"/>
              </a:cxn>
              <a:cxn ang="5400000">
                <a:pos x="wd2" y="hd2"/>
              </a:cxn>
              <a:cxn ang="10800000">
                <a:pos x="wd2" y="hd2"/>
              </a:cxn>
              <a:cxn ang="16200000">
                <a:pos x="wd2" y="hd2"/>
              </a:cxn>
            </a:cxnLst>
            <a:rect l="0" t="0" r="r" b="b"/>
            <a:pathLst>
              <a:path w="21535" h="21600" fill="norm" stroke="1" extrusionOk="0">
                <a:moveTo>
                  <a:pt x="2678" y="13106"/>
                </a:moveTo>
                <a:cubicBezTo>
                  <a:pt x="3548" y="12931"/>
                  <a:pt x="3962" y="12816"/>
                  <a:pt x="4854" y="12742"/>
                </a:cubicBezTo>
                <a:cubicBezTo>
                  <a:pt x="5978" y="12648"/>
                  <a:pt x="8239" y="12499"/>
                  <a:pt x="8239" y="12499"/>
                </a:cubicBezTo>
                <a:cubicBezTo>
                  <a:pt x="8480" y="12458"/>
                  <a:pt x="8713" y="12400"/>
                  <a:pt x="8964" y="12378"/>
                </a:cubicBezTo>
                <a:cubicBezTo>
                  <a:pt x="10190" y="12266"/>
                  <a:pt x="12747" y="12179"/>
                  <a:pt x="13799" y="12135"/>
                </a:cubicBezTo>
                <a:cubicBezTo>
                  <a:pt x="14041" y="12094"/>
                  <a:pt x="14277" y="12045"/>
                  <a:pt x="14524" y="12013"/>
                </a:cubicBezTo>
                <a:cubicBezTo>
                  <a:pt x="15079" y="11944"/>
                  <a:pt x="16681" y="11807"/>
                  <a:pt x="17183" y="11771"/>
                </a:cubicBezTo>
                <a:cubicBezTo>
                  <a:pt x="17827" y="11725"/>
                  <a:pt x="18477" y="11703"/>
                  <a:pt x="19117" y="11649"/>
                </a:cubicBezTo>
                <a:cubicBezTo>
                  <a:pt x="19445" y="11622"/>
                  <a:pt x="19762" y="11569"/>
                  <a:pt x="20084" y="11528"/>
                </a:cubicBezTo>
                <a:cubicBezTo>
                  <a:pt x="20487" y="11569"/>
                  <a:pt x="21109" y="11465"/>
                  <a:pt x="21293" y="11649"/>
                </a:cubicBezTo>
                <a:cubicBezTo>
                  <a:pt x="21548" y="11905"/>
                  <a:pt x="21051" y="12213"/>
                  <a:pt x="21051" y="12499"/>
                </a:cubicBezTo>
                <a:cubicBezTo>
                  <a:pt x="21051" y="14080"/>
                  <a:pt x="21047" y="13947"/>
                  <a:pt x="21535" y="14926"/>
                </a:cubicBezTo>
                <a:cubicBezTo>
                  <a:pt x="21454" y="15452"/>
                  <a:pt x="21398" y="15979"/>
                  <a:pt x="21293" y="16503"/>
                </a:cubicBezTo>
                <a:cubicBezTo>
                  <a:pt x="21173" y="17105"/>
                  <a:pt x="21033" y="17398"/>
                  <a:pt x="20810" y="17960"/>
                </a:cubicBezTo>
                <a:cubicBezTo>
                  <a:pt x="20729" y="18688"/>
                  <a:pt x="20920" y="19436"/>
                  <a:pt x="20568" y="20144"/>
                </a:cubicBezTo>
                <a:cubicBezTo>
                  <a:pt x="20481" y="20319"/>
                  <a:pt x="19949" y="20339"/>
                  <a:pt x="19601" y="20387"/>
                </a:cubicBezTo>
                <a:cubicBezTo>
                  <a:pt x="19051" y="20462"/>
                  <a:pt x="18469" y="20457"/>
                  <a:pt x="17909" y="20508"/>
                </a:cubicBezTo>
                <a:cubicBezTo>
                  <a:pt x="17582" y="20538"/>
                  <a:pt x="17267" y="20594"/>
                  <a:pt x="16942" y="20629"/>
                </a:cubicBezTo>
                <a:cubicBezTo>
                  <a:pt x="16138" y="20716"/>
                  <a:pt x="15330" y="20791"/>
                  <a:pt x="14524" y="20872"/>
                </a:cubicBezTo>
                <a:cubicBezTo>
                  <a:pt x="14121" y="20912"/>
                  <a:pt x="13725" y="20975"/>
                  <a:pt x="13315" y="20993"/>
                </a:cubicBezTo>
                <a:lnTo>
                  <a:pt x="10656" y="21115"/>
                </a:lnTo>
                <a:lnTo>
                  <a:pt x="9206" y="21357"/>
                </a:lnTo>
                <a:lnTo>
                  <a:pt x="8480" y="21479"/>
                </a:lnTo>
                <a:cubicBezTo>
                  <a:pt x="5080" y="21289"/>
                  <a:pt x="5967" y="21280"/>
                  <a:pt x="1228" y="21479"/>
                </a:cubicBezTo>
                <a:cubicBezTo>
                  <a:pt x="974" y="21489"/>
                  <a:pt x="744" y="21560"/>
                  <a:pt x="503" y="21600"/>
                </a:cubicBezTo>
                <a:cubicBezTo>
                  <a:pt x="341" y="21519"/>
                  <a:pt x="33" y="21472"/>
                  <a:pt x="19" y="21357"/>
                </a:cubicBezTo>
                <a:cubicBezTo>
                  <a:pt x="-52" y="20750"/>
                  <a:pt x="90" y="20139"/>
                  <a:pt x="261" y="19537"/>
                </a:cubicBezTo>
                <a:cubicBezTo>
                  <a:pt x="333" y="19284"/>
                  <a:pt x="621" y="19057"/>
                  <a:pt x="744" y="18809"/>
                </a:cubicBezTo>
                <a:lnTo>
                  <a:pt x="986" y="18324"/>
                </a:lnTo>
                <a:cubicBezTo>
                  <a:pt x="1148" y="17347"/>
                  <a:pt x="1029" y="17119"/>
                  <a:pt x="1470" y="16382"/>
                </a:cubicBezTo>
                <a:cubicBezTo>
                  <a:pt x="1470" y="16382"/>
                  <a:pt x="2074" y="15472"/>
                  <a:pt x="2195" y="15290"/>
                </a:cubicBezTo>
                <a:lnTo>
                  <a:pt x="2437" y="14926"/>
                </a:lnTo>
                <a:cubicBezTo>
                  <a:pt x="2517" y="14562"/>
                  <a:pt x="2602" y="14198"/>
                  <a:pt x="2678" y="13834"/>
                </a:cubicBezTo>
                <a:cubicBezTo>
                  <a:pt x="2693" y="13763"/>
                  <a:pt x="2743" y="12606"/>
                  <a:pt x="3162" y="12256"/>
                </a:cubicBezTo>
                <a:cubicBezTo>
                  <a:pt x="3279" y="12158"/>
                  <a:pt x="3484" y="12094"/>
                  <a:pt x="3645" y="12013"/>
                </a:cubicBezTo>
                <a:cubicBezTo>
                  <a:pt x="4339" y="10620"/>
                  <a:pt x="3369" y="12337"/>
                  <a:pt x="4371" y="11164"/>
                </a:cubicBezTo>
                <a:cubicBezTo>
                  <a:pt x="4502" y="11011"/>
                  <a:pt x="4521" y="10839"/>
                  <a:pt x="4612" y="10679"/>
                </a:cubicBezTo>
                <a:cubicBezTo>
                  <a:pt x="4682" y="10556"/>
                  <a:pt x="4784" y="10438"/>
                  <a:pt x="4854" y="10315"/>
                </a:cubicBezTo>
                <a:cubicBezTo>
                  <a:pt x="4945" y="10154"/>
                  <a:pt x="5005" y="9990"/>
                  <a:pt x="5096" y="9829"/>
                </a:cubicBezTo>
                <a:cubicBezTo>
                  <a:pt x="5166" y="9706"/>
                  <a:pt x="5282" y="9590"/>
                  <a:pt x="5338" y="9465"/>
                </a:cubicBezTo>
                <a:cubicBezTo>
                  <a:pt x="5444" y="9225"/>
                  <a:pt x="5483" y="8978"/>
                  <a:pt x="5579" y="8737"/>
                </a:cubicBezTo>
                <a:cubicBezTo>
                  <a:pt x="5645" y="8574"/>
                  <a:pt x="5762" y="8416"/>
                  <a:pt x="5821" y="8252"/>
                </a:cubicBezTo>
                <a:cubicBezTo>
                  <a:pt x="6210" y="7178"/>
                  <a:pt x="5693" y="7681"/>
                  <a:pt x="6546" y="7038"/>
                </a:cubicBezTo>
                <a:cubicBezTo>
                  <a:pt x="6624" y="6883"/>
                  <a:pt x="6856" y="6363"/>
                  <a:pt x="7030" y="6189"/>
                </a:cubicBezTo>
                <a:cubicBezTo>
                  <a:pt x="7160" y="6058"/>
                  <a:pt x="7352" y="5946"/>
                  <a:pt x="7513" y="5825"/>
                </a:cubicBezTo>
                <a:cubicBezTo>
                  <a:pt x="7594" y="5703"/>
                  <a:pt x="7685" y="5584"/>
                  <a:pt x="7755" y="5461"/>
                </a:cubicBezTo>
                <a:cubicBezTo>
                  <a:pt x="7846" y="5300"/>
                  <a:pt x="7880" y="5131"/>
                  <a:pt x="7997" y="4975"/>
                </a:cubicBezTo>
                <a:cubicBezTo>
                  <a:pt x="8123" y="4806"/>
                  <a:pt x="8319" y="4652"/>
                  <a:pt x="8480" y="4490"/>
                </a:cubicBezTo>
                <a:cubicBezTo>
                  <a:pt x="9069" y="1242"/>
                  <a:pt x="8409" y="4514"/>
                  <a:pt x="8964" y="2427"/>
                </a:cubicBezTo>
                <a:cubicBezTo>
                  <a:pt x="9060" y="2064"/>
                  <a:pt x="9095" y="1697"/>
                  <a:pt x="9206" y="1335"/>
                </a:cubicBezTo>
                <a:cubicBezTo>
                  <a:pt x="9219" y="1293"/>
                  <a:pt x="9565" y="572"/>
                  <a:pt x="9689" y="485"/>
                </a:cubicBezTo>
                <a:cubicBezTo>
                  <a:pt x="9954" y="299"/>
                  <a:pt x="10656" y="0"/>
                  <a:pt x="10656" y="0"/>
                </a:cubicBezTo>
                <a:cubicBezTo>
                  <a:pt x="10817" y="121"/>
                  <a:pt x="11022" y="231"/>
                  <a:pt x="11140" y="364"/>
                </a:cubicBezTo>
                <a:cubicBezTo>
                  <a:pt x="11140" y="364"/>
                  <a:pt x="11744" y="1274"/>
                  <a:pt x="11865" y="1456"/>
                </a:cubicBezTo>
                <a:cubicBezTo>
                  <a:pt x="12643" y="2628"/>
                  <a:pt x="11395" y="806"/>
                  <a:pt x="12590" y="2306"/>
                </a:cubicBezTo>
                <a:cubicBezTo>
                  <a:pt x="12779" y="2543"/>
                  <a:pt x="12950" y="2786"/>
                  <a:pt x="13074" y="3034"/>
                </a:cubicBezTo>
                <a:cubicBezTo>
                  <a:pt x="13154" y="3196"/>
                  <a:pt x="13199" y="3363"/>
                  <a:pt x="13315" y="3519"/>
                </a:cubicBezTo>
                <a:cubicBezTo>
                  <a:pt x="13442" y="3688"/>
                  <a:pt x="13638" y="3843"/>
                  <a:pt x="13799" y="4004"/>
                </a:cubicBezTo>
                <a:cubicBezTo>
                  <a:pt x="14329" y="5334"/>
                  <a:pt x="13666" y="3948"/>
                  <a:pt x="14524" y="5097"/>
                </a:cubicBezTo>
                <a:cubicBezTo>
                  <a:pt x="14630" y="5238"/>
                  <a:pt x="14813" y="5783"/>
                  <a:pt x="15008" y="5946"/>
                </a:cubicBezTo>
                <a:cubicBezTo>
                  <a:pt x="15125" y="6044"/>
                  <a:pt x="15354" y="6097"/>
                  <a:pt x="15491" y="6189"/>
                </a:cubicBezTo>
                <a:cubicBezTo>
                  <a:pt x="15840" y="6422"/>
                  <a:pt x="16136" y="6674"/>
                  <a:pt x="16458" y="6917"/>
                </a:cubicBezTo>
                <a:lnTo>
                  <a:pt x="17425" y="7645"/>
                </a:lnTo>
                <a:lnTo>
                  <a:pt x="17909" y="8009"/>
                </a:lnTo>
                <a:cubicBezTo>
                  <a:pt x="18371" y="8705"/>
                  <a:pt x="17837" y="8083"/>
                  <a:pt x="18634" y="8616"/>
                </a:cubicBezTo>
                <a:cubicBezTo>
                  <a:pt x="20274" y="9713"/>
                  <a:pt x="18976" y="9030"/>
                  <a:pt x="20084" y="9587"/>
                </a:cubicBezTo>
                <a:cubicBezTo>
                  <a:pt x="20165" y="9708"/>
                  <a:pt x="20212" y="9836"/>
                  <a:pt x="20326" y="9951"/>
                </a:cubicBezTo>
                <a:cubicBezTo>
                  <a:pt x="20670" y="10295"/>
                  <a:pt x="20965" y="10286"/>
                  <a:pt x="21051" y="10679"/>
                </a:cubicBezTo>
                <a:cubicBezTo>
                  <a:pt x="21105" y="10920"/>
                  <a:pt x="21051" y="11164"/>
                  <a:pt x="21051" y="11407"/>
                </a:cubicBezTo>
              </a:path>
            </a:pathLst>
          </a:custGeom>
          <a:ln w="19050">
            <a:solidFill>
              <a:srgbClr val="487399"/>
            </a:solidFill>
          </a:ln>
        </p:spPr>
        <p:txBody>
          <a:bodyPr lIns="45719" rIns="45719" anchor="ctr"/>
          <a:lstStyle/>
          <a:p>
            <a:pPr algn="ctr">
              <a:defRPr>
                <a:solidFill>
                  <a:srgbClr val="FFFFFF"/>
                </a:solidFill>
              </a:defRPr>
            </a:pPr>
          </a:p>
        </p:txBody>
      </p:sp>
      <p:pic>
        <p:nvPicPr>
          <p:cNvPr id="257" name="Picture 6" descr="Picture 6"/>
          <p:cNvPicPr>
            <a:picLocks noChangeAspect="1"/>
          </p:cNvPicPr>
          <p:nvPr/>
        </p:nvPicPr>
        <p:blipFill>
          <a:blip r:embed="rId3">
            <a:extLst/>
          </a:blip>
          <a:stretch>
            <a:fillRect/>
          </a:stretch>
        </p:blipFill>
        <p:spPr>
          <a:xfrm>
            <a:off x="56119" y="2649415"/>
            <a:ext cx="3495003" cy="2621252"/>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53"/>
                                        </p:tgtEl>
                                        <p:attrNameLst>
                                          <p:attrName>style.visibility</p:attrName>
                                        </p:attrNameLst>
                                      </p:cBhvr>
                                      <p:to>
                                        <p:strVal val="visible"/>
                                      </p:to>
                                    </p:set>
                                    <p:anim calcmode="lin" valueType="num">
                                      <p:cBhvr>
                                        <p:cTn id="7" dur="500" fill="hold"/>
                                        <p:tgtEl>
                                          <p:spTgt spid="253"/>
                                        </p:tgtEl>
                                        <p:attrNameLst>
                                          <p:attrName>ppt_x</p:attrName>
                                        </p:attrNameLst>
                                      </p:cBhvr>
                                      <p:tavLst>
                                        <p:tav tm="0">
                                          <p:val>
                                            <p:strVal val="#ppt_x"/>
                                          </p:val>
                                        </p:tav>
                                        <p:tav tm="100000">
                                          <p:val>
                                            <p:strVal val="#ppt_x"/>
                                          </p:val>
                                        </p:tav>
                                      </p:tavLst>
                                    </p:anim>
                                    <p:anim calcmode="lin" valueType="num">
                                      <p:cBhvr>
                                        <p:cTn id="8" dur="500" fill="hold"/>
                                        <p:tgtEl>
                                          <p:spTgt spid="25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2" fill="hold">
                                  <p:stCondLst>
                                    <p:cond delay="0"/>
                                  </p:stCondLst>
                                  <p:iterate type="el" backwards="0">
                                    <p:tmAbs val="0"/>
                                  </p:iterate>
                                  <p:childTnLst>
                                    <p:set>
                                      <p:cBhvr>
                                        <p:cTn id="12" fill="hold"/>
                                        <p:tgtEl>
                                          <p:spTgt spid="25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4" presetID="2" grpId="3" fill="hold">
                                  <p:stCondLst>
                                    <p:cond delay="0"/>
                                  </p:stCondLst>
                                  <p:iterate type="el" backwards="0">
                                    <p:tmAbs val="0"/>
                                  </p:iterate>
                                  <p:childTnLst>
                                    <p:set>
                                      <p:cBhvr>
                                        <p:cTn id="16" fill="hold"/>
                                        <p:tgtEl>
                                          <p:spTgt spid="255"/>
                                        </p:tgtEl>
                                        <p:attrNameLst>
                                          <p:attrName>style.visibility</p:attrName>
                                        </p:attrNameLst>
                                      </p:cBhvr>
                                      <p:to>
                                        <p:strVal val="visible"/>
                                      </p:to>
                                    </p:set>
                                    <p:anim calcmode="lin" valueType="num">
                                      <p:cBhvr>
                                        <p:cTn id="17" dur="500" fill="hold"/>
                                        <p:tgtEl>
                                          <p:spTgt spid="255"/>
                                        </p:tgtEl>
                                        <p:attrNameLst>
                                          <p:attrName>ppt_x</p:attrName>
                                        </p:attrNameLst>
                                      </p:cBhvr>
                                      <p:tavLst>
                                        <p:tav tm="0">
                                          <p:val>
                                            <p:strVal val="#ppt_x"/>
                                          </p:val>
                                        </p:tav>
                                        <p:tav tm="100000">
                                          <p:val>
                                            <p:strVal val="#ppt_x"/>
                                          </p:val>
                                        </p:tav>
                                      </p:tavLst>
                                    </p:anim>
                                    <p:anim calcmode="lin" valueType="num">
                                      <p:cBhvr>
                                        <p:cTn id="18" dur="500" fill="hold"/>
                                        <p:tgtEl>
                                          <p:spTgt spid="25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0" presetID="1" grpId="4" fill="hold">
                                  <p:stCondLst>
                                    <p:cond delay="0"/>
                                  </p:stCondLst>
                                  <p:iterate type="el" backwards="0">
                                    <p:tmAbs val="0"/>
                                  </p:iterate>
                                  <p:childTnLst>
                                    <p:set>
                                      <p:cBhvr>
                                        <p:cTn id="22" fill="hold"/>
                                        <p:tgtEl>
                                          <p:spTgt spid="25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53" grpId="1"/>
      <p:bldP build="whole" bldLvl="1" animBg="1" rev="0" advAuto="0" spid="254" grpId="4"/>
      <p:bldP build="whole" bldLvl="1" animBg="1" rev="0" advAuto="0" spid="256" grpId="2"/>
      <p:bldP build="whole" bldLvl="1" animBg="1" rev="0" advAuto="0" spid="255" grpId="3"/>
    </p:bldLst>
  </p:timing>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9" name="Picture 4" descr="Picture 4"/>
          <p:cNvPicPr>
            <a:picLocks noChangeAspect="1"/>
          </p:cNvPicPr>
          <p:nvPr/>
        </p:nvPicPr>
        <p:blipFill>
          <a:blip r:embed="rId2">
            <a:extLst/>
          </a:blip>
          <a:stretch>
            <a:fillRect/>
          </a:stretch>
        </p:blipFill>
        <p:spPr>
          <a:xfrm>
            <a:off x="3702322" y="47239"/>
            <a:ext cx="5441678" cy="6810762"/>
          </a:xfrm>
          <a:prstGeom prst="rect">
            <a:avLst/>
          </a:prstGeom>
          <a:ln w="12700">
            <a:miter lim="400000"/>
          </a:ln>
        </p:spPr>
      </p:pic>
      <p:sp>
        <p:nvSpPr>
          <p:cNvPr id="260" name="Content Placeholder 1"/>
          <p:cNvSpPr txBox="1"/>
          <p:nvPr>
            <p:ph type="body" sz="quarter" idx="1"/>
          </p:nvPr>
        </p:nvSpPr>
        <p:spPr>
          <a:xfrm>
            <a:off x="158760" y="1066800"/>
            <a:ext cx="3086101" cy="843515"/>
          </a:xfrm>
          <a:prstGeom prst="rect">
            <a:avLst/>
          </a:prstGeom>
          <a:gradFill>
            <a:gsLst>
              <a:gs pos="0">
                <a:schemeClr val="accent2"/>
              </a:gs>
              <a:gs pos="100000">
                <a:srgbClr val="0056AB"/>
              </a:gs>
            </a:gsLst>
            <a:lin ang="4140000"/>
          </a:gradFill>
          <a:effectLst>
            <a:outerShdw sx="100000" sy="100000" kx="0" ky="0" algn="b" rotWithShape="0" blurRad="114300" dist="114300" dir="5400000">
              <a:srgbClr val="000000">
                <a:alpha val="70000"/>
              </a:srgbClr>
            </a:outerShdw>
          </a:effectLst>
        </p:spPr>
        <p:txBody>
          <a:bodyPr/>
          <a:lstStyle>
            <a:lvl1pPr marL="0" indent="18288">
              <a:spcBef>
                <a:spcPts val="600"/>
              </a:spcBef>
              <a:buSzTx/>
              <a:buFont typeface="Wingdings"/>
              <a:buNone/>
              <a:defRPr sz="2800"/>
            </a:lvl1pPr>
          </a:lstStyle>
          <a:p>
            <a:pPr/>
            <a:r>
              <a:t>Can you find it?</a:t>
            </a:r>
          </a:p>
        </p:txBody>
      </p:sp>
      <p:sp>
        <p:nvSpPr>
          <p:cNvPr id="261" name="TextBox 6"/>
          <p:cNvSpPr txBox="1"/>
          <p:nvPr/>
        </p:nvSpPr>
        <p:spPr>
          <a:xfrm>
            <a:off x="274320" y="6155513"/>
            <a:ext cx="2042161"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Answer</a:t>
            </a:r>
          </a:p>
        </p:txBody>
      </p:sp>
      <p:sp>
        <p:nvSpPr>
          <p:cNvPr id="262" name="Content Placeholder 1"/>
          <p:cNvSpPr txBox="1"/>
          <p:nvPr/>
        </p:nvSpPr>
        <p:spPr>
          <a:xfrm>
            <a:off x="4133382" y="1582132"/>
            <a:ext cx="1352263" cy="414671"/>
          </a:xfrm>
          <a:prstGeom prst="rect">
            <a:avLst/>
          </a:prstGeom>
          <a:gradFill>
            <a:gsLst>
              <a:gs pos="0">
                <a:schemeClr val="accent1">
                  <a:hueOff val="105501"/>
                  <a:satOff val="-2617"/>
                  <a:lumOff val="6378"/>
                </a:schemeClr>
              </a:gs>
              <a:gs pos="48000">
                <a:srgbClr val="B6D0F0"/>
              </a:gs>
              <a:gs pos="100000">
                <a:schemeClr val="accent1">
                  <a:hueOff val="351190"/>
                  <a:satOff val="45320"/>
                  <a:lumOff val="32724"/>
                </a:schemeClr>
              </a:gs>
            </a:gsLst>
            <a:lin ang="16200000"/>
          </a:gradFill>
          <a:ln w="12700">
            <a:solidFill>
              <a:schemeClr val="accent1"/>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Bootes</a:t>
            </a:r>
          </a:p>
        </p:txBody>
      </p:sp>
      <p:sp>
        <p:nvSpPr>
          <p:cNvPr id="263" name="5-Point Star 9"/>
          <p:cNvSpPr/>
          <p:nvPr/>
        </p:nvSpPr>
        <p:spPr>
          <a:xfrm>
            <a:off x="6879952" y="4816609"/>
            <a:ext cx="457201" cy="545806"/>
          </a:xfrm>
          <a:prstGeom prst="star5">
            <a:avLst>
              <a:gd name="adj" fmla="val 19098"/>
              <a:gd name="hf" fmla="val 105146"/>
              <a:gd name="vf" fmla="val 110557"/>
            </a:avLst>
          </a:prstGeom>
          <a:ln w="19050">
            <a:solidFill>
              <a:srgbClr val="FFC000"/>
            </a:solidFill>
          </a:ln>
        </p:spPr>
        <p:txBody>
          <a:bodyPr lIns="45719" rIns="45719" anchor="ctr"/>
          <a:lstStyle/>
          <a:p>
            <a:pPr algn="ctr">
              <a:defRPr>
                <a:solidFill>
                  <a:srgbClr val="FFFFFF"/>
                </a:solidFill>
              </a:defRPr>
            </a:pPr>
          </a:p>
        </p:txBody>
      </p:sp>
      <p:sp>
        <p:nvSpPr>
          <p:cNvPr id="264" name="Content Placeholder 1"/>
          <p:cNvSpPr txBox="1"/>
          <p:nvPr/>
        </p:nvSpPr>
        <p:spPr>
          <a:xfrm>
            <a:off x="6460352" y="5754254"/>
            <a:ext cx="1753600" cy="414670"/>
          </a:xfrm>
          <a:prstGeom prst="rect">
            <a:avLst/>
          </a:prstGeom>
          <a:gradFill>
            <a:gsLst>
              <a:gs pos="0">
                <a:schemeClr val="accent6">
                  <a:lumOff val="5467"/>
                </a:schemeClr>
              </a:gs>
              <a:gs pos="48000">
                <a:srgbClr val="D2CBD3"/>
              </a:gs>
              <a:gs pos="100000">
                <a:schemeClr val="accent6">
                  <a:hueOff val="-31430"/>
                  <a:satOff val="7170"/>
                  <a:lumOff val="32630"/>
                </a:schemeClr>
              </a:gs>
            </a:gsLst>
            <a:lin ang="16200000"/>
          </a:gradFill>
          <a:ln w="12700">
            <a:solidFill>
              <a:schemeClr val="accent6"/>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Arcturus</a:t>
            </a:r>
          </a:p>
        </p:txBody>
      </p:sp>
      <p:pic>
        <p:nvPicPr>
          <p:cNvPr id="265" name="Picture 2" descr="Picture 2"/>
          <p:cNvPicPr>
            <a:picLocks noChangeAspect="1"/>
          </p:cNvPicPr>
          <p:nvPr/>
        </p:nvPicPr>
        <p:blipFill>
          <a:blip r:embed="rId3">
            <a:extLst/>
          </a:blip>
          <a:stretch>
            <a:fillRect/>
          </a:stretch>
        </p:blipFill>
        <p:spPr>
          <a:xfrm>
            <a:off x="165222" y="4773638"/>
            <a:ext cx="4429126" cy="1924052"/>
          </a:xfrm>
          <a:prstGeom prst="rect">
            <a:avLst/>
          </a:prstGeom>
          <a:ln w="12700">
            <a:miter lim="400000"/>
          </a:ln>
        </p:spPr>
      </p:pic>
      <p:sp>
        <p:nvSpPr>
          <p:cNvPr id="266" name="Freeform 2"/>
          <p:cNvSpPr/>
          <p:nvPr/>
        </p:nvSpPr>
        <p:spPr>
          <a:xfrm>
            <a:off x="5904851" y="1982627"/>
            <a:ext cx="1890794" cy="3379787"/>
          </a:xfrm>
          <a:custGeom>
            <a:avLst/>
            <a:gdLst/>
            <a:ahLst/>
            <a:cxnLst>
              <a:cxn ang="0">
                <a:pos x="wd2" y="hd2"/>
              </a:cxn>
              <a:cxn ang="5400000">
                <a:pos x="wd2" y="hd2"/>
              </a:cxn>
              <a:cxn ang="10800000">
                <a:pos x="wd2" y="hd2"/>
              </a:cxn>
              <a:cxn ang="16200000">
                <a:pos x="wd2" y="hd2"/>
              </a:cxn>
            </a:cxnLst>
            <a:rect l="0" t="0" r="r" b="b"/>
            <a:pathLst>
              <a:path w="21600" h="21562" fill="norm" stroke="1" extrusionOk="0">
                <a:moveTo>
                  <a:pt x="21600" y="21562"/>
                </a:moveTo>
                <a:cubicBezTo>
                  <a:pt x="21541" y="21463"/>
                  <a:pt x="21575" y="21326"/>
                  <a:pt x="21423" y="21265"/>
                </a:cubicBezTo>
                <a:cubicBezTo>
                  <a:pt x="21119" y="21144"/>
                  <a:pt x="20715" y="21134"/>
                  <a:pt x="20361" y="21068"/>
                </a:cubicBezTo>
                <a:cubicBezTo>
                  <a:pt x="19599" y="20926"/>
                  <a:pt x="20010" y="20994"/>
                  <a:pt x="19121" y="20870"/>
                </a:cubicBezTo>
                <a:lnTo>
                  <a:pt x="17528" y="20277"/>
                </a:lnTo>
                <a:lnTo>
                  <a:pt x="16466" y="19881"/>
                </a:lnTo>
                <a:lnTo>
                  <a:pt x="15934" y="19782"/>
                </a:lnTo>
                <a:cubicBezTo>
                  <a:pt x="15757" y="19716"/>
                  <a:pt x="15611" y="19609"/>
                  <a:pt x="15403" y="19584"/>
                </a:cubicBezTo>
                <a:cubicBezTo>
                  <a:pt x="14766" y="19508"/>
                  <a:pt x="14030" y="19658"/>
                  <a:pt x="13456" y="19486"/>
                </a:cubicBezTo>
                <a:cubicBezTo>
                  <a:pt x="13127" y="19387"/>
                  <a:pt x="13163" y="19098"/>
                  <a:pt x="13102" y="18892"/>
                </a:cubicBezTo>
                <a:cubicBezTo>
                  <a:pt x="12856" y="18069"/>
                  <a:pt x="12975" y="18498"/>
                  <a:pt x="12748" y="17607"/>
                </a:cubicBezTo>
                <a:cubicBezTo>
                  <a:pt x="12807" y="16585"/>
                  <a:pt x="12820" y="15562"/>
                  <a:pt x="12925" y="14542"/>
                </a:cubicBezTo>
                <a:cubicBezTo>
                  <a:pt x="12945" y="14338"/>
                  <a:pt x="13403" y="13670"/>
                  <a:pt x="13456" y="13553"/>
                </a:cubicBezTo>
                <a:cubicBezTo>
                  <a:pt x="13678" y="13056"/>
                  <a:pt x="13556" y="13286"/>
                  <a:pt x="13810" y="12861"/>
                </a:cubicBezTo>
                <a:cubicBezTo>
                  <a:pt x="13751" y="12202"/>
                  <a:pt x="13731" y="11541"/>
                  <a:pt x="13633" y="10883"/>
                </a:cubicBezTo>
                <a:cubicBezTo>
                  <a:pt x="13600" y="10665"/>
                  <a:pt x="13387" y="10403"/>
                  <a:pt x="13279" y="10191"/>
                </a:cubicBezTo>
                <a:cubicBezTo>
                  <a:pt x="13212" y="10061"/>
                  <a:pt x="13161" y="9928"/>
                  <a:pt x="13102" y="9796"/>
                </a:cubicBezTo>
                <a:cubicBezTo>
                  <a:pt x="13167" y="9541"/>
                  <a:pt x="13209" y="9083"/>
                  <a:pt x="13456" y="8807"/>
                </a:cubicBezTo>
                <a:cubicBezTo>
                  <a:pt x="13551" y="8701"/>
                  <a:pt x="13692" y="8609"/>
                  <a:pt x="13810" y="8510"/>
                </a:cubicBezTo>
                <a:cubicBezTo>
                  <a:pt x="13928" y="8247"/>
                  <a:pt x="14010" y="7977"/>
                  <a:pt x="14164" y="7719"/>
                </a:cubicBezTo>
                <a:lnTo>
                  <a:pt x="14695" y="6829"/>
                </a:lnTo>
                <a:cubicBezTo>
                  <a:pt x="14754" y="6731"/>
                  <a:pt x="14827" y="6634"/>
                  <a:pt x="14872" y="6533"/>
                </a:cubicBezTo>
                <a:cubicBezTo>
                  <a:pt x="14931" y="6401"/>
                  <a:pt x="14979" y="6267"/>
                  <a:pt x="15049" y="6137"/>
                </a:cubicBezTo>
                <a:cubicBezTo>
                  <a:pt x="15156" y="5938"/>
                  <a:pt x="15403" y="5544"/>
                  <a:pt x="15403" y="5544"/>
                </a:cubicBezTo>
                <a:cubicBezTo>
                  <a:pt x="15557" y="4945"/>
                  <a:pt x="15757" y="4257"/>
                  <a:pt x="15757" y="3665"/>
                </a:cubicBezTo>
                <a:cubicBezTo>
                  <a:pt x="15757" y="2832"/>
                  <a:pt x="15885" y="2988"/>
                  <a:pt x="15049" y="2677"/>
                </a:cubicBezTo>
                <a:cubicBezTo>
                  <a:pt x="14663" y="2029"/>
                  <a:pt x="15199" y="2665"/>
                  <a:pt x="14341" y="2281"/>
                </a:cubicBezTo>
                <a:cubicBezTo>
                  <a:pt x="14175" y="2207"/>
                  <a:pt x="14147" y="2063"/>
                  <a:pt x="13987" y="1985"/>
                </a:cubicBezTo>
                <a:cubicBezTo>
                  <a:pt x="13667" y="1828"/>
                  <a:pt x="12925" y="1589"/>
                  <a:pt x="12925" y="1589"/>
                </a:cubicBezTo>
                <a:cubicBezTo>
                  <a:pt x="12270" y="1041"/>
                  <a:pt x="12945" y="1474"/>
                  <a:pt x="12039" y="1194"/>
                </a:cubicBezTo>
                <a:cubicBezTo>
                  <a:pt x="11667" y="1078"/>
                  <a:pt x="11331" y="930"/>
                  <a:pt x="10977" y="798"/>
                </a:cubicBezTo>
                <a:lnTo>
                  <a:pt x="10446" y="600"/>
                </a:lnTo>
                <a:cubicBezTo>
                  <a:pt x="10269" y="534"/>
                  <a:pt x="10117" y="440"/>
                  <a:pt x="9915" y="403"/>
                </a:cubicBezTo>
                <a:lnTo>
                  <a:pt x="9384" y="304"/>
                </a:lnTo>
                <a:cubicBezTo>
                  <a:pt x="8920" y="131"/>
                  <a:pt x="8612" y="-38"/>
                  <a:pt x="7967" y="7"/>
                </a:cubicBezTo>
                <a:cubicBezTo>
                  <a:pt x="7756" y="22"/>
                  <a:pt x="7613" y="139"/>
                  <a:pt x="7436" y="205"/>
                </a:cubicBezTo>
                <a:cubicBezTo>
                  <a:pt x="7015" y="910"/>
                  <a:pt x="7612" y="57"/>
                  <a:pt x="6728" y="798"/>
                </a:cubicBezTo>
                <a:cubicBezTo>
                  <a:pt x="6044" y="1371"/>
                  <a:pt x="7208" y="850"/>
                  <a:pt x="6020" y="1292"/>
                </a:cubicBezTo>
                <a:cubicBezTo>
                  <a:pt x="5575" y="2038"/>
                  <a:pt x="6227" y="1148"/>
                  <a:pt x="5311" y="1787"/>
                </a:cubicBezTo>
                <a:cubicBezTo>
                  <a:pt x="5195" y="1868"/>
                  <a:pt x="5218" y="1990"/>
                  <a:pt x="5134" y="2083"/>
                </a:cubicBezTo>
                <a:cubicBezTo>
                  <a:pt x="4935" y="2306"/>
                  <a:pt x="4585" y="2520"/>
                  <a:pt x="4249" y="2677"/>
                </a:cubicBezTo>
                <a:cubicBezTo>
                  <a:pt x="4086" y="2753"/>
                  <a:pt x="3895" y="2809"/>
                  <a:pt x="3718" y="2874"/>
                </a:cubicBezTo>
                <a:cubicBezTo>
                  <a:pt x="2892" y="3567"/>
                  <a:pt x="3364" y="3336"/>
                  <a:pt x="2479" y="3665"/>
                </a:cubicBezTo>
                <a:cubicBezTo>
                  <a:pt x="2361" y="3764"/>
                  <a:pt x="2266" y="3873"/>
                  <a:pt x="2125" y="3962"/>
                </a:cubicBezTo>
                <a:cubicBezTo>
                  <a:pt x="1792" y="4171"/>
                  <a:pt x="1340" y="4323"/>
                  <a:pt x="1062" y="4555"/>
                </a:cubicBezTo>
                <a:lnTo>
                  <a:pt x="354" y="5149"/>
                </a:lnTo>
                <a:lnTo>
                  <a:pt x="0" y="5445"/>
                </a:lnTo>
                <a:cubicBezTo>
                  <a:pt x="185" y="5754"/>
                  <a:pt x="363" y="6141"/>
                  <a:pt x="885" y="6335"/>
                </a:cubicBezTo>
                <a:cubicBezTo>
                  <a:pt x="1408" y="6530"/>
                  <a:pt x="1522" y="6544"/>
                  <a:pt x="1948" y="6829"/>
                </a:cubicBezTo>
                <a:cubicBezTo>
                  <a:pt x="2685" y="7324"/>
                  <a:pt x="1859" y="6961"/>
                  <a:pt x="2833" y="7324"/>
                </a:cubicBezTo>
                <a:cubicBezTo>
                  <a:pt x="3659" y="8016"/>
                  <a:pt x="3187" y="7785"/>
                  <a:pt x="4072" y="8115"/>
                </a:cubicBezTo>
                <a:cubicBezTo>
                  <a:pt x="4190" y="8214"/>
                  <a:pt x="4331" y="8305"/>
                  <a:pt x="4426" y="8411"/>
                </a:cubicBezTo>
                <a:cubicBezTo>
                  <a:pt x="4510" y="8505"/>
                  <a:pt x="4471" y="8634"/>
                  <a:pt x="4603" y="8708"/>
                </a:cubicBezTo>
                <a:cubicBezTo>
                  <a:pt x="4735" y="8782"/>
                  <a:pt x="4957" y="8774"/>
                  <a:pt x="5134" y="8807"/>
                </a:cubicBezTo>
                <a:cubicBezTo>
                  <a:pt x="5533" y="9475"/>
                  <a:pt x="4980" y="8751"/>
                  <a:pt x="5843" y="9301"/>
                </a:cubicBezTo>
                <a:cubicBezTo>
                  <a:pt x="6123" y="9480"/>
                  <a:pt x="6551" y="9895"/>
                  <a:pt x="6551" y="9895"/>
                </a:cubicBezTo>
                <a:cubicBezTo>
                  <a:pt x="7197" y="10976"/>
                  <a:pt x="6167" y="9338"/>
                  <a:pt x="7082" y="10488"/>
                </a:cubicBezTo>
                <a:cubicBezTo>
                  <a:pt x="7082" y="10488"/>
                  <a:pt x="7525" y="11229"/>
                  <a:pt x="7613" y="11378"/>
                </a:cubicBezTo>
                <a:cubicBezTo>
                  <a:pt x="7672" y="11477"/>
                  <a:pt x="7687" y="11588"/>
                  <a:pt x="7790" y="11674"/>
                </a:cubicBezTo>
                <a:cubicBezTo>
                  <a:pt x="8805" y="12524"/>
                  <a:pt x="7588" y="11449"/>
                  <a:pt x="8321" y="12268"/>
                </a:cubicBezTo>
                <a:cubicBezTo>
                  <a:pt x="8416" y="12374"/>
                  <a:pt x="8557" y="12465"/>
                  <a:pt x="8675" y="12564"/>
                </a:cubicBezTo>
                <a:cubicBezTo>
                  <a:pt x="9184" y="13700"/>
                  <a:pt x="8473" y="12300"/>
                  <a:pt x="9207" y="13256"/>
                </a:cubicBezTo>
                <a:cubicBezTo>
                  <a:pt x="9893" y="14150"/>
                  <a:pt x="8849" y="13204"/>
                  <a:pt x="9738" y="13949"/>
                </a:cubicBezTo>
                <a:cubicBezTo>
                  <a:pt x="9794" y="14075"/>
                  <a:pt x="9965" y="14499"/>
                  <a:pt x="10092" y="14641"/>
                </a:cubicBezTo>
                <a:cubicBezTo>
                  <a:pt x="10187" y="14747"/>
                  <a:pt x="10359" y="14829"/>
                  <a:pt x="10446" y="14937"/>
                </a:cubicBezTo>
                <a:cubicBezTo>
                  <a:pt x="10597" y="15128"/>
                  <a:pt x="10633" y="15344"/>
                  <a:pt x="10800" y="15531"/>
                </a:cubicBezTo>
                <a:cubicBezTo>
                  <a:pt x="10918" y="15662"/>
                  <a:pt x="11050" y="15791"/>
                  <a:pt x="11154" y="15926"/>
                </a:cubicBezTo>
                <a:cubicBezTo>
                  <a:pt x="11228" y="16022"/>
                  <a:pt x="11248" y="16129"/>
                  <a:pt x="11331" y="16223"/>
                </a:cubicBezTo>
                <a:cubicBezTo>
                  <a:pt x="11426" y="16329"/>
                  <a:pt x="11599" y="16411"/>
                  <a:pt x="11685" y="16519"/>
                </a:cubicBezTo>
                <a:cubicBezTo>
                  <a:pt x="12071" y="17003"/>
                  <a:pt x="11979" y="17066"/>
                  <a:pt x="12216" y="17508"/>
                </a:cubicBezTo>
                <a:cubicBezTo>
                  <a:pt x="12324" y="17708"/>
                  <a:pt x="12363" y="17928"/>
                  <a:pt x="12570" y="18101"/>
                </a:cubicBezTo>
                <a:lnTo>
                  <a:pt x="12925" y="18398"/>
                </a:lnTo>
                <a:cubicBezTo>
                  <a:pt x="12984" y="18497"/>
                  <a:pt x="13068" y="18592"/>
                  <a:pt x="13102" y="18695"/>
                </a:cubicBezTo>
                <a:cubicBezTo>
                  <a:pt x="13171" y="18908"/>
                  <a:pt x="13421" y="20203"/>
                  <a:pt x="13456" y="20375"/>
                </a:cubicBezTo>
                <a:lnTo>
                  <a:pt x="13279" y="20672"/>
                </a:lnTo>
              </a:path>
            </a:pathLst>
          </a:custGeom>
          <a:ln w="19050">
            <a:solidFill>
              <a:srgbClr val="487399"/>
            </a:solidFill>
          </a:ln>
        </p:spPr>
        <p:txBody>
          <a:bodyPr lIns="45719" rIns="45719" anchor="ctr"/>
          <a:lstStyle/>
          <a:p>
            <a:pPr algn="ctr">
              <a:defRPr>
                <a:solidFill>
                  <a:srgbClr val="FFFFFF"/>
                </a:solidFill>
              </a:defRPr>
            </a:pPr>
          </a:p>
        </p:txBody>
      </p:sp>
      <p:pic>
        <p:nvPicPr>
          <p:cNvPr id="267" name="Picture 6" descr="Picture 6"/>
          <p:cNvPicPr>
            <a:picLocks noChangeAspect="1"/>
          </p:cNvPicPr>
          <p:nvPr/>
        </p:nvPicPr>
        <p:blipFill>
          <a:blip r:embed="rId4">
            <a:extLst/>
          </a:blip>
          <a:stretch>
            <a:fillRect/>
          </a:stretch>
        </p:blipFill>
        <p:spPr>
          <a:xfrm>
            <a:off x="550985" y="2286000"/>
            <a:ext cx="1600201" cy="2028826"/>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62"/>
                                        </p:tgtEl>
                                        <p:attrNameLst>
                                          <p:attrName>style.visibility</p:attrName>
                                        </p:attrNameLst>
                                      </p:cBhvr>
                                      <p:to>
                                        <p:strVal val="visible"/>
                                      </p:to>
                                    </p:set>
                                    <p:anim calcmode="lin" valueType="num">
                                      <p:cBhvr>
                                        <p:cTn id="7" dur="500" fill="hold"/>
                                        <p:tgtEl>
                                          <p:spTgt spid="262"/>
                                        </p:tgtEl>
                                        <p:attrNameLst>
                                          <p:attrName>ppt_x</p:attrName>
                                        </p:attrNameLst>
                                      </p:cBhvr>
                                      <p:tavLst>
                                        <p:tav tm="0">
                                          <p:val>
                                            <p:strVal val="#ppt_x"/>
                                          </p:val>
                                        </p:tav>
                                        <p:tav tm="100000">
                                          <p:val>
                                            <p:strVal val="#ppt_x"/>
                                          </p:val>
                                        </p:tav>
                                      </p:tavLst>
                                    </p:anim>
                                    <p:anim calcmode="lin" valueType="num">
                                      <p:cBhvr>
                                        <p:cTn id="8" dur="500" fill="hold"/>
                                        <p:tgtEl>
                                          <p:spTgt spid="26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2" fill="hold">
                                  <p:stCondLst>
                                    <p:cond delay="0"/>
                                  </p:stCondLst>
                                  <p:iterate type="el" backwards="0">
                                    <p:tmAbs val="0"/>
                                  </p:iterate>
                                  <p:childTnLst>
                                    <p:set>
                                      <p:cBhvr>
                                        <p:cTn id="12" fill="hold"/>
                                        <p:tgtEl>
                                          <p:spTgt spid="26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4" presetID="2" grpId="3" fill="hold">
                                  <p:stCondLst>
                                    <p:cond delay="0"/>
                                  </p:stCondLst>
                                  <p:iterate type="el" backwards="0">
                                    <p:tmAbs val="0"/>
                                  </p:iterate>
                                  <p:childTnLst>
                                    <p:set>
                                      <p:cBhvr>
                                        <p:cTn id="16" fill="hold"/>
                                        <p:tgtEl>
                                          <p:spTgt spid="264"/>
                                        </p:tgtEl>
                                        <p:attrNameLst>
                                          <p:attrName>style.visibility</p:attrName>
                                        </p:attrNameLst>
                                      </p:cBhvr>
                                      <p:to>
                                        <p:strVal val="visible"/>
                                      </p:to>
                                    </p:set>
                                    <p:anim calcmode="lin" valueType="num">
                                      <p:cBhvr>
                                        <p:cTn id="17" dur="500" fill="hold"/>
                                        <p:tgtEl>
                                          <p:spTgt spid="264"/>
                                        </p:tgtEl>
                                        <p:attrNameLst>
                                          <p:attrName>ppt_x</p:attrName>
                                        </p:attrNameLst>
                                      </p:cBhvr>
                                      <p:tavLst>
                                        <p:tav tm="0">
                                          <p:val>
                                            <p:strVal val="#ppt_x"/>
                                          </p:val>
                                        </p:tav>
                                        <p:tav tm="100000">
                                          <p:val>
                                            <p:strVal val="#ppt_x"/>
                                          </p:val>
                                        </p:tav>
                                      </p:tavLst>
                                    </p:anim>
                                    <p:anim calcmode="lin" valueType="num">
                                      <p:cBhvr>
                                        <p:cTn id="18" dur="500" fill="hold"/>
                                        <p:tgtEl>
                                          <p:spTgt spid="26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0" presetID="1" grpId="4" fill="hold">
                                  <p:stCondLst>
                                    <p:cond delay="0"/>
                                  </p:stCondLst>
                                  <p:iterate type="el" backwards="0">
                                    <p:tmAbs val="0"/>
                                  </p:iterate>
                                  <p:childTnLst>
                                    <p:set>
                                      <p:cBhvr>
                                        <p:cTn id="22" fill="hold"/>
                                        <p:tgtEl>
                                          <p:spTgt spid="26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62" grpId="1"/>
      <p:bldP build="whole" bldLvl="1" animBg="1" rev="0" advAuto="0" spid="264" grpId="3"/>
      <p:bldP build="whole" bldLvl="1" animBg="1" rev="0" advAuto="0" spid="263" grpId="4"/>
      <p:bldP build="whole" bldLvl="1" animBg="1" rev="0" advAuto="0" spid="266" grpId="2"/>
    </p:bldLst>
  </p:timing>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9" name="Picture 2" descr="Picture 2"/>
          <p:cNvPicPr>
            <a:picLocks noChangeAspect="1"/>
          </p:cNvPicPr>
          <p:nvPr/>
        </p:nvPicPr>
        <p:blipFill>
          <a:blip r:embed="rId2">
            <a:extLst/>
          </a:blip>
          <a:stretch>
            <a:fillRect/>
          </a:stretch>
        </p:blipFill>
        <p:spPr>
          <a:xfrm>
            <a:off x="1121960" y="0"/>
            <a:ext cx="8018721" cy="6865702"/>
          </a:xfrm>
          <a:prstGeom prst="rect">
            <a:avLst/>
          </a:prstGeom>
          <a:ln w="12700">
            <a:miter lim="400000"/>
          </a:ln>
        </p:spPr>
      </p:pic>
      <p:sp>
        <p:nvSpPr>
          <p:cNvPr id="270" name="Content Placeholder 1"/>
          <p:cNvSpPr txBox="1"/>
          <p:nvPr>
            <p:ph type="body" sz="quarter" idx="1"/>
          </p:nvPr>
        </p:nvSpPr>
        <p:spPr>
          <a:xfrm>
            <a:off x="65413" y="2710636"/>
            <a:ext cx="3086101" cy="843516"/>
          </a:xfrm>
          <a:prstGeom prst="rect">
            <a:avLst/>
          </a:prstGeom>
          <a:gradFill>
            <a:gsLst>
              <a:gs pos="0">
                <a:schemeClr val="accent2"/>
              </a:gs>
              <a:gs pos="100000">
                <a:srgbClr val="0056AB"/>
              </a:gs>
            </a:gsLst>
            <a:lin ang="4140000"/>
          </a:gradFill>
          <a:effectLst>
            <a:outerShdw sx="100000" sy="100000" kx="0" ky="0" algn="b" rotWithShape="0" blurRad="114300" dist="114300" dir="5400000">
              <a:srgbClr val="000000">
                <a:alpha val="70000"/>
              </a:srgbClr>
            </a:outerShdw>
          </a:effectLst>
        </p:spPr>
        <p:txBody>
          <a:bodyPr/>
          <a:lstStyle>
            <a:lvl1pPr marL="0" indent="18288">
              <a:spcBef>
                <a:spcPts val="600"/>
              </a:spcBef>
              <a:buSzTx/>
              <a:buFont typeface="Wingdings"/>
              <a:buNone/>
              <a:defRPr sz="2800"/>
            </a:lvl1pPr>
          </a:lstStyle>
          <a:p>
            <a:pPr/>
            <a:r>
              <a:t>Can you find it?</a:t>
            </a:r>
          </a:p>
        </p:txBody>
      </p:sp>
      <p:sp>
        <p:nvSpPr>
          <p:cNvPr id="271" name="TextBox 6"/>
          <p:cNvSpPr txBox="1"/>
          <p:nvPr/>
        </p:nvSpPr>
        <p:spPr>
          <a:xfrm>
            <a:off x="274320" y="6155513"/>
            <a:ext cx="2042161"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Answer</a:t>
            </a:r>
          </a:p>
        </p:txBody>
      </p:sp>
      <p:sp>
        <p:nvSpPr>
          <p:cNvPr id="272" name="Content Placeholder 1"/>
          <p:cNvSpPr txBox="1"/>
          <p:nvPr/>
        </p:nvSpPr>
        <p:spPr>
          <a:xfrm>
            <a:off x="7315200" y="3346817"/>
            <a:ext cx="1352262" cy="414670"/>
          </a:xfrm>
          <a:prstGeom prst="rect">
            <a:avLst/>
          </a:prstGeom>
          <a:gradFill>
            <a:gsLst>
              <a:gs pos="0">
                <a:schemeClr val="accent1">
                  <a:hueOff val="105501"/>
                  <a:satOff val="-2617"/>
                  <a:lumOff val="6378"/>
                </a:schemeClr>
              </a:gs>
              <a:gs pos="48000">
                <a:srgbClr val="B6D0F0"/>
              </a:gs>
              <a:gs pos="100000">
                <a:schemeClr val="accent1">
                  <a:hueOff val="351190"/>
                  <a:satOff val="45320"/>
                  <a:lumOff val="32724"/>
                </a:schemeClr>
              </a:gs>
            </a:gsLst>
            <a:lin ang="16200000"/>
          </a:gradFill>
          <a:ln w="12700">
            <a:solidFill>
              <a:schemeClr val="accent1"/>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Orion</a:t>
            </a:r>
          </a:p>
        </p:txBody>
      </p:sp>
      <p:sp>
        <p:nvSpPr>
          <p:cNvPr id="273" name="5-Point Star 9"/>
          <p:cNvSpPr/>
          <p:nvPr/>
        </p:nvSpPr>
        <p:spPr>
          <a:xfrm>
            <a:off x="3165183" y="868325"/>
            <a:ext cx="457201" cy="545806"/>
          </a:xfrm>
          <a:prstGeom prst="star5">
            <a:avLst>
              <a:gd name="adj" fmla="val 19098"/>
              <a:gd name="hf" fmla="val 105146"/>
              <a:gd name="vf" fmla="val 110557"/>
            </a:avLst>
          </a:prstGeom>
          <a:ln w="19050">
            <a:solidFill>
              <a:srgbClr val="FFC000"/>
            </a:solidFill>
          </a:ln>
        </p:spPr>
        <p:txBody>
          <a:bodyPr lIns="45719" rIns="45719" anchor="ctr"/>
          <a:lstStyle/>
          <a:p>
            <a:pPr algn="ctr">
              <a:defRPr>
                <a:solidFill>
                  <a:srgbClr val="FFFFFF"/>
                </a:solidFill>
              </a:defRPr>
            </a:pPr>
          </a:p>
        </p:txBody>
      </p:sp>
      <p:sp>
        <p:nvSpPr>
          <p:cNvPr id="274" name="Content Placeholder 1"/>
          <p:cNvSpPr txBox="1"/>
          <p:nvPr/>
        </p:nvSpPr>
        <p:spPr>
          <a:xfrm>
            <a:off x="1121960" y="1120054"/>
            <a:ext cx="1753599" cy="414670"/>
          </a:xfrm>
          <a:prstGeom prst="rect">
            <a:avLst/>
          </a:prstGeom>
          <a:gradFill>
            <a:gsLst>
              <a:gs pos="0">
                <a:schemeClr val="accent6">
                  <a:lumOff val="5467"/>
                </a:schemeClr>
              </a:gs>
              <a:gs pos="48000">
                <a:srgbClr val="D2CBD3"/>
              </a:gs>
              <a:gs pos="100000">
                <a:schemeClr val="accent6">
                  <a:hueOff val="-31430"/>
                  <a:satOff val="7170"/>
                  <a:lumOff val="32630"/>
                </a:schemeClr>
              </a:gs>
            </a:gsLst>
            <a:lin ang="16200000"/>
          </a:gradFill>
          <a:ln w="12700">
            <a:solidFill>
              <a:schemeClr val="accent6"/>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Betelgeuse</a:t>
            </a:r>
          </a:p>
        </p:txBody>
      </p:sp>
      <p:pic>
        <p:nvPicPr>
          <p:cNvPr id="275" name="Picture 4" descr="Picture 4"/>
          <p:cNvPicPr>
            <a:picLocks noChangeAspect="1"/>
          </p:cNvPicPr>
          <p:nvPr/>
        </p:nvPicPr>
        <p:blipFill>
          <a:blip r:embed="rId3">
            <a:extLst/>
          </a:blip>
          <a:stretch>
            <a:fillRect/>
          </a:stretch>
        </p:blipFill>
        <p:spPr>
          <a:xfrm>
            <a:off x="65413" y="3763259"/>
            <a:ext cx="2225070" cy="3057526"/>
          </a:xfrm>
          <a:prstGeom prst="rect">
            <a:avLst/>
          </a:prstGeom>
          <a:ln w="12700">
            <a:miter lim="400000"/>
          </a:ln>
        </p:spPr>
      </p:pic>
      <p:sp>
        <p:nvSpPr>
          <p:cNvPr id="276" name="Freeform 2"/>
          <p:cNvSpPr/>
          <p:nvPr/>
        </p:nvSpPr>
        <p:spPr>
          <a:xfrm>
            <a:off x="3551273" y="531628"/>
            <a:ext cx="3064181" cy="5571460"/>
          </a:xfrm>
          <a:custGeom>
            <a:avLst/>
            <a:gdLst/>
            <a:ahLst/>
            <a:cxnLst>
              <a:cxn ang="0">
                <a:pos x="wd2" y="hd2"/>
              </a:cxn>
              <a:cxn ang="5400000">
                <a:pos x="wd2" y="hd2"/>
              </a:cxn>
              <a:cxn ang="10800000">
                <a:pos x="wd2" y="hd2"/>
              </a:cxn>
              <a:cxn ang="16200000">
                <a:pos x="wd2" y="hd2"/>
              </a:cxn>
            </a:cxnLst>
            <a:rect l="0" t="0" r="r" b="b"/>
            <a:pathLst>
              <a:path w="21514" h="21600" fill="norm" stroke="1" extrusionOk="0">
                <a:moveTo>
                  <a:pt x="3882" y="21600"/>
                </a:moveTo>
                <a:cubicBezTo>
                  <a:pt x="4131" y="21573"/>
                  <a:pt x="4391" y="21567"/>
                  <a:pt x="4629" y="21518"/>
                </a:cubicBezTo>
                <a:cubicBezTo>
                  <a:pt x="4797" y="21483"/>
                  <a:pt x="4916" y="21397"/>
                  <a:pt x="5076" y="21353"/>
                </a:cubicBezTo>
                <a:cubicBezTo>
                  <a:pt x="5217" y="21314"/>
                  <a:pt x="5375" y="21298"/>
                  <a:pt x="5524" y="21270"/>
                </a:cubicBezTo>
                <a:cubicBezTo>
                  <a:pt x="6903" y="20763"/>
                  <a:pt x="5207" y="21410"/>
                  <a:pt x="6271" y="20940"/>
                </a:cubicBezTo>
                <a:cubicBezTo>
                  <a:pt x="7310" y="20481"/>
                  <a:pt x="6103" y="21116"/>
                  <a:pt x="7167" y="20528"/>
                </a:cubicBezTo>
                <a:cubicBezTo>
                  <a:pt x="7590" y="19828"/>
                  <a:pt x="7000" y="20682"/>
                  <a:pt x="7615" y="20116"/>
                </a:cubicBezTo>
                <a:cubicBezTo>
                  <a:pt x="8196" y="19581"/>
                  <a:pt x="7306" y="20122"/>
                  <a:pt x="8063" y="19704"/>
                </a:cubicBezTo>
                <a:lnTo>
                  <a:pt x="8361" y="19209"/>
                </a:lnTo>
                <a:cubicBezTo>
                  <a:pt x="8411" y="19127"/>
                  <a:pt x="8472" y="19046"/>
                  <a:pt x="8511" y="18962"/>
                </a:cubicBezTo>
                <a:cubicBezTo>
                  <a:pt x="8560" y="18852"/>
                  <a:pt x="8579" y="18736"/>
                  <a:pt x="8660" y="18632"/>
                </a:cubicBezTo>
                <a:cubicBezTo>
                  <a:pt x="8937" y="18275"/>
                  <a:pt x="9111" y="18424"/>
                  <a:pt x="9556" y="18055"/>
                </a:cubicBezTo>
                <a:cubicBezTo>
                  <a:pt x="9655" y="17973"/>
                  <a:pt x="9736" y="17882"/>
                  <a:pt x="9854" y="17808"/>
                </a:cubicBezTo>
                <a:cubicBezTo>
                  <a:pt x="10086" y="17661"/>
                  <a:pt x="10406" y="17557"/>
                  <a:pt x="10601" y="17395"/>
                </a:cubicBezTo>
                <a:lnTo>
                  <a:pt x="10899" y="17148"/>
                </a:lnTo>
                <a:cubicBezTo>
                  <a:pt x="10706" y="16399"/>
                  <a:pt x="10861" y="16755"/>
                  <a:pt x="10452" y="16076"/>
                </a:cubicBezTo>
                <a:cubicBezTo>
                  <a:pt x="10402" y="15994"/>
                  <a:pt x="10390" y="15901"/>
                  <a:pt x="10302" y="15829"/>
                </a:cubicBezTo>
                <a:cubicBezTo>
                  <a:pt x="10203" y="15747"/>
                  <a:pt x="10076" y="15672"/>
                  <a:pt x="10004" y="15582"/>
                </a:cubicBezTo>
                <a:cubicBezTo>
                  <a:pt x="9876" y="15423"/>
                  <a:pt x="9880" y="15232"/>
                  <a:pt x="9705" y="15087"/>
                </a:cubicBezTo>
                <a:cubicBezTo>
                  <a:pt x="9030" y="14528"/>
                  <a:pt x="9362" y="14732"/>
                  <a:pt x="8809" y="14427"/>
                </a:cubicBezTo>
                <a:cubicBezTo>
                  <a:pt x="8434" y="13806"/>
                  <a:pt x="8940" y="14572"/>
                  <a:pt x="8361" y="13933"/>
                </a:cubicBezTo>
                <a:cubicBezTo>
                  <a:pt x="8291" y="13855"/>
                  <a:pt x="8282" y="13763"/>
                  <a:pt x="8212" y="13685"/>
                </a:cubicBezTo>
                <a:cubicBezTo>
                  <a:pt x="8024" y="13477"/>
                  <a:pt x="7892" y="13427"/>
                  <a:pt x="7615" y="13273"/>
                </a:cubicBezTo>
                <a:cubicBezTo>
                  <a:pt x="7565" y="13191"/>
                  <a:pt x="7564" y="13094"/>
                  <a:pt x="7465" y="13026"/>
                </a:cubicBezTo>
                <a:cubicBezTo>
                  <a:pt x="7353" y="12949"/>
                  <a:pt x="7144" y="12931"/>
                  <a:pt x="7017" y="12861"/>
                </a:cubicBezTo>
                <a:cubicBezTo>
                  <a:pt x="6891" y="12791"/>
                  <a:pt x="6818" y="12696"/>
                  <a:pt x="6719" y="12614"/>
                </a:cubicBezTo>
                <a:cubicBezTo>
                  <a:pt x="6669" y="12531"/>
                  <a:pt x="6646" y="12442"/>
                  <a:pt x="6570" y="12366"/>
                </a:cubicBezTo>
                <a:cubicBezTo>
                  <a:pt x="6395" y="12193"/>
                  <a:pt x="5972" y="11872"/>
                  <a:pt x="5972" y="11872"/>
                </a:cubicBezTo>
                <a:cubicBezTo>
                  <a:pt x="5923" y="11789"/>
                  <a:pt x="5885" y="11704"/>
                  <a:pt x="5823" y="11624"/>
                </a:cubicBezTo>
                <a:cubicBezTo>
                  <a:pt x="5596" y="11332"/>
                  <a:pt x="5526" y="11296"/>
                  <a:pt x="5226" y="11047"/>
                </a:cubicBezTo>
                <a:cubicBezTo>
                  <a:pt x="5156" y="10856"/>
                  <a:pt x="4941" y="10194"/>
                  <a:pt x="4778" y="9893"/>
                </a:cubicBezTo>
                <a:cubicBezTo>
                  <a:pt x="4687" y="9727"/>
                  <a:pt x="4579" y="9563"/>
                  <a:pt x="4479" y="9398"/>
                </a:cubicBezTo>
                <a:lnTo>
                  <a:pt x="4330" y="9151"/>
                </a:lnTo>
                <a:cubicBezTo>
                  <a:pt x="4280" y="9069"/>
                  <a:pt x="4292" y="8965"/>
                  <a:pt x="4181" y="8904"/>
                </a:cubicBezTo>
                <a:lnTo>
                  <a:pt x="3882" y="8739"/>
                </a:lnTo>
                <a:cubicBezTo>
                  <a:pt x="3619" y="8304"/>
                  <a:pt x="3820" y="8564"/>
                  <a:pt x="3136" y="7997"/>
                </a:cubicBezTo>
                <a:lnTo>
                  <a:pt x="2837" y="7750"/>
                </a:lnTo>
                <a:cubicBezTo>
                  <a:pt x="2787" y="7667"/>
                  <a:pt x="2758" y="7580"/>
                  <a:pt x="2688" y="7502"/>
                </a:cubicBezTo>
                <a:cubicBezTo>
                  <a:pt x="2607" y="7414"/>
                  <a:pt x="2460" y="7346"/>
                  <a:pt x="2389" y="7255"/>
                </a:cubicBezTo>
                <a:cubicBezTo>
                  <a:pt x="2308" y="7151"/>
                  <a:pt x="2296" y="7034"/>
                  <a:pt x="2240" y="6925"/>
                </a:cubicBezTo>
                <a:cubicBezTo>
                  <a:pt x="2196" y="6842"/>
                  <a:pt x="2134" y="6761"/>
                  <a:pt x="2090" y="6678"/>
                </a:cubicBezTo>
                <a:cubicBezTo>
                  <a:pt x="2027" y="6555"/>
                  <a:pt x="1911" y="6233"/>
                  <a:pt x="1792" y="6101"/>
                </a:cubicBezTo>
                <a:cubicBezTo>
                  <a:pt x="1603" y="5893"/>
                  <a:pt x="1472" y="5842"/>
                  <a:pt x="1195" y="5689"/>
                </a:cubicBezTo>
                <a:cubicBezTo>
                  <a:pt x="1145" y="5606"/>
                  <a:pt x="1122" y="5517"/>
                  <a:pt x="1045" y="5441"/>
                </a:cubicBezTo>
                <a:cubicBezTo>
                  <a:pt x="871" y="5268"/>
                  <a:pt x="448" y="4947"/>
                  <a:pt x="448" y="4947"/>
                </a:cubicBezTo>
                <a:cubicBezTo>
                  <a:pt x="329" y="4684"/>
                  <a:pt x="225" y="4477"/>
                  <a:pt x="149" y="4205"/>
                </a:cubicBezTo>
                <a:cubicBezTo>
                  <a:pt x="88" y="3986"/>
                  <a:pt x="50" y="3765"/>
                  <a:pt x="0" y="3545"/>
                </a:cubicBezTo>
                <a:cubicBezTo>
                  <a:pt x="50" y="3298"/>
                  <a:pt x="-18" y="3034"/>
                  <a:pt x="149" y="2803"/>
                </a:cubicBezTo>
                <a:cubicBezTo>
                  <a:pt x="208" y="2722"/>
                  <a:pt x="474" y="2775"/>
                  <a:pt x="597" y="2721"/>
                </a:cubicBezTo>
                <a:cubicBezTo>
                  <a:pt x="1562" y="2294"/>
                  <a:pt x="218" y="2598"/>
                  <a:pt x="1344" y="2391"/>
                </a:cubicBezTo>
                <a:cubicBezTo>
                  <a:pt x="1443" y="2336"/>
                  <a:pt x="1533" y="2275"/>
                  <a:pt x="1642" y="2226"/>
                </a:cubicBezTo>
                <a:cubicBezTo>
                  <a:pt x="1783" y="2164"/>
                  <a:pt x="1963" y="2131"/>
                  <a:pt x="2090" y="2061"/>
                </a:cubicBezTo>
                <a:cubicBezTo>
                  <a:pt x="2217" y="1991"/>
                  <a:pt x="2262" y="1884"/>
                  <a:pt x="2389" y="1814"/>
                </a:cubicBezTo>
                <a:cubicBezTo>
                  <a:pt x="2516" y="1744"/>
                  <a:pt x="2681" y="1698"/>
                  <a:pt x="2837" y="1649"/>
                </a:cubicBezTo>
                <a:cubicBezTo>
                  <a:pt x="3353" y="1486"/>
                  <a:pt x="3380" y="1494"/>
                  <a:pt x="3882" y="1402"/>
                </a:cubicBezTo>
                <a:cubicBezTo>
                  <a:pt x="4465" y="1079"/>
                  <a:pt x="3853" y="1368"/>
                  <a:pt x="4629" y="1154"/>
                </a:cubicBezTo>
                <a:cubicBezTo>
                  <a:pt x="4789" y="1110"/>
                  <a:pt x="4936" y="1051"/>
                  <a:pt x="5076" y="989"/>
                </a:cubicBezTo>
                <a:cubicBezTo>
                  <a:pt x="5186" y="941"/>
                  <a:pt x="5249" y="859"/>
                  <a:pt x="5375" y="824"/>
                </a:cubicBezTo>
                <a:cubicBezTo>
                  <a:pt x="5880" y="685"/>
                  <a:pt x="6471" y="637"/>
                  <a:pt x="7017" y="577"/>
                </a:cubicBezTo>
                <a:cubicBezTo>
                  <a:pt x="7217" y="522"/>
                  <a:pt x="7406" y="455"/>
                  <a:pt x="7615" y="412"/>
                </a:cubicBezTo>
                <a:cubicBezTo>
                  <a:pt x="7807" y="372"/>
                  <a:pt x="8028" y="380"/>
                  <a:pt x="8212" y="330"/>
                </a:cubicBezTo>
                <a:cubicBezTo>
                  <a:pt x="8533" y="241"/>
                  <a:pt x="9108" y="0"/>
                  <a:pt x="9108" y="0"/>
                </a:cubicBezTo>
                <a:cubicBezTo>
                  <a:pt x="9849" y="273"/>
                  <a:pt x="9429" y="95"/>
                  <a:pt x="10302" y="577"/>
                </a:cubicBezTo>
                <a:cubicBezTo>
                  <a:pt x="10402" y="632"/>
                  <a:pt x="10523" y="677"/>
                  <a:pt x="10601" y="742"/>
                </a:cubicBezTo>
                <a:cubicBezTo>
                  <a:pt x="10700" y="824"/>
                  <a:pt x="10787" y="912"/>
                  <a:pt x="10899" y="989"/>
                </a:cubicBezTo>
                <a:cubicBezTo>
                  <a:pt x="10987" y="1050"/>
                  <a:pt x="11110" y="1094"/>
                  <a:pt x="11198" y="1154"/>
                </a:cubicBezTo>
                <a:cubicBezTo>
                  <a:pt x="11310" y="1232"/>
                  <a:pt x="11378" y="1327"/>
                  <a:pt x="11497" y="1402"/>
                </a:cubicBezTo>
                <a:cubicBezTo>
                  <a:pt x="11728" y="1548"/>
                  <a:pt x="12048" y="1652"/>
                  <a:pt x="12243" y="1814"/>
                </a:cubicBezTo>
                <a:cubicBezTo>
                  <a:pt x="12442" y="1979"/>
                  <a:pt x="12587" y="2168"/>
                  <a:pt x="12840" y="2308"/>
                </a:cubicBezTo>
                <a:lnTo>
                  <a:pt x="13438" y="2638"/>
                </a:lnTo>
                <a:cubicBezTo>
                  <a:pt x="13587" y="2721"/>
                  <a:pt x="13768" y="2788"/>
                  <a:pt x="13886" y="2885"/>
                </a:cubicBezTo>
                <a:cubicBezTo>
                  <a:pt x="13985" y="2968"/>
                  <a:pt x="14072" y="3055"/>
                  <a:pt x="14184" y="3133"/>
                </a:cubicBezTo>
                <a:cubicBezTo>
                  <a:pt x="15035" y="3720"/>
                  <a:pt x="13862" y="2784"/>
                  <a:pt x="14781" y="3545"/>
                </a:cubicBezTo>
                <a:cubicBezTo>
                  <a:pt x="14534" y="4636"/>
                  <a:pt x="14790" y="3859"/>
                  <a:pt x="14483" y="4452"/>
                </a:cubicBezTo>
                <a:cubicBezTo>
                  <a:pt x="14426" y="4561"/>
                  <a:pt x="14425" y="4680"/>
                  <a:pt x="14333" y="4782"/>
                </a:cubicBezTo>
                <a:cubicBezTo>
                  <a:pt x="14271" y="4851"/>
                  <a:pt x="14134" y="4892"/>
                  <a:pt x="14035" y="4947"/>
                </a:cubicBezTo>
                <a:cubicBezTo>
                  <a:pt x="13761" y="5400"/>
                  <a:pt x="14050" y="4994"/>
                  <a:pt x="13587" y="5441"/>
                </a:cubicBezTo>
                <a:cubicBezTo>
                  <a:pt x="13477" y="5548"/>
                  <a:pt x="13399" y="5664"/>
                  <a:pt x="13288" y="5771"/>
                </a:cubicBezTo>
                <a:cubicBezTo>
                  <a:pt x="13037" y="6014"/>
                  <a:pt x="13018" y="6003"/>
                  <a:pt x="12691" y="6183"/>
                </a:cubicBezTo>
                <a:cubicBezTo>
                  <a:pt x="12321" y="6796"/>
                  <a:pt x="12720" y="6073"/>
                  <a:pt x="12392" y="7337"/>
                </a:cubicBezTo>
                <a:cubicBezTo>
                  <a:pt x="12370" y="7423"/>
                  <a:pt x="12293" y="7502"/>
                  <a:pt x="12243" y="7585"/>
                </a:cubicBezTo>
                <a:cubicBezTo>
                  <a:pt x="11825" y="9203"/>
                  <a:pt x="12277" y="7300"/>
                  <a:pt x="11945" y="10882"/>
                </a:cubicBezTo>
                <a:cubicBezTo>
                  <a:pt x="11929" y="11049"/>
                  <a:pt x="11902" y="11221"/>
                  <a:pt x="11795" y="11377"/>
                </a:cubicBezTo>
                <a:cubicBezTo>
                  <a:pt x="11746" y="11450"/>
                  <a:pt x="11581" y="11480"/>
                  <a:pt x="11497" y="11542"/>
                </a:cubicBezTo>
                <a:cubicBezTo>
                  <a:pt x="11281" y="11701"/>
                  <a:pt x="11153" y="11897"/>
                  <a:pt x="10899" y="12037"/>
                </a:cubicBezTo>
                <a:lnTo>
                  <a:pt x="10153" y="12449"/>
                </a:lnTo>
                <a:cubicBezTo>
                  <a:pt x="9875" y="12602"/>
                  <a:pt x="9783" y="12675"/>
                  <a:pt x="9406" y="12779"/>
                </a:cubicBezTo>
                <a:cubicBezTo>
                  <a:pt x="9266" y="12817"/>
                  <a:pt x="9108" y="12834"/>
                  <a:pt x="8958" y="12861"/>
                </a:cubicBezTo>
                <a:cubicBezTo>
                  <a:pt x="8859" y="12944"/>
                  <a:pt x="8772" y="13031"/>
                  <a:pt x="8660" y="13108"/>
                </a:cubicBezTo>
                <a:cubicBezTo>
                  <a:pt x="8475" y="13236"/>
                  <a:pt x="8172" y="13367"/>
                  <a:pt x="7913" y="13438"/>
                </a:cubicBezTo>
                <a:cubicBezTo>
                  <a:pt x="7773" y="13477"/>
                  <a:pt x="7615" y="13493"/>
                  <a:pt x="7465" y="13521"/>
                </a:cubicBezTo>
                <a:cubicBezTo>
                  <a:pt x="8243" y="12877"/>
                  <a:pt x="7250" y="13589"/>
                  <a:pt x="8212" y="13191"/>
                </a:cubicBezTo>
                <a:cubicBezTo>
                  <a:pt x="8493" y="13074"/>
                  <a:pt x="8710" y="12916"/>
                  <a:pt x="8958" y="12779"/>
                </a:cubicBezTo>
                <a:lnTo>
                  <a:pt x="9257" y="12614"/>
                </a:lnTo>
                <a:cubicBezTo>
                  <a:pt x="9357" y="12559"/>
                  <a:pt x="9439" y="12492"/>
                  <a:pt x="9556" y="12449"/>
                </a:cubicBezTo>
                <a:lnTo>
                  <a:pt x="10452" y="12119"/>
                </a:lnTo>
                <a:cubicBezTo>
                  <a:pt x="11046" y="11626"/>
                  <a:pt x="10397" y="12055"/>
                  <a:pt x="11198" y="11789"/>
                </a:cubicBezTo>
                <a:cubicBezTo>
                  <a:pt x="11319" y="11749"/>
                  <a:pt x="11371" y="11659"/>
                  <a:pt x="11497" y="11624"/>
                </a:cubicBezTo>
                <a:cubicBezTo>
                  <a:pt x="11778" y="11547"/>
                  <a:pt x="12392" y="11460"/>
                  <a:pt x="12392" y="11460"/>
                </a:cubicBezTo>
                <a:cubicBezTo>
                  <a:pt x="12592" y="11487"/>
                  <a:pt x="12819" y="11479"/>
                  <a:pt x="12990" y="11542"/>
                </a:cubicBezTo>
                <a:cubicBezTo>
                  <a:pt x="13139" y="11597"/>
                  <a:pt x="13161" y="11719"/>
                  <a:pt x="13288" y="11789"/>
                </a:cubicBezTo>
                <a:cubicBezTo>
                  <a:pt x="13415" y="11859"/>
                  <a:pt x="13587" y="11899"/>
                  <a:pt x="13736" y="11954"/>
                </a:cubicBezTo>
                <a:cubicBezTo>
                  <a:pt x="13836" y="12037"/>
                  <a:pt x="13918" y="12126"/>
                  <a:pt x="14035" y="12202"/>
                </a:cubicBezTo>
                <a:cubicBezTo>
                  <a:pt x="14218" y="12320"/>
                  <a:pt x="14476" y="12402"/>
                  <a:pt x="14632" y="12531"/>
                </a:cubicBezTo>
                <a:cubicBezTo>
                  <a:pt x="14732" y="12614"/>
                  <a:pt x="14850" y="12690"/>
                  <a:pt x="14931" y="12779"/>
                </a:cubicBezTo>
                <a:cubicBezTo>
                  <a:pt x="15001" y="12856"/>
                  <a:pt x="14999" y="12951"/>
                  <a:pt x="15080" y="13026"/>
                </a:cubicBezTo>
                <a:cubicBezTo>
                  <a:pt x="15152" y="13093"/>
                  <a:pt x="15279" y="13136"/>
                  <a:pt x="15379" y="13191"/>
                </a:cubicBezTo>
                <a:cubicBezTo>
                  <a:pt x="15641" y="13626"/>
                  <a:pt x="15441" y="13366"/>
                  <a:pt x="16125" y="13933"/>
                </a:cubicBezTo>
                <a:cubicBezTo>
                  <a:pt x="16225" y="14015"/>
                  <a:pt x="16254" y="14149"/>
                  <a:pt x="16424" y="14180"/>
                </a:cubicBezTo>
                <a:lnTo>
                  <a:pt x="16872" y="14263"/>
                </a:lnTo>
                <a:cubicBezTo>
                  <a:pt x="16921" y="14345"/>
                  <a:pt x="16940" y="14435"/>
                  <a:pt x="17021" y="14510"/>
                </a:cubicBezTo>
                <a:cubicBezTo>
                  <a:pt x="17093" y="14577"/>
                  <a:pt x="17229" y="14615"/>
                  <a:pt x="17320" y="14675"/>
                </a:cubicBezTo>
                <a:cubicBezTo>
                  <a:pt x="17479" y="14780"/>
                  <a:pt x="17623" y="14893"/>
                  <a:pt x="17768" y="15005"/>
                </a:cubicBezTo>
                <a:cubicBezTo>
                  <a:pt x="18238" y="15369"/>
                  <a:pt x="17865" y="15141"/>
                  <a:pt x="18365" y="15417"/>
                </a:cubicBezTo>
                <a:cubicBezTo>
                  <a:pt x="18415" y="15499"/>
                  <a:pt x="18444" y="15586"/>
                  <a:pt x="18514" y="15664"/>
                </a:cubicBezTo>
                <a:cubicBezTo>
                  <a:pt x="18594" y="15753"/>
                  <a:pt x="18740" y="15821"/>
                  <a:pt x="18813" y="15911"/>
                </a:cubicBezTo>
                <a:cubicBezTo>
                  <a:pt x="19523" y="16794"/>
                  <a:pt x="18734" y="16094"/>
                  <a:pt x="19410" y="16653"/>
                </a:cubicBezTo>
                <a:cubicBezTo>
                  <a:pt x="19785" y="17275"/>
                  <a:pt x="19279" y="16509"/>
                  <a:pt x="19858" y="17148"/>
                </a:cubicBezTo>
                <a:cubicBezTo>
                  <a:pt x="19928" y="17226"/>
                  <a:pt x="19964" y="17312"/>
                  <a:pt x="20007" y="17395"/>
                </a:cubicBezTo>
                <a:cubicBezTo>
                  <a:pt x="20063" y="17504"/>
                  <a:pt x="20055" y="17627"/>
                  <a:pt x="20156" y="17725"/>
                </a:cubicBezTo>
                <a:cubicBezTo>
                  <a:pt x="20261" y="17826"/>
                  <a:pt x="20455" y="17890"/>
                  <a:pt x="20604" y="17973"/>
                </a:cubicBezTo>
                <a:cubicBezTo>
                  <a:pt x="20654" y="18055"/>
                  <a:pt x="20683" y="18142"/>
                  <a:pt x="20754" y="18220"/>
                </a:cubicBezTo>
                <a:cubicBezTo>
                  <a:pt x="21134" y="18640"/>
                  <a:pt x="21158" y="18324"/>
                  <a:pt x="21351" y="18962"/>
                </a:cubicBezTo>
                <a:cubicBezTo>
                  <a:pt x="21582" y="19728"/>
                  <a:pt x="21500" y="19289"/>
                  <a:pt x="21500" y="20281"/>
                </a:cubicBezTo>
              </a:path>
            </a:pathLst>
          </a:custGeom>
          <a:ln w="19050">
            <a:solidFill>
              <a:srgbClr val="487399"/>
            </a:solidFill>
          </a:ln>
        </p:spPr>
        <p:txBody>
          <a:bodyPr lIns="45719" rIns="45719" anchor="ctr"/>
          <a:lstStyle/>
          <a:p>
            <a:pPr algn="ctr">
              <a:defRPr>
                <a:solidFill>
                  <a:srgbClr val="FFFFFF"/>
                </a:solidFill>
              </a:defRPr>
            </a:pPr>
          </a:p>
        </p:txBody>
      </p:sp>
      <p:sp>
        <p:nvSpPr>
          <p:cNvPr id="277" name="Freeform 3"/>
          <p:cNvSpPr/>
          <p:nvPr/>
        </p:nvSpPr>
        <p:spPr>
          <a:xfrm>
            <a:off x="5571459" y="63030"/>
            <a:ext cx="2617837" cy="2573844"/>
          </a:xfrm>
          <a:custGeom>
            <a:avLst/>
            <a:gdLst/>
            <a:ahLst/>
            <a:cxnLst>
              <a:cxn ang="0">
                <a:pos x="wd2" y="hd2"/>
              </a:cxn>
              <a:cxn ang="5400000">
                <a:pos x="wd2" y="hd2"/>
              </a:cxn>
              <a:cxn ang="10800000">
                <a:pos x="wd2" y="hd2"/>
              </a:cxn>
              <a:cxn ang="16200000">
                <a:pos x="wd2" y="hd2"/>
              </a:cxn>
            </a:cxnLst>
            <a:rect l="0" t="0" r="r" b="b"/>
            <a:pathLst>
              <a:path w="21461" h="21523" fill="norm" stroke="1" extrusionOk="0">
                <a:moveTo>
                  <a:pt x="0" y="12810"/>
                </a:moveTo>
                <a:cubicBezTo>
                  <a:pt x="291" y="12751"/>
                  <a:pt x="594" y="12738"/>
                  <a:pt x="872" y="12632"/>
                </a:cubicBezTo>
                <a:cubicBezTo>
                  <a:pt x="1068" y="12557"/>
                  <a:pt x="1196" y="12344"/>
                  <a:pt x="1395" y="12276"/>
                </a:cubicBezTo>
                <a:cubicBezTo>
                  <a:pt x="1730" y="12162"/>
                  <a:pt x="2094" y="12169"/>
                  <a:pt x="2441" y="12099"/>
                </a:cubicBezTo>
                <a:cubicBezTo>
                  <a:pt x="2676" y="12051"/>
                  <a:pt x="2908" y="11988"/>
                  <a:pt x="3138" y="11921"/>
                </a:cubicBezTo>
                <a:cubicBezTo>
                  <a:pt x="3315" y="11869"/>
                  <a:pt x="3482" y="11784"/>
                  <a:pt x="3661" y="11743"/>
                </a:cubicBezTo>
                <a:cubicBezTo>
                  <a:pt x="4307" y="11596"/>
                  <a:pt x="5498" y="11464"/>
                  <a:pt x="6102" y="11387"/>
                </a:cubicBezTo>
                <a:cubicBezTo>
                  <a:pt x="8929" y="10666"/>
                  <a:pt x="5233" y="11541"/>
                  <a:pt x="12900" y="11387"/>
                </a:cubicBezTo>
                <a:cubicBezTo>
                  <a:pt x="13837" y="11369"/>
                  <a:pt x="15690" y="11032"/>
                  <a:pt x="15690" y="11032"/>
                </a:cubicBezTo>
                <a:cubicBezTo>
                  <a:pt x="17733" y="10337"/>
                  <a:pt x="15693" y="10960"/>
                  <a:pt x="17956" y="10498"/>
                </a:cubicBezTo>
                <a:cubicBezTo>
                  <a:pt x="20027" y="10076"/>
                  <a:pt x="18705" y="10305"/>
                  <a:pt x="19873" y="9965"/>
                </a:cubicBezTo>
                <a:cubicBezTo>
                  <a:pt x="20104" y="9898"/>
                  <a:pt x="20338" y="9846"/>
                  <a:pt x="20571" y="9787"/>
                </a:cubicBezTo>
                <a:cubicBezTo>
                  <a:pt x="20687" y="9965"/>
                  <a:pt x="20885" y="10110"/>
                  <a:pt x="20919" y="10320"/>
                </a:cubicBezTo>
                <a:cubicBezTo>
                  <a:pt x="20950" y="10505"/>
                  <a:pt x="20785" y="10671"/>
                  <a:pt x="20745" y="10854"/>
                </a:cubicBezTo>
                <a:cubicBezTo>
                  <a:pt x="20668" y="11206"/>
                  <a:pt x="20647" y="11569"/>
                  <a:pt x="20571" y="11921"/>
                </a:cubicBezTo>
                <a:cubicBezTo>
                  <a:pt x="20311" y="13112"/>
                  <a:pt x="20419" y="11673"/>
                  <a:pt x="20222" y="13343"/>
                </a:cubicBezTo>
                <a:cubicBezTo>
                  <a:pt x="19741" y="17437"/>
                  <a:pt x="20261" y="15714"/>
                  <a:pt x="19699" y="17433"/>
                </a:cubicBezTo>
                <a:cubicBezTo>
                  <a:pt x="19562" y="18829"/>
                  <a:pt x="19605" y="18974"/>
                  <a:pt x="19350" y="20100"/>
                </a:cubicBezTo>
                <a:cubicBezTo>
                  <a:pt x="19243" y="20577"/>
                  <a:pt x="19002" y="21523"/>
                  <a:pt x="19002" y="21523"/>
                </a:cubicBezTo>
                <a:cubicBezTo>
                  <a:pt x="18944" y="21345"/>
                  <a:pt x="18827" y="21177"/>
                  <a:pt x="18827" y="20990"/>
                </a:cubicBezTo>
                <a:cubicBezTo>
                  <a:pt x="18827" y="20602"/>
                  <a:pt x="19094" y="20122"/>
                  <a:pt x="19176" y="19745"/>
                </a:cubicBezTo>
                <a:cubicBezTo>
                  <a:pt x="19253" y="19393"/>
                  <a:pt x="19265" y="19028"/>
                  <a:pt x="19350" y="18678"/>
                </a:cubicBezTo>
                <a:cubicBezTo>
                  <a:pt x="19440" y="18314"/>
                  <a:pt x="19583" y="17967"/>
                  <a:pt x="19699" y="17611"/>
                </a:cubicBezTo>
                <a:lnTo>
                  <a:pt x="20222" y="16011"/>
                </a:lnTo>
                <a:lnTo>
                  <a:pt x="20396" y="15477"/>
                </a:lnTo>
                <a:cubicBezTo>
                  <a:pt x="20455" y="15299"/>
                  <a:pt x="20526" y="15126"/>
                  <a:pt x="20571" y="14944"/>
                </a:cubicBezTo>
                <a:cubicBezTo>
                  <a:pt x="20629" y="14707"/>
                  <a:pt x="20702" y="14473"/>
                  <a:pt x="20745" y="14232"/>
                </a:cubicBezTo>
                <a:cubicBezTo>
                  <a:pt x="20819" y="13820"/>
                  <a:pt x="20827" y="13396"/>
                  <a:pt x="20919" y="12988"/>
                </a:cubicBezTo>
                <a:cubicBezTo>
                  <a:pt x="21002" y="12622"/>
                  <a:pt x="21268" y="11921"/>
                  <a:pt x="21268" y="11921"/>
                </a:cubicBezTo>
                <a:cubicBezTo>
                  <a:pt x="21437" y="10025"/>
                  <a:pt x="21600" y="9329"/>
                  <a:pt x="21268" y="7297"/>
                </a:cubicBezTo>
                <a:cubicBezTo>
                  <a:pt x="21234" y="7087"/>
                  <a:pt x="21036" y="6942"/>
                  <a:pt x="20919" y="6764"/>
                </a:cubicBezTo>
                <a:cubicBezTo>
                  <a:pt x="20700" y="6093"/>
                  <a:pt x="20647" y="5775"/>
                  <a:pt x="20048" y="5164"/>
                </a:cubicBezTo>
                <a:lnTo>
                  <a:pt x="19350" y="4452"/>
                </a:lnTo>
                <a:cubicBezTo>
                  <a:pt x="19292" y="4275"/>
                  <a:pt x="19306" y="4051"/>
                  <a:pt x="19176" y="3919"/>
                </a:cubicBezTo>
                <a:cubicBezTo>
                  <a:pt x="18577" y="3307"/>
                  <a:pt x="18265" y="3253"/>
                  <a:pt x="17607" y="3030"/>
                </a:cubicBezTo>
                <a:cubicBezTo>
                  <a:pt x="16365" y="1763"/>
                  <a:pt x="17775" y="3131"/>
                  <a:pt x="16561" y="2141"/>
                </a:cubicBezTo>
                <a:cubicBezTo>
                  <a:pt x="16433" y="2036"/>
                  <a:pt x="16353" y="1871"/>
                  <a:pt x="16213" y="1785"/>
                </a:cubicBezTo>
                <a:cubicBezTo>
                  <a:pt x="16055" y="1689"/>
                  <a:pt x="15864" y="1666"/>
                  <a:pt x="15690" y="1607"/>
                </a:cubicBezTo>
                <a:cubicBezTo>
                  <a:pt x="15566" y="1419"/>
                  <a:pt x="15241" y="845"/>
                  <a:pt x="14992" y="718"/>
                </a:cubicBezTo>
                <a:cubicBezTo>
                  <a:pt x="14664" y="550"/>
                  <a:pt x="13946" y="362"/>
                  <a:pt x="13946" y="362"/>
                </a:cubicBezTo>
                <a:cubicBezTo>
                  <a:pt x="13515" y="-77"/>
                  <a:pt x="13762" y="7"/>
                  <a:pt x="13249" y="7"/>
                </a:cubicBezTo>
              </a:path>
            </a:pathLst>
          </a:custGeom>
          <a:ln w="19050">
            <a:solidFill>
              <a:srgbClr val="487399"/>
            </a:solidFill>
          </a:ln>
        </p:spPr>
        <p:txBody>
          <a:bodyPr lIns="45719" rIns="45719" anchor="ctr"/>
          <a:lstStyle/>
          <a:p>
            <a:pPr algn="ctr">
              <a:defRPr>
                <a:solidFill>
                  <a:srgbClr val="FFFFFF"/>
                </a:solidFill>
              </a:defRPr>
            </a:pPr>
          </a:p>
        </p:txBody>
      </p:sp>
      <p:sp>
        <p:nvSpPr>
          <p:cNvPr id="278" name="5-Point Star 15"/>
          <p:cNvSpPr/>
          <p:nvPr/>
        </p:nvSpPr>
        <p:spPr>
          <a:xfrm>
            <a:off x="6350746" y="5217593"/>
            <a:ext cx="457201" cy="545806"/>
          </a:xfrm>
          <a:prstGeom prst="star5">
            <a:avLst>
              <a:gd name="adj" fmla="val 19098"/>
              <a:gd name="hf" fmla="val 105146"/>
              <a:gd name="vf" fmla="val 110557"/>
            </a:avLst>
          </a:prstGeom>
          <a:ln w="19050">
            <a:solidFill>
              <a:srgbClr val="FFC000"/>
            </a:solidFill>
          </a:ln>
        </p:spPr>
        <p:txBody>
          <a:bodyPr lIns="45719" rIns="45719" anchor="ctr"/>
          <a:lstStyle/>
          <a:p>
            <a:pPr algn="ctr">
              <a:defRPr>
                <a:solidFill>
                  <a:srgbClr val="FFFFFF"/>
                </a:solidFill>
              </a:defRPr>
            </a:pPr>
          </a:p>
        </p:txBody>
      </p:sp>
      <p:sp>
        <p:nvSpPr>
          <p:cNvPr id="279" name="5-Point Star 16"/>
          <p:cNvSpPr/>
          <p:nvPr/>
        </p:nvSpPr>
        <p:spPr>
          <a:xfrm>
            <a:off x="5342859" y="1142428"/>
            <a:ext cx="457201" cy="545805"/>
          </a:xfrm>
          <a:prstGeom prst="star5">
            <a:avLst>
              <a:gd name="adj" fmla="val 19098"/>
              <a:gd name="hf" fmla="val 105146"/>
              <a:gd name="vf" fmla="val 110557"/>
            </a:avLst>
          </a:prstGeom>
          <a:ln w="19050">
            <a:solidFill>
              <a:srgbClr val="FFC000"/>
            </a:solidFill>
          </a:ln>
        </p:spPr>
        <p:txBody>
          <a:bodyPr lIns="45719" rIns="45719" anchor="ctr"/>
          <a:lstStyle/>
          <a:p>
            <a:pPr algn="ctr">
              <a:defRPr>
                <a:solidFill>
                  <a:srgbClr val="FFFFFF"/>
                </a:solidFill>
              </a:defRPr>
            </a:pPr>
          </a:p>
        </p:txBody>
      </p:sp>
      <p:sp>
        <p:nvSpPr>
          <p:cNvPr id="280" name="Content Placeholder 1"/>
          <p:cNvSpPr txBox="1"/>
          <p:nvPr/>
        </p:nvSpPr>
        <p:spPr>
          <a:xfrm>
            <a:off x="5800059" y="1801672"/>
            <a:ext cx="1753600" cy="414670"/>
          </a:xfrm>
          <a:prstGeom prst="rect">
            <a:avLst/>
          </a:prstGeom>
          <a:gradFill>
            <a:gsLst>
              <a:gs pos="0">
                <a:schemeClr val="accent6">
                  <a:lumOff val="5467"/>
                </a:schemeClr>
              </a:gs>
              <a:gs pos="48000">
                <a:srgbClr val="D2CBD3"/>
              </a:gs>
              <a:gs pos="100000">
                <a:schemeClr val="accent6">
                  <a:hueOff val="-31430"/>
                  <a:satOff val="7170"/>
                  <a:lumOff val="32630"/>
                </a:schemeClr>
              </a:gs>
            </a:gsLst>
            <a:lin ang="16200000"/>
          </a:gradFill>
          <a:ln w="12700">
            <a:solidFill>
              <a:schemeClr val="accent6"/>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Bellatrix</a:t>
            </a:r>
          </a:p>
        </p:txBody>
      </p:sp>
      <p:sp>
        <p:nvSpPr>
          <p:cNvPr id="281" name="Content Placeholder 1"/>
          <p:cNvSpPr txBox="1"/>
          <p:nvPr/>
        </p:nvSpPr>
        <p:spPr>
          <a:xfrm>
            <a:off x="7297159" y="5676422"/>
            <a:ext cx="979191" cy="414670"/>
          </a:xfrm>
          <a:prstGeom prst="rect">
            <a:avLst/>
          </a:prstGeom>
          <a:gradFill>
            <a:gsLst>
              <a:gs pos="0">
                <a:schemeClr val="accent6">
                  <a:lumOff val="5467"/>
                </a:schemeClr>
              </a:gs>
              <a:gs pos="48000">
                <a:srgbClr val="D2CBD3"/>
              </a:gs>
              <a:gs pos="100000">
                <a:schemeClr val="accent6">
                  <a:hueOff val="-31430"/>
                  <a:satOff val="7170"/>
                  <a:lumOff val="32630"/>
                </a:schemeClr>
              </a:gs>
            </a:gsLst>
            <a:lin ang="16200000"/>
          </a:gradFill>
          <a:ln w="12700">
            <a:solidFill>
              <a:schemeClr val="accent6"/>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6276" defTabSz="813816">
              <a:lnSpc>
                <a:spcPct val="80000"/>
              </a:lnSpc>
              <a:spcBef>
                <a:spcPts val="400"/>
              </a:spcBef>
              <a:defRPr sz="2046">
                <a:effectLst>
                  <a:outerShdw sx="100000" sy="100000" kx="0" ky="0" algn="b" rotWithShape="0" blurRad="33909" dist="33909" dir="2700000">
                    <a:srgbClr val="000000">
                      <a:alpha val="43137"/>
                    </a:srgbClr>
                  </a:outerShdw>
                </a:effectLst>
              </a:defRPr>
            </a:lvl1pPr>
          </a:lstStyle>
          <a:p>
            <a:pPr/>
            <a:r>
              <a:t>Rigel</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72"/>
                                        </p:tgtEl>
                                        <p:attrNameLst>
                                          <p:attrName>style.visibility</p:attrName>
                                        </p:attrNameLst>
                                      </p:cBhvr>
                                      <p:to>
                                        <p:strVal val="visible"/>
                                      </p:to>
                                    </p:set>
                                    <p:anim calcmode="lin" valueType="num">
                                      <p:cBhvr>
                                        <p:cTn id="7" dur="500" fill="hold"/>
                                        <p:tgtEl>
                                          <p:spTgt spid="272"/>
                                        </p:tgtEl>
                                        <p:attrNameLst>
                                          <p:attrName>ppt_x</p:attrName>
                                        </p:attrNameLst>
                                      </p:cBhvr>
                                      <p:tavLst>
                                        <p:tav tm="0">
                                          <p:val>
                                            <p:strVal val="#ppt_x"/>
                                          </p:val>
                                        </p:tav>
                                        <p:tav tm="100000">
                                          <p:val>
                                            <p:strVal val="#ppt_x"/>
                                          </p:val>
                                        </p:tav>
                                      </p:tavLst>
                                    </p:anim>
                                    <p:anim calcmode="lin" valueType="num">
                                      <p:cBhvr>
                                        <p:cTn id="8" dur="500" fill="hold"/>
                                        <p:tgtEl>
                                          <p:spTgt spid="2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2" fill="hold">
                                  <p:stCondLst>
                                    <p:cond delay="0"/>
                                  </p:stCondLst>
                                  <p:iterate type="el" backwards="0">
                                    <p:tmAbs val="0"/>
                                  </p:iterate>
                                  <p:childTnLst>
                                    <p:set>
                                      <p:cBhvr>
                                        <p:cTn id="12" fill="hold"/>
                                        <p:tgtEl>
                                          <p:spTgt spid="277"/>
                                        </p:tgtEl>
                                        <p:attrNameLst>
                                          <p:attrName>style.visibility</p:attrName>
                                        </p:attrNameLst>
                                      </p:cBhvr>
                                      <p:to>
                                        <p:strVal val="visible"/>
                                      </p:to>
                                    </p:set>
                                  </p:childTnLst>
                                </p:cTn>
                              </p:par>
                            </p:childTnLst>
                          </p:cTn>
                        </p:par>
                        <p:par>
                          <p:cTn id="13" fill="hold">
                            <p:stCondLst>
                              <p:cond delay="0"/>
                            </p:stCondLst>
                            <p:childTnLst>
                              <p:par>
                                <p:cTn id="14" presetClass="entr" nodeType="afterEffect" presetSubtype="0" presetID="1" grpId="3" fill="hold">
                                  <p:stCondLst>
                                    <p:cond delay="0"/>
                                  </p:stCondLst>
                                  <p:iterate type="el" backwards="0">
                                    <p:tmAbs val="0"/>
                                  </p:iterate>
                                  <p:childTnLst>
                                    <p:set>
                                      <p:cBhvr>
                                        <p:cTn id="15" fill="hold"/>
                                        <p:tgtEl>
                                          <p:spTgt spid="27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Class="entr" nodeType="clickEffect" presetSubtype="4" presetID="2" grpId="4" fill="hold">
                                  <p:stCondLst>
                                    <p:cond delay="0"/>
                                  </p:stCondLst>
                                  <p:iterate type="el" backwards="0">
                                    <p:tmAbs val="0"/>
                                  </p:iterate>
                                  <p:childTnLst>
                                    <p:set>
                                      <p:cBhvr>
                                        <p:cTn id="19" fill="hold"/>
                                        <p:tgtEl>
                                          <p:spTgt spid="274"/>
                                        </p:tgtEl>
                                        <p:attrNameLst>
                                          <p:attrName>style.visibility</p:attrName>
                                        </p:attrNameLst>
                                      </p:cBhvr>
                                      <p:to>
                                        <p:strVal val="visible"/>
                                      </p:to>
                                    </p:set>
                                    <p:anim calcmode="lin" valueType="num">
                                      <p:cBhvr>
                                        <p:cTn id="20" dur="500" fill="hold"/>
                                        <p:tgtEl>
                                          <p:spTgt spid="274"/>
                                        </p:tgtEl>
                                        <p:attrNameLst>
                                          <p:attrName>ppt_x</p:attrName>
                                        </p:attrNameLst>
                                      </p:cBhvr>
                                      <p:tavLst>
                                        <p:tav tm="0">
                                          <p:val>
                                            <p:strVal val="#ppt_x"/>
                                          </p:val>
                                        </p:tav>
                                        <p:tav tm="100000">
                                          <p:val>
                                            <p:strVal val="#ppt_x"/>
                                          </p:val>
                                        </p:tav>
                                      </p:tavLst>
                                    </p:anim>
                                    <p:anim calcmode="lin" valueType="num">
                                      <p:cBhvr>
                                        <p:cTn id="21" dur="500" fill="hold"/>
                                        <p:tgtEl>
                                          <p:spTgt spid="27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Class="entr" nodeType="clickEffect" presetSubtype="0" presetID="1" grpId="5" fill="hold">
                                  <p:stCondLst>
                                    <p:cond delay="0"/>
                                  </p:stCondLst>
                                  <p:iterate type="el" backwards="0">
                                    <p:tmAbs val="0"/>
                                  </p:iterate>
                                  <p:childTnLst>
                                    <p:set>
                                      <p:cBhvr>
                                        <p:cTn id="25" fill="hold"/>
                                        <p:tgtEl>
                                          <p:spTgt spid="27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Class="entr" nodeType="clickEffect" presetSubtype="4" presetID="2" grpId="6" fill="hold">
                                  <p:stCondLst>
                                    <p:cond delay="0"/>
                                  </p:stCondLst>
                                  <p:iterate type="el" backwards="0">
                                    <p:tmAbs val="0"/>
                                  </p:iterate>
                                  <p:childTnLst>
                                    <p:set>
                                      <p:cBhvr>
                                        <p:cTn id="29" fill="hold"/>
                                        <p:tgtEl>
                                          <p:spTgt spid="281"/>
                                        </p:tgtEl>
                                        <p:attrNameLst>
                                          <p:attrName>style.visibility</p:attrName>
                                        </p:attrNameLst>
                                      </p:cBhvr>
                                      <p:to>
                                        <p:strVal val="visible"/>
                                      </p:to>
                                    </p:set>
                                    <p:anim calcmode="lin" valueType="num">
                                      <p:cBhvr>
                                        <p:cTn id="30" dur="500" fill="hold"/>
                                        <p:tgtEl>
                                          <p:spTgt spid="281"/>
                                        </p:tgtEl>
                                        <p:attrNameLst>
                                          <p:attrName>ppt_x</p:attrName>
                                        </p:attrNameLst>
                                      </p:cBhvr>
                                      <p:tavLst>
                                        <p:tav tm="0">
                                          <p:val>
                                            <p:strVal val="#ppt_x"/>
                                          </p:val>
                                        </p:tav>
                                        <p:tav tm="100000">
                                          <p:val>
                                            <p:strVal val="#ppt_x"/>
                                          </p:val>
                                        </p:tav>
                                      </p:tavLst>
                                    </p:anim>
                                    <p:anim calcmode="lin" valueType="num">
                                      <p:cBhvr>
                                        <p:cTn id="31" dur="500" fill="hold"/>
                                        <p:tgtEl>
                                          <p:spTgt spid="281"/>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Class="entr" nodeType="clickEffect" presetSubtype="0" presetID="1" grpId="7" fill="hold">
                                  <p:stCondLst>
                                    <p:cond delay="0"/>
                                  </p:stCondLst>
                                  <p:iterate type="el" backwards="0">
                                    <p:tmAbs val="0"/>
                                  </p:iterate>
                                  <p:childTnLst>
                                    <p:set>
                                      <p:cBhvr>
                                        <p:cTn id="35" fill="hold"/>
                                        <p:tgtEl>
                                          <p:spTgt spid="278"/>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Class="entr" nodeType="clickEffect" presetSubtype="4" presetID="2" grpId="8" fill="hold">
                                  <p:stCondLst>
                                    <p:cond delay="0"/>
                                  </p:stCondLst>
                                  <p:iterate type="el" backwards="0">
                                    <p:tmAbs val="0"/>
                                  </p:iterate>
                                  <p:childTnLst>
                                    <p:set>
                                      <p:cBhvr>
                                        <p:cTn id="39" fill="hold"/>
                                        <p:tgtEl>
                                          <p:spTgt spid="280"/>
                                        </p:tgtEl>
                                        <p:attrNameLst>
                                          <p:attrName>style.visibility</p:attrName>
                                        </p:attrNameLst>
                                      </p:cBhvr>
                                      <p:to>
                                        <p:strVal val="visible"/>
                                      </p:to>
                                    </p:set>
                                    <p:anim calcmode="lin" valueType="num">
                                      <p:cBhvr>
                                        <p:cTn id="40" dur="500" fill="hold"/>
                                        <p:tgtEl>
                                          <p:spTgt spid="280"/>
                                        </p:tgtEl>
                                        <p:attrNameLst>
                                          <p:attrName>ppt_x</p:attrName>
                                        </p:attrNameLst>
                                      </p:cBhvr>
                                      <p:tavLst>
                                        <p:tav tm="0">
                                          <p:val>
                                            <p:strVal val="#ppt_x"/>
                                          </p:val>
                                        </p:tav>
                                        <p:tav tm="100000">
                                          <p:val>
                                            <p:strVal val="#ppt_x"/>
                                          </p:val>
                                        </p:tav>
                                      </p:tavLst>
                                    </p:anim>
                                    <p:anim calcmode="lin" valueType="num">
                                      <p:cBhvr>
                                        <p:cTn id="41" dur="500" fill="hold"/>
                                        <p:tgtEl>
                                          <p:spTgt spid="280"/>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Class="entr" nodeType="clickEffect" presetSubtype="0" presetID="1" grpId="9" fill="hold">
                                  <p:stCondLst>
                                    <p:cond delay="0"/>
                                  </p:stCondLst>
                                  <p:iterate type="el" backwards="0">
                                    <p:tmAbs val="0"/>
                                  </p:iterate>
                                  <p:childTnLst>
                                    <p:set>
                                      <p:cBhvr>
                                        <p:cTn id="45" fill="hold"/>
                                        <p:tgtEl>
                                          <p:spTgt spid="27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78" grpId="7"/>
      <p:bldP build="whole" bldLvl="1" animBg="1" rev="0" advAuto="0" spid="276" grpId="3"/>
      <p:bldP build="whole" bldLvl="1" animBg="1" rev="0" advAuto="0" spid="274" grpId="4"/>
      <p:bldP build="whole" bldLvl="1" animBg="1" rev="0" advAuto="0" spid="280" grpId="8"/>
      <p:bldP build="whole" bldLvl="1" animBg="1" rev="0" advAuto="0" spid="272" grpId="1"/>
      <p:bldP build="whole" bldLvl="1" animBg="1" rev="0" advAuto="0" spid="279" grpId="9"/>
      <p:bldP build="whole" bldLvl="1" animBg="1" rev="0" advAuto="0" spid="277" grpId="2"/>
      <p:bldP build="whole" bldLvl="1" animBg="1" rev="0" advAuto="0" spid="281" grpId="6"/>
      <p:bldP build="whole" bldLvl="1" animBg="1" rev="0" advAuto="0" spid="273" grpId="5"/>
    </p:bldLst>
  </p:timing>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3" name="Picture 2" descr="Picture 2"/>
          <p:cNvPicPr>
            <a:picLocks noChangeAspect="1"/>
          </p:cNvPicPr>
          <p:nvPr/>
        </p:nvPicPr>
        <p:blipFill>
          <a:blip r:embed="rId2">
            <a:extLst/>
          </a:blip>
          <a:stretch>
            <a:fillRect/>
          </a:stretch>
        </p:blipFill>
        <p:spPr>
          <a:xfrm>
            <a:off x="-3" y="0"/>
            <a:ext cx="9144004" cy="6858000"/>
          </a:xfrm>
          <a:prstGeom prst="rect">
            <a:avLst/>
          </a:prstGeom>
          <a:ln w="12700">
            <a:miter lim="400000"/>
          </a:ln>
        </p:spPr>
      </p:pic>
      <p:sp>
        <p:nvSpPr>
          <p:cNvPr id="284" name="Content Placeholder 1"/>
          <p:cNvSpPr txBox="1"/>
          <p:nvPr>
            <p:ph type="body" sz="half" idx="1"/>
          </p:nvPr>
        </p:nvSpPr>
        <p:spPr>
          <a:xfrm>
            <a:off x="457200" y="228600"/>
            <a:ext cx="7391400" cy="2133600"/>
          </a:xfrm>
          <a:prstGeom prst="rect">
            <a:avLst/>
          </a:prstGeom>
        </p:spPr>
        <p:txBody>
          <a:bodyPr/>
          <a:lstStyle/>
          <a:p>
            <a:pPr marL="0" indent="18288">
              <a:buSzTx/>
              <a:buFont typeface="Wingdings"/>
              <a:buNone/>
            </a:pPr>
            <a:r>
              <a:t>From Ellen White Early Writings p. 41</a:t>
            </a:r>
          </a:p>
          <a:p>
            <a:pPr marL="0" indent="18288">
              <a:buSzTx/>
              <a:buFont typeface="Wingdings"/>
              <a:buNone/>
            </a:pPr>
            <a:r>
              <a:t>“The atmosphere parted and rolled back; then we could look up through the open space in Orion, whence came the voice of God.  The Holy City will come down through that open space.”</a:t>
            </a:r>
          </a:p>
        </p:txBody>
      </p:sp>
      <p:pic>
        <p:nvPicPr>
          <p:cNvPr id="285" name="Image" descr="Image"/>
          <p:cNvPicPr>
            <a:picLocks noChangeAspect="1"/>
          </p:cNvPicPr>
          <p:nvPr/>
        </p:nvPicPr>
        <p:blipFill>
          <a:blip r:embed="rId3">
            <a:extLst/>
          </a:blip>
          <a:stretch>
            <a:fillRect/>
          </a:stretch>
        </p:blipFill>
        <p:spPr>
          <a:xfrm>
            <a:off x="4336180" y="2182453"/>
            <a:ext cx="4362912" cy="2493094"/>
          </a:xfrm>
          <a:prstGeom prst="rect">
            <a:avLst/>
          </a:prstGeom>
          <a:ln w="12700">
            <a:miter lim="400000"/>
          </a:ln>
        </p:spPr>
      </p:pic>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7" name="Picture 2" descr="Picture 2"/>
          <p:cNvPicPr>
            <a:picLocks noChangeAspect="1"/>
          </p:cNvPicPr>
          <p:nvPr/>
        </p:nvPicPr>
        <p:blipFill>
          <a:blip r:embed="rId2">
            <a:extLst/>
          </a:blip>
          <a:stretch>
            <a:fillRect/>
          </a:stretch>
        </p:blipFill>
        <p:spPr>
          <a:xfrm>
            <a:off x="1570533" y="0"/>
            <a:ext cx="7573467" cy="6858000"/>
          </a:xfrm>
          <a:prstGeom prst="rect">
            <a:avLst/>
          </a:prstGeom>
          <a:ln w="12700">
            <a:miter lim="400000"/>
          </a:ln>
        </p:spPr>
      </p:pic>
      <p:sp>
        <p:nvSpPr>
          <p:cNvPr id="288" name="TextBox 6"/>
          <p:cNvSpPr txBox="1"/>
          <p:nvPr/>
        </p:nvSpPr>
        <p:spPr>
          <a:xfrm>
            <a:off x="274320" y="6155513"/>
            <a:ext cx="2042161"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Answer</a:t>
            </a:r>
          </a:p>
        </p:txBody>
      </p:sp>
      <p:sp>
        <p:nvSpPr>
          <p:cNvPr id="289" name="Content Placeholder 1"/>
          <p:cNvSpPr txBox="1"/>
          <p:nvPr/>
        </p:nvSpPr>
        <p:spPr>
          <a:xfrm>
            <a:off x="6172200" y="5181600"/>
            <a:ext cx="2486349" cy="762000"/>
          </a:xfrm>
          <a:prstGeom prst="rect">
            <a:avLst/>
          </a:prstGeom>
          <a:gradFill>
            <a:gsLst>
              <a:gs pos="0">
                <a:schemeClr val="accent5"/>
              </a:gs>
              <a:gs pos="100000">
                <a:srgbClr val="267D8C"/>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spcBef>
                <a:spcPts val="600"/>
              </a:spcBef>
              <a:defRPr sz="2500">
                <a:effectLst>
                  <a:outerShdw sx="100000" sy="100000" kx="0" ky="0" algn="b" rotWithShape="0" blurRad="38100" dist="38100" dir="2700000">
                    <a:srgbClr val="000000">
                      <a:alpha val="43137"/>
                    </a:srgbClr>
                  </a:outerShdw>
                </a:effectLst>
              </a:defRPr>
            </a:lvl1pPr>
          </a:lstStyle>
          <a:p>
            <a:pPr/>
            <a:r>
              <a:t>The Milky Way</a:t>
            </a:r>
          </a:p>
        </p:txBody>
      </p:sp>
      <p:pic>
        <p:nvPicPr>
          <p:cNvPr id="290" name="Picture 4" descr="Picture 4"/>
          <p:cNvPicPr>
            <a:picLocks noChangeAspect="1"/>
          </p:cNvPicPr>
          <p:nvPr/>
        </p:nvPicPr>
        <p:blipFill>
          <a:blip r:embed="rId3">
            <a:extLst/>
          </a:blip>
          <a:stretch>
            <a:fillRect/>
          </a:stretch>
        </p:blipFill>
        <p:spPr>
          <a:xfrm>
            <a:off x="-15239" y="1"/>
            <a:ext cx="2362201" cy="2362201"/>
          </a:xfrm>
          <a:prstGeom prst="rect">
            <a:avLst/>
          </a:prstGeom>
          <a:ln w="12700">
            <a:miter lim="400000"/>
          </a:ln>
        </p:spPr>
      </p:pic>
      <p:sp>
        <p:nvSpPr>
          <p:cNvPr id="291" name="Content Placeholder 1"/>
          <p:cNvSpPr txBox="1"/>
          <p:nvPr>
            <p:ph type="body" sz="quarter" idx="1"/>
          </p:nvPr>
        </p:nvSpPr>
        <p:spPr>
          <a:xfrm rot="20400262">
            <a:off x="139296" y="2254819"/>
            <a:ext cx="3086102" cy="843516"/>
          </a:xfrm>
          <a:prstGeom prst="rect">
            <a:avLst/>
          </a:prstGeom>
          <a:gradFill>
            <a:gsLst>
              <a:gs pos="0">
                <a:schemeClr val="accent2"/>
              </a:gs>
              <a:gs pos="100000">
                <a:srgbClr val="0056AB"/>
              </a:gs>
            </a:gsLst>
            <a:lin ang="4140000"/>
          </a:gradFill>
          <a:effectLst>
            <a:outerShdw sx="100000" sy="100000" kx="0" ky="0" algn="b" rotWithShape="0" blurRad="114300" dist="114300" dir="5400000">
              <a:srgbClr val="000000">
                <a:alpha val="70000"/>
              </a:srgbClr>
            </a:outerShdw>
          </a:effectLst>
        </p:spPr>
        <p:txBody>
          <a:bodyPr/>
          <a:lstStyle>
            <a:lvl1pPr marL="0" indent="18288">
              <a:spcBef>
                <a:spcPts val="600"/>
              </a:spcBef>
              <a:buSzTx/>
              <a:buFont typeface="Wingdings"/>
              <a:buNone/>
              <a:defRPr sz="2800"/>
            </a:lvl1pPr>
          </a:lstStyle>
          <a:p>
            <a:pPr/>
            <a:r>
              <a:t>Can you find it?</a:t>
            </a:r>
          </a:p>
        </p:txBody>
      </p:sp>
      <p:pic>
        <p:nvPicPr>
          <p:cNvPr id="292" name="Picture 6" descr="Picture 6"/>
          <p:cNvPicPr>
            <a:picLocks noChangeAspect="1"/>
          </p:cNvPicPr>
          <p:nvPr/>
        </p:nvPicPr>
        <p:blipFill>
          <a:blip r:embed="rId4">
            <a:extLst/>
          </a:blip>
          <a:stretch>
            <a:fillRect/>
          </a:stretch>
        </p:blipFill>
        <p:spPr>
          <a:xfrm>
            <a:off x="8505825" y="1524000"/>
            <a:ext cx="638175" cy="608295"/>
          </a:xfrm>
          <a:prstGeom prst="rect">
            <a:avLst/>
          </a:prstGeom>
          <a:ln w="12700">
            <a:miter lim="400000"/>
          </a:ln>
        </p:spPr>
      </p:pic>
      <p:sp>
        <p:nvSpPr>
          <p:cNvPr id="293" name="Right Arrow 5"/>
          <p:cNvSpPr/>
          <p:nvPr/>
        </p:nvSpPr>
        <p:spPr>
          <a:xfrm rot="1566334">
            <a:off x="7449284" y="1323598"/>
            <a:ext cx="814227" cy="342900"/>
          </a:xfrm>
          <a:prstGeom prst="rightArrow">
            <a:avLst>
              <a:gd name="adj1" fmla="val 50000"/>
              <a:gd name="adj2" fmla="val 50000"/>
            </a:avLst>
          </a:prstGeom>
          <a:solidFill>
            <a:schemeClr val="accent1"/>
          </a:solidFill>
          <a:ln w="19050">
            <a:solidFill>
              <a:srgbClr val="487399"/>
            </a:solidFill>
          </a:ln>
        </p:spPr>
        <p:txBody>
          <a:bodyPr lIns="45719" rIns="45719" anchor="ctr"/>
          <a:lstStyle/>
          <a:p>
            <a:pPr algn="ctr">
              <a:defRPr>
                <a:solidFill>
                  <a:srgbClr val="FFFFFF"/>
                </a:solidFill>
              </a:defRPr>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289"/>
                                        </p:tgtEl>
                                        <p:attrNameLst>
                                          <p:attrName>style.visibility</p:attrName>
                                        </p:attrNameLst>
                                      </p:cBhvr>
                                      <p:to>
                                        <p:strVal val="visible"/>
                                      </p:to>
                                    </p:set>
                                    <p:anim calcmode="lin" valueType="num">
                                      <p:cBhvr>
                                        <p:cTn id="7" dur="500" fill="hold"/>
                                        <p:tgtEl>
                                          <p:spTgt spid="289"/>
                                        </p:tgtEl>
                                        <p:attrNameLst>
                                          <p:attrName>ppt_x</p:attrName>
                                        </p:attrNameLst>
                                      </p:cBhvr>
                                      <p:tavLst>
                                        <p:tav tm="0">
                                          <p:val>
                                            <p:strVal val="#ppt_x"/>
                                          </p:val>
                                        </p:tav>
                                        <p:tav tm="100000">
                                          <p:val>
                                            <p:strVal val="#ppt_x"/>
                                          </p:val>
                                        </p:tav>
                                      </p:tavLst>
                                    </p:anim>
                                    <p:anim calcmode="lin" valueType="num">
                                      <p:cBhvr>
                                        <p:cTn id="8" dur="500" fill="hold"/>
                                        <p:tgtEl>
                                          <p:spTgt spid="28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9" presetID="2" grpId="2" fill="hold">
                                  <p:stCondLst>
                                    <p:cond delay="0"/>
                                  </p:stCondLst>
                                  <p:iterate type="el" backwards="0">
                                    <p:tmAbs val="0"/>
                                  </p:iterate>
                                  <p:childTnLst>
                                    <p:set>
                                      <p:cBhvr>
                                        <p:cTn id="12" fill="hold"/>
                                        <p:tgtEl>
                                          <p:spTgt spid="293"/>
                                        </p:tgtEl>
                                        <p:attrNameLst>
                                          <p:attrName>style.visibility</p:attrName>
                                        </p:attrNameLst>
                                      </p:cBhvr>
                                      <p:to>
                                        <p:strVal val="visible"/>
                                      </p:to>
                                    </p:set>
                                    <p:anim calcmode="lin" valueType="num">
                                      <p:cBhvr>
                                        <p:cTn id="13" dur="500" fill="hold"/>
                                        <p:tgtEl>
                                          <p:spTgt spid="293"/>
                                        </p:tgtEl>
                                        <p:attrNameLst>
                                          <p:attrName>ppt_x</p:attrName>
                                        </p:attrNameLst>
                                      </p:cBhvr>
                                      <p:tavLst>
                                        <p:tav tm="0">
                                          <p:val>
                                            <p:strVal val="0-#ppt_w/2"/>
                                          </p:val>
                                        </p:tav>
                                        <p:tav tm="100000">
                                          <p:val>
                                            <p:strVal val="#ppt_x"/>
                                          </p:val>
                                        </p:tav>
                                      </p:tavLst>
                                    </p:anim>
                                    <p:anim calcmode="lin" valueType="num">
                                      <p:cBhvr>
                                        <p:cTn id="14" dur="500" fill="hold"/>
                                        <p:tgtEl>
                                          <p:spTgt spid="29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89" grpId="1"/>
      <p:bldP build="whole" bldLvl="1" animBg="1" rev="0" advAuto="0" spid="293" grpId="2"/>
    </p:bldLst>
  </p:timing>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95" name="Picture 4" descr="Picture 4"/>
          <p:cNvPicPr>
            <a:picLocks noChangeAspect="1"/>
          </p:cNvPicPr>
          <p:nvPr/>
        </p:nvPicPr>
        <p:blipFill>
          <a:blip r:embed="rId2">
            <a:extLst/>
          </a:blip>
          <a:stretch>
            <a:fillRect/>
          </a:stretch>
        </p:blipFill>
        <p:spPr>
          <a:xfrm>
            <a:off x="5105400" y="1004996"/>
            <a:ext cx="3861362" cy="5792044"/>
          </a:xfrm>
          <a:prstGeom prst="rect">
            <a:avLst/>
          </a:prstGeom>
          <a:ln w="12700">
            <a:miter lim="400000"/>
          </a:ln>
        </p:spPr>
      </p:pic>
      <p:pic>
        <p:nvPicPr>
          <p:cNvPr id="296" name="Picture 2" descr="Picture 2"/>
          <p:cNvPicPr>
            <a:picLocks noChangeAspect="1"/>
          </p:cNvPicPr>
          <p:nvPr/>
        </p:nvPicPr>
        <p:blipFill>
          <a:blip r:embed="rId3">
            <a:extLst/>
          </a:blip>
          <a:stretch>
            <a:fillRect/>
          </a:stretch>
        </p:blipFill>
        <p:spPr>
          <a:xfrm>
            <a:off x="30480" y="796920"/>
            <a:ext cx="3962402" cy="3119339"/>
          </a:xfrm>
          <a:prstGeom prst="rect">
            <a:avLst/>
          </a:prstGeom>
          <a:ln w="12700">
            <a:miter lim="400000"/>
          </a:ln>
        </p:spPr>
      </p:pic>
      <p:sp>
        <p:nvSpPr>
          <p:cNvPr id="297" name="TextBox 6"/>
          <p:cNvSpPr txBox="1"/>
          <p:nvPr/>
        </p:nvSpPr>
        <p:spPr>
          <a:xfrm>
            <a:off x="274320" y="6155513"/>
            <a:ext cx="2042161"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FFFFFF"/>
                </a:solidFill>
              </a:defRPr>
            </a:lvl1pPr>
          </a:lstStyle>
          <a:p>
            <a:pPr/>
            <a:r>
              <a:t>Click for Answer</a:t>
            </a:r>
          </a:p>
        </p:txBody>
      </p:sp>
      <p:sp>
        <p:nvSpPr>
          <p:cNvPr id="298" name="Content Placeholder 1"/>
          <p:cNvSpPr txBox="1"/>
          <p:nvPr/>
        </p:nvSpPr>
        <p:spPr>
          <a:xfrm>
            <a:off x="438003" y="68580"/>
            <a:ext cx="3276601" cy="533401"/>
          </a:xfrm>
          <a:prstGeom prst="rect">
            <a:avLst/>
          </a:prstGeom>
          <a:gradFill>
            <a:gsLst>
              <a:gs pos="0">
                <a:schemeClr val="accent5"/>
              </a:gs>
              <a:gs pos="100000">
                <a:srgbClr val="267D8C"/>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spcBef>
                <a:spcPts val="600"/>
              </a:spcBef>
              <a:defRPr sz="2800">
                <a:effectLst>
                  <a:outerShdw sx="100000" sy="100000" kx="0" ky="0" algn="b" rotWithShape="0" blurRad="38100" dist="38100" dir="2700000">
                    <a:srgbClr val="000000">
                      <a:alpha val="43137"/>
                    </a:srgbClr>
                  </a:outerShdw>
                </a:effectLst>
              </a:defRPr>
            </a:lvl1pPr>
          </a:lstStyle>
          <a:p>
            <a:pPr/>
            <a:r>
              <a:t>The Morning Star</a:t>
            </a:r>
          </a:p>
        </p:txBody>
      </p:sp>
      <p:sp>
        <p:nvSpPr>
          <p:cNvPr id="299" name="Content Placeholder 1"/>
          <p:cNvSpPr txBox="1"/>
          <p:nvPr>
            <p:ph type="body" sz="quarter" idx="1"/>
          </p:nvPr>
        </p:nvSpPr>
        <p:spPr>
          <a:xfrm rot="20400262">
            <a:off x="2613500" y="3302463"/>
            <a:ext cx="3086102" cy="843516"/>
          </a:xfrm>
          <a:prstGeom prst="rect">
            <a:avLst/>
          </a:prstGeom>
          <a:gradFill>
            <a:gsLst>
              <a:gs pos="0">
                <a:schemeClr val="accent2"/>
              </a:gs>
              <a:gs pos="100000">
                <a:srgbClr val="0056AB"/>
              </a:gs>
            </a:gsLst>
            <a:lin ang="4140000"/>
          </a:gradFill>
          <a:effectLst>
            <a:outerShdw sx="100000" sy="100000" kx="0" ky="0" algn="b" rotWithShape="0" blurRad="114300" dist="114300" dir="5400000">
              <a:srgbClr val="000000">
                <a:alpha val="70000"/>
              </a:srgbClr>
            </a:outerShdw>
          </a:effectLst>
        </p:spPr>
        <p:txBody>
          <a:bodyPr/>
          <a:lstStyle>
            <a:lvl1pPr marL="0" indent="18288">
              <a:spcBef>
                <a:spcPts val="600"/>
              </a:spcBef>
              <a:buSzTx/>
              <a:buFont typeface="Wingdings"/>
              <a:buNone/>
              <a:defRPr sz="2800"/>
            </a:lvl1pPr>
          </a:lstStyle>
          <a:p>
            <a:pPr/>
            <a:r>
              <a:t>Can you find it?</a:t>
            </a:r>
          </a:p>
        </p:txBody>
      </p:sp>
      <p:sp>
        <p:nvSpPr>
          <p:cNvPr id="300" name="Content Placeholder 1"/>
          <p:cNvSpPr txBox="1"/>
          <p:nvPr/>
        </p:nvSpPr>
        <p:spPr>
          <a:xfrm>
            <a:off x="5397780" y="304378"/>
            <a:ext cx="3276601" cy="457201"/>
          </a:xfrm>
          <a:prstGeom prst="rect">
            <a:avLst/>
          </a:prstGeom>
          <a:gradFill>
            <a:gsLst>
              <a:gs pos="0">
                <a:schemeClr val="accent5"/>
              </a:gs>
              <a:gs pos="100000">
                <a:srgbClr val="267D8C"/>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7922" defTabSz="896111">
              <a:lnSpc>
                <a:spcPct val="90000"/>
              </a:lnSpc>
              <a:spcBef>
                <a:spcPts val="500"/>
              </a:spcBef>
              <a:defRPr sz="2450">
                <a:effectLst>
                  <a:outerShdw sx="100000" sy="100000" kx="0" ky="0" algn="b" rotWithShape="0" blurRad="37338" dist="37338" dir="2700000">
                    <a:srgbClr val="000000">
                      <a:alpha val="43137"/>
                    </a:srgbClr>
                  </a:outerShdw>
                </a:effectLst>
              </a:defRPr>
            </a:lvl1pPr>
          </a:lstStyle>
          <a:p>
            <a:pPr/>
            <a:r>
              <a:t>The Evening Star</a:t>
            </a:r>
          </a:p>
        </p:txBody>
      </p:sp>
      <p:sp>
        <p:nvSpPr>
          <p:cNvPr id="301" name="Content Placeholder 1"/>
          <p:cNvSpPr txBox="1"/>
          <p:nvPr/>
        </p:nvSpPr>
        <p:spPr>
          <a:xfrm>
            <a:off x="228599" y="4876800"/>
            <a:ext cx="4667398" cy="944881"/>
          </a:xfrm>
          <a:prstGeom prst="rect">
            <a:avLst/>
          </a:prstGeom>
          <a:solidFill>
            <a:schemeClr val="accent6"/>
          </a:solidFill>
          <a:ln w="28575">
            <a:solidFill>
              <a:srgbClr val="FFFFFF"/>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nSpc>
                <a:spcPct val="80000"/>
              </a:lnSpc>
              <a:spcBef>
                <a:spcPts val="400"/>
              </a:spcBef>
              <a:defRPr sz="1900">
                <a:effectLst>
                  <a:outerShdw sx="100000" sy="100000" kx="0" ky="0" algn="b" rotWithShape="0" blurRad="38100" dist="38100" dir="2700000">
                    <a:srgbClr val="000000">
                      <a:alpha val="43137"/>
                    </a:srgbClr>
                  </a:outerShdw>
                </a:effectLst>
              </a:defRPr>
            </a:lvl1pPr>
          </a:lstStyle>
          <a:p>
            <a:pPr/>
            <a:r>
              <a:t>It is actually Venus.  It never appears on the opposite horizon from the sun due to its relative location to the sun.</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3" name="Content Placeholder 1"/>
          <p:cNvSpPr txBox="1"/>
          <p:nvPr>
            <p:ph type="body" sz="quarter" idx="1"/>
          </p:nvPr>
        </p:nvSpPr>
        <p:spPr>
          <a:xfrm>
            <a:off x="163829" y="152400"/>
            <a:ext cx="5334001" cy="762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lvl1pPr marL="0" indent="18288">
              <a:spcBef>
                <a:spcPts val="600"/>
              </a:spcBef>
              <a:buSzTx/>
              <a:buFont typeface="Wingdings"/>
              <a:buNone/>
              <a:defRPr sz="2800">
                <a:solidFill>
                  <a:srgbClr val="000000"/>
                </a:solidFill>
              </a:defRPr>
            </a:lvl1pPr>
          </a:lstStyle>
          <a:p>
            <a:pPr/>
            <a:r>
              <a:t>Q:  What is the aurora borealis?</a:t>
            </a:r>
          </a:p>
        </p:txBody>
      </p:sp>
      <p:sp>
        <p:nvSpPr>
          <p:cNvPr id="304" name="Content Placeholder 1"/>
          <p:cNvSpPr txBox="1"/>
          <p:nvPr/>
        </p:nvSpPr>
        <p:spPr>
          <a:xfrm>
            <a:off x="5667375" y="152400"/>
            <a:ext cx="3324227" cy="762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w="12700">
            <a:solidFill>
              <a:schemeClr val="accent4"/>
            </a:solidFill>
          </a:ln>
          <a:effectLst>
            <a:outerShdw sx="100000" sy="100000" kx="0" ky="0" algn="b" rotWithShape="0" blurRad="63500" dist="12700" dir="5400000">
              <a:srgbClr val="000000">
                <a:alpha val="32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spcBef>
                <a:spcPts val="600"/>
              </a:spcBef>
              <a:defRPr sz="2800">
                <a:effectLst>
                  <a:outerShdw sx="100000" sy="100000" kx="0" ky="0" algn="b" rotWithShape="0" blurRad="38100" dist="38100" dir="2700000">
                    <a:srgbClr val="000000">
                      <a:alpha val="43137"/>
                    </a:srgbClr>
                  </a:outerShdw>
                </a:effectLst>
              </a:defRPr>
            </a:lvl1pPr>
          </a:lstStyle>
          <a:p>
            <a:pPr/>
            <a:r>
              <a:t>Q:  What causes it?</a:t>
            </a:r>
          </a:p>
        </p:txBody>
      </p:sp>
      <p:sp>
        <p:nvSpPr>
          <p:cNvPr id="305" name="Content Placeholder 1"/>
          <p:cNvSpPr txBox="1"/>
          <p:nvPr/>
        </p:nvSpPr>
        <p:spPr>
          <a:xfrm>
            <a:off x="5791200" y="1143000"/>
            <a:ext cx="3200400" cy="4267200"/>
          </a:xfrm>
          <a:prstGeom prst="rect">
            <a:avLst/>
          </a:prstGeom>
          <a:gradFill>
            <a:gsLst>
              <a:gs pos="0">
                <a:schemeClr val="accent6"/>
              </a:gs>
              <a:gs pos="100000">
                <a:srgbClr val="6C5D70"/>
              </a:gs>
            </a:gsLst>
            <a:lin ang="4140000"/>
          </a:gradFill>
          <a:ln w="12700">
            <a:miter lim="400000"/>
          </a:ln>
          <a:effectLst>
            <a:outerShdw sx="100000" sy="100000" kx="0" ky="0" algn="b" rotWithShape="0" blurRad="114300" dist="114300" dir="5400000">
              <a:srgbClr val="000000">
                <a:alpha val="70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lvl1pPr indent="18288" algn="ctr">
              <a:lnSpc>
                <a:spcPct val="80000"/>
              </a:lnSpc>
              <a:spcBef>
                <a:spcPts val="500"/>
              </a:spcBef>
              <a:defRPr sz="2300">
                <a:effectLst>
                  <a:outerShdw sx="100000" sy="100000" kx="0" ky="0" algn="b" rotWithShape="0" blurRad="38100" dist="38100" dir="2700000">
                    <a:srgbClr val="000000">
                      <a:alpha val="43137"/>
                    </a:srgbClr>
                  </a:outerShdw>
                </a:effectLst>
              </a:defRPr>
            </a:lvl1pPr>
          </a:lstStyle>
          <a:p>
            <a:pPr/>
            <a:r>
              <a:t> The Aurora Borealis (Northern Lights) and Aurora Australis (Southern Lights) are the result of electrons colliding with the upper reaches of Earth's atmosphere. (Protons cause faint and diffuse aurora, usually not easily visible to the human eye.)</a:t>
            </a:r>
          </a:p>
        </p:txBody>
      </p:sp>
      <p:pic>
        <p:nvPicPr>
          <p:cNvPr id="306" name="Picture 2" descr="Picture 2"/>
          <p:cNvPicPr>
            <a:picLocks noChangeAspect="1"/>
          </p:cNvPicPr>
          <p:nvPr/>
        </p:nvPicPr>
        <p:blipFill>
          <a:blip r:embed="rId2">
            <a:extLst/>
          </a:blip>
          <a:stretch>
            <a:fillRect/>
          </a:stretch>
        </p:blipFill>
        <p:spPr>
          <a:xfrm>
            <a:off x="648969" y="1168400"/>
            <a:ext cx="4919090" cy="2766988"/>
          </a:xfrm>
          <a:prstGeom prst="rect">
            <a:avLst/>
          </a:prstGeom>
          <a:ln w="12700">
            <a:miter lim="400000"/>
          </a:ln>
        </p:spPr>
      </p:pic>
      <p:pic>
        <p:nvPicPr>
          <p:cNvPr id="307" name="Picture 4" descr="Picture 4"/>
          <p:cNvPicPr>
            <a:picLocks noChangeAspect="1"/>
          </p:cNvPicPr>
          <p:nvPr/>
        </p:nvPicPr>
        <p:blipFill>
          <a:blip r:embed="rId3">
            <a:extLst/>
          </a:blip>
          <a:stretch>
            <a:fillRect/>
          </a:stretch>
        </p:blipFill>
        <p:spPr>
          <a:xfrm>
            <a:off x="1565534" y="4389120"/>
            <a:ext cx="4016963" cy="2089708"/>
          </a:xfrm>
          <a:prstGeom prst="rect">
            <a:avLst/>
          </a:prstGeom>
          <a:ln w="12700">
            <a:miter lim="400000"/>
          </a:ln>
        </p:spPr>
      </p:pic>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09" name="Picture Placeholder 2" descr="Picture Placeholder 2"/>
          <p:cNvPicPr>
            <a:picLocks noChangeAspect="1"/>
          </p:cNvPicPr>
          <p:nvPr>
            <p:ph type="pic" idx="13"/>
          </p:nvPr>
        </p:nvPicPr>
        <p:blipFill>
          <a:blip r:embed="rId2">
            <a:extLst/>
          </a:blip>
          <a:stretch>
            <a:fillRect/>
          </a:stretch>
        </p:blipFill>
        <p:spPr>
          <a:xfrm>
            <a:off x="324704" y="2175415"/>
            <a:ext cx="8494592" cy="3226498"/>
          </a:xfrm>
          <a:prstGeom prst="rect">
            <a:avLst/>
          </a:prstGeom>
        </p:spPr>
      </p:pic>
      <p:sp>
        <p:nvSpPr>
          <p:cNvPr id="310" name="Explain zenith and nadir"/>
          <p:cNvSpPr txBox="1"/>
          <p:nvPr>
            <p:ph type="title"/>
          </p:nvPr>
        </p:nvSpPr>
        <p:spPr>
          <a:xfrm>
            <a:off x="1577340" y="101600"/>
            <a:ext cx="7543801" cy="914400"/>
          </a:xfrm>
          <a:prstGeom prst="rect">
            <a:avLst/>
          </a:prstGeom>
        </p:spPr>
        <p:txBody>
          <a:bodyPr/>
          <a:lstStyle/>
          <a:p>
            <a:pPr/>
            <a:r>
              <a:t>Explain zenith and nadir</a:t>
            </a:r>
          </a:p>
        </p:txBody>
      </p:sp>
      <p:pic>
        <p:nvPicPr>
          <p:cNvPr id="311" name="Picture 2" descr="Picture 2"/>
          <p:cNvPicPr>
            <a:picLocks noChangeAspect="1"/>
          </p:cNvPicPr>
          <p:nvPr/>
        </p:nvPicPr>
        <p:blipFill>
          <a:blip r:embed="rId3">
            <a:extLst/>
          </a:blip>
          <a:stretch>
            <a:fillRect/>
          </a:stretch>
        </p:blipFill>
        <p:spPr>
          <a:xfrm>
            <a:off x="2095500" y="2295992"/>
            <a:ext cx="3870960" cy="2533352"/>
          </a:xfrm>
          <a:prstGeom prst="rect">
            <a:avLst/>
          </a:prstGeom>
          <a:ln w="12700">
            <a:miter lim="400000"/>
          </a:ln>
        </p:spPr>
      </p:pic>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13" name="Picture 2" descr="Picture 2"/>
          <p:cNvPicPr>
            <a:picLocks noChangeAspect="1"/>
          </p:cNvPicPr>
          <p:nvPr/>
        </p:nvPicPr>
        <p:blipFill>
          <a:blip r:embed="rId2">
            <a:extLst/>
          </a:blip>
          <a:stretch>
            <a:fillRect/>
          </a:stretch>
        </p:blipFill>
        <p:spPr>
          <a:xfrm>
            <a:off x="-3" y="-11624"/>
            <a:ext cx="9144004" cy="6858001"/>
          </a:xfrm>
          <a:prstGeom prst="rect">
            <a:avLst/>
          </a:prstGeom>
          <a:ln w="12700">
            <a:miter lim="400000"/>
          </a:ln>
        </p:spPr>
      </p:pic>
      <p:sp>
        <p:nvSpPr>
          <p:cNvPr id="314" name="Content Placeholder 1"/>
          <p:cNvSpPr txBox="1"/>
          <p:nvPr>
            <p:ph type="body" sz="quarter" idx="1"/>
          </p:nvPr>
        </p:nvSpPr>
        <p:spPr>
          <a:xfrm>
            <a:off x="1066800" y="457200"/>
            <a:ext cx="5486400" cy="1143000"/>
          </a:xfrm>
          <a:prstGeom prst="rect">
            <a:avLst/>
          </a:prstGeom>
          <a:gradFill>
            <a:gsLst>
              <a:gs pos="0">
                <a:schemeClr val="accent4">
                  <a:hueOff val="151257"/>
                  <a:satOff val="-6752"/>
                  <a:lumOff val="9215"/>
                </a:schemeClr>
              </a:gs>
              <a:gs pos="48000">
                <a:srgbClr val="B3BCDD"/>
              </a:gs>
              <a:gs pos="100000">
                <a:schemeClr val="accent4">
                  <a:hueOff val="328046"/>
                  <a:satOff val="24403"/>
                  <a:lumOff val="43024"/>
                </a:schemeClr>
              </a:gs>
            </a:gsLst>
            <a:lin ang="16200000"/>
          </a:gradFill>
          <a:ln>
            <a:solidFill>
              <a:schemeClr val="accent4"/>
            </a:solidFill>
            <a:round/>
          </a:ln>
          <a:effectLst>
            <a:outerShdw sx="100000" sy="100000" kx="0" ky="0" algn="b" rotWithShape="0" blurRad="63500" dist="12700" dir="5400000">
              <a:srgbClr val="000000">
                <a:alpha val="32000"/>
              </a:srgbClr>
            </a:outerShdw>
          </a:effectLst>
        </p:spPr>
        <p:txBody>
          <a:bodyPr/>
          <a:lstStyle/>
          <a:p>
            <a:pPr marL="0" indent="18288">
              <a:spcBef>
                <a:spcPts val="600"/>
              </a:spcBef>
              <a:buSzTx/>
              <a:buFont typeface="Wingdings"/>
              <a:buNone/>
              <a:defRPr sz="2800">
                <a:solidFill>
                  <a:srgbClr val="000000"/>
                </a:solidFill>
              </a:defRPr>
            </a:pPr>
            <a:r>
              <a:t>Congratulations!</a:t>
            </a:r>
          </a:p>
          <a:p>
            <a:pPr marL="0" indent="18288">
              <a:spcBef>
                <a:spcPts val="600"/>
              </a:spcBef>
              <a:buSzTx/>
              <a:buFont typeface="Wingdings"/>
              <a:buNone/>
              <a:defRPr sz="2800">
                <a:solidFill>
                  <a:srgbClr val="000000"/>
                </a:solidFill>
              </a:defRPr>
            </a:pPr>
            <a:r>
              <a:t>You earned the STAR HONOR</a:t>
            </a:r>
          </a:p>
        </p:txBody>
      </p:sp>
      <p:pic>
        <p:nvPicPr>
          <p:cNvPr id="315" name="Picture 2" descr="Picture 2"/>
          <p:cNvPicPr>
            <a:picLocks noChangeAspect="1"/>
          </p:cNvPicPr>
          <p:nvPr/>
        </p:nvPicPr>
        <p:blipFill>
          <a:blip r:embed="rId3">
            <a:extLst/>
          </a:blip>
          <a:stretch>
            <a:fillRect/>
          </a:stretch>
        </p:blipFill>
        <p:spPr>
          <a:xfrm>
            <a:off x="7020390" y="1828800"/>
            <a:ext cx="1494961" cy="1225868"/>
          </a:xfrm>
          <a:prstGeom prst="rect">
            <a:avLst/>
          </a:prstGeom>
          <a:ln w="12700">
            <a:miter lim="400000"/>
          </a:ln>
        </p:spPr>
      </p:pic>
      <p:pic>
        <p:nvPicPr>
          <p:cNvPr id="316" name="Picture 4" descr="Picture 4"/>
          <p:cNvPicPr>
            <a:picLocks noChangeAspect="0"/>
          </p:cNvPicPr>
          <p:nvPr/>
        </p:nvPicPr>
        <p:blipFill>
          <a:blip r:embed="rId4">
            <a:extLst/>
          </a:blip>
          <a:stretch>
            <a:fillRect/>
          </a:stretch>
        </p:blipFill>
        <p:spPr>
          <a:xfrm>
            <a:off x="914400" y="2496308"/>
            <a:ext cx="1842136" cy="1842136"/>
          </a:xfrm>
          <a:prstGeom prst="rect">
            <a:avLst/>
          </a:prstGeom>
          <a:ln w="12700">
            <a:miter lim="400000"/>
          </a:ln>
        </p:spPr>
      </p:pic>
      <p:pic>
        <p:nvPicPr>
          <p:cNvPr id="317" name="j0214098.wav" descr="j0214098.wav"/>
          <p:cNvPicPr>
            <a:picLocks noChangeAspect="0"/>
          </p:cNvPicPr>
          <p:nvPr>
            <a:audioFile r:link="rId5"/>
            <p:extLst>
              <p:ext uri="{DAA4B4D4-6D71-4841-9C94-3DE7FCFB9230}">
                <p14:media xmlns:p14="http://schemas.microsoft.com/office/powerpoint/2010/main" r:embed="rId6"/>
              </p:ext>
            </p:extLst>
          </p:nvPr>
        </p:nvPicPr>
        <p:blipFill>
          <a:blip r:embed="rId7">
            <a:extLst/>
          </a:blip>
          <a:stretch>
            <a:fillRect/>
          </a:stretch>
        </p:blipFill>
        <p:spPr>
          <a:xfrm>
            <a:off x="7503100" y="5042534"/>
            <a:ext cx="571501" cy="571501"/>
          </a:xfrm>
          <a:prstGeom prst="rect">
            <a:avLst/>
          </a:prstGeom>
          <a:ln w="12700">
            <a:miter lim="400000"/>
          </a:ln>
        </p:spPr>
      </p:pic>
      <p:pic>
        <p:nvPicPr>
          <p:cNvPr id="318" name="Picture 4" descr="Picture 4"/>
          <p:cNvPicPr>
            <a:picLocks noChangeAspect="0"/>
          </p:cNvPicPr>
          <p:nvPr/>
        </p:nvPicPr>
        <p:blipFill>
          <a:blip r:embed="rId4">
            <a:extLst/>
          </a:blip>
          <a:stretch>
            <a:fillRect/>
          </a:stretch>
        </p:blipFill>
        <p:spPr>
          <a:xfrm>
            <a:off x="4267200" y="3714750"/>
            <a:ext cx="1842136" cy="1842136"/>
          </a:xfrm>
          <a:prstGeom prst="rect">
            <a:avLst/>
          </a:prstGeom>
          <a:ln w="12700">
            <a:miter lim="400000"/>
          </a:ln>
        </p:spPr>
      </p:pic>
      <p:pic>
        <p:nvPicPr>
          <p:cNvPr id="319" name="Picture 6" descr="Picture 6"/>
          <p:cNvPicPr>
            <a:picLocks noChangeAspect="0"/>
          </p:cNvPicPr>
          <p:nvPr/>
        </p:nvPicPr>
        <p:blipFill>
          <a:blip r:embed="rId8">
            <a:extLst/>
          </a:blip>
          <a:stretch>
            <a:fillRect/>
          </a:stretch>
        </p:blipFill>
        <p:spPr>
          <a:xfrm>
            <a:off x="3527280" y="2455067"/>
            <a:ext cx="733426" cy="733427"/>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mediacall" nodeType="afterEffect" presetSubtype="0" presetID="1" grpId="1" fill="hold">
                                  <p:stCondLst>
                                    <p:cond delay="0"/>
                                  </p:stCondLst>
                                  <p:childTnLst>
                                    <p:cmd type="call" cmd="playFrom(0.0)">
                                      <p:cBhvr>
                                        <p:cTn id="6" dur="4716553" fill="hold"/>
                                        <p:tgtEl>
                                          <p:spTgt spid="317"/>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80000">
                <p:cTn id="7" fill="hold" display="0">
                  <p:stCondLst>
                    <p:cond delay="indefinite"/>
                  </p:stCondLst>
                </p:cTn>
                <p:tgtEl>
                  <p:spTgt spid="317"/>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21" name="Picture 2" descr="Picture 2"/>
          <p:cNvPicPr>
            <a:picLocks noChangeAspect="1"/>
          </p:cNvPicPr>
          <p:nvPr/>
        </p:nvPicPr>
        <p:blipFill>
          <a:blip r:embed="rId2">
            <a:extLst/>
          </a:blip>
          <a:stretch>
            <a:fillRect/>
          </a:stretch>
        </p:blipFill>
        <p:spPr>
          <a:xfrm>
            <a:off x="0" y="-46261"/>
            <a:ext cx="9144003" cy="6858001"/>
          </a:xfrm>
          <a:prstGeom prst="rect">
            <a:avLst/>
          </a:prstGeom>
          <a:ln w="12700">
            <a:miter lim="400000"/>
          </a:ln>
        </p:spPr>
      </p:pic>
      <p:sp>
        <p:nvSpPr>
          <p:cNvPr id="322" name="Title 1"/>
          <p:cNvSpPr txBox="1"/>
          <p:nvPr>
            <p:ph type="title"/>
          </p:nvPr>
        </p:nvSpPr>
        <p:spPr>
          <a:xfrm>
            <a:off x="152400" y="381000"/>
            <a:ext cx="8610600" cy="914400"/>
          </a:xfrm>
          <a:prstGeom prst="rect">
            <a:avLst/>
          </a:prstGeom>
          <a:gradFill>
            <a:gsLst>
              <a:gs pos="0">
                <a:schemeClr val="accent5"/>
              </a:gs>
              <a:gs pos="100000">
                <a:srgbClr val="267D8C"/>
              </a:gs>
            </a:gsLst>
            <a:lin ang="4140000"/>
          </a:gradFill>
          <a:effectLst>
            <a:outerShdw sx="100000" sy="100000" kx="0" ky="0" algn="b" rotWithShape="0" blurRad="114300" dist="114300" dir="5400000">
              <a:srgbClr val="000000">
                <a:alpha val="70000"/>
              </a:srgbClr>
            </a:outerShdw>
          </a:effectLst>
        </p:spPr>
        <p:txBody>
          <a:bodyPr/>
          <a:lstStyle/>
          <a:p>
            <a:pPr/>
            <a:r>
              <a:t>Our Great Creator loves YOU</a:t>
            </a:r>
          </a:p>
        </p:txBody>
      </p:sp>
      <p:pic>
        <p:nvPicPr>
          <p:cNvPr id="323" name="Image" descr="Image"/>
          <p:cNvPicPr>
            <a:picLocks noChangeAspect="1"/>
          </p:cNvPicPr>
          <p:nvPr/>
        </p:nvPicPr>
        <p:blipFill>
          <a:blip r:embed="rId3">
            <a:extLst/>
          </a:blip>
          <a:stretch>
            <a:fillRect/>
          </a:stretch>
        </p:blipFill>
        <p:spPr>
          <a:xfrm>
            <a:off x="1750902" y="1600670"/>
            <a:ext cx="5413596" cy="3610869"/>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Elemental">
  <a:themeElements>
    <a:clrScheme name="Elemental">
      <a:dk1>
        <a:srgbClr val="000000"/>
      </a:dk1>
      <a:lt1>
        <a:srgbClr val="000000"/>
      </a:lt1>
      <a:dk2>
        <a:srgbClr val="A7A7A7"/>
      </a:dk2>
      <a:lt2>
        <a:srgbClr val="535353"/>
      </a:lt2>
      <a:accent1>
        <a:srgbClr val="629DD1"/>
      </a:accent1>
      <a:accent2>
        <a:srgbClr val="297FD5"/>
      </a:accent2>
      <a:accent3>
        <a:srgbClr val="7F8FA9"/>
      </a:accent3>
      <a:accent4>
        <a:srgbClr val="4A66AC"/>
      </a:accent4>
      <a:accent5>
        <a:srgbClr val="5AA2AE"/>
      </a:accent5>
      <a:accent6>
        <a:srgbClr val="9D90A0"/>
      </a:accent6>
      <a:hlink>
        <a:srgbClr val="0000FF"/>
      </a:hlink>
      <a:folHlink>
        <a:srgbClr val="FF00FF"/>
      </a:folHlink>
    </a:clrScheme>
    <a:fontScheme name="Elemental">
      <a:majorFont>
        <a:latin typeface="Helvetica"/>
        <a:ea typeface="Helvetica"/>
        <a:cs typeface="Helvetica"/>
      </a:majorFont>
      <a:minorFont>
        <a:latin typeface="Palatino Linotype"/>
        <a:ea typeface="Palatino Linotype"/>
        <a:cs typeface="Palatino Linotype"/>
      </a:minorFont>
    </a:fontScheme>
    <a:fmtScheme name="Element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60000"/>
              </a:srgbClr>
            </a:outerShdw>
          </a:effectLst>
        </a:effectStyle>
        <a:effectStyle>
          <a:effectLst>
            <a:outerShdw sx="100000" sy="100000" kx="0" ky="0" algn="b" rotWithShape="0" blurRad="76200" dist="38100" dir="5400000">
              <a:srgbClr val="000000">
                <a:alpha val="60000"/>
              </a:srgbClr>
            </a:outerShdw>
          </a:effectLst>
        </a:effectStyle>
        <a:effectStyle>
          <a:effectLst>
            <a:outerShdw sx="100000" sy="100000" kx="0" ky="0" algn="b" rotWithShape="0" blurRad="63500" dist="12700" dir="5400000">
              <a:srgbClr val="000000">
                <a:alpha val="32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flat">
          <a:solidFill>
            <a:schemeClr val="accent1"/>
          </a:solidFill>
          <a:prstDash val="solid"/>
          <a:round/>
        </a:ln>
        <a:effectLst>
          <a:outerShdw sx="100000" sy="100000" kx="0" ky="0" algn="b" rotWithShape="0" blurRad="76200" dist="38100" dir="5400000">
            <a:srgbClr val="000000">
              <a:alpha val="60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flat">
          <a:solidFill>
            <a:schemeClr val="accent1"/>
          </a:solidFill>
          <a:prstDash val="solid"/>
          <a:round/>
        </a:ln>
        <a:effectLst>
          <a:outerShdw sx="100000" sy="100000" kx="0" ky="0" algn="b" rotWithShape="0" blurRad="63500" dist="12700" dir="5400000">
            <a:srgbClr val="000000">
              <a:alpha val="32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Elemental">
  <a:themeElements>
    <a:clrScheme name="Elemental">
      <a:dk1>
        <a:srgbClr val="000000"/>
      </a:dk1>
      <a:lt1>
        <a:srgbClr val="FFFFFF"/>
      </a:lt1>
      <a:dk2>
        <a:srgbClr val="A7A7A7"/>
      </a:dk2>
      <a:lt2>
        <a:srgbClr val="535353"/>
      </a:lt2>
      <a:accent1>
        <a:srgbClr val="629DD1"/>
      </a:accent1>
      <a:accent2>
        <a:srgbClr val="297FD5"/>
      </a:accent2>
      <a:accent3>
        <a:srgbClr val="7F8FA9"/>
      </a:accent3>
      <a:accent4>
        <a:srgbClr val="4A66AC"/>
      </a:accent4>
      <a:accent5>
        <a:srgbClr val="5AA2AE"/>
      </a:accent5>
      <a:accent6>
        <a:srgbClr val="9D90A0"/>
      </a:accent6>
      <a:hlink>
        <a:srgbClr val="0000FF"/>
      </a:hlink>
      <a:folHlink>
        <a:srgbClr val="FF00FF"/>
      </a:folHlink>
    </a:clrScheme>
    <a:fontScheme name="Elemental">
      <a:majorFont>
        <a:latin typeface="Helvetica"/>
        <a:ea typeface="Helvetica"/>
        <a:cs typeface="Helvetica"/>
      </a:majorFont>
      <a:minorFont>
        <a:latin typeface="Palatino Linotype"/>
        <a:ea typeface="Palatino Linotype"/>
        <a:cs typeface="Palatino Linotype"/>
      </a:minorFont>
    </a:fontScheme>
    <a:fmtScheme name="Element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60000"/>
              </a:srgbClr>
            </a:outerShdw>
          </a:effectLst>
        </a:effectStyle>
        <a:effectStyle>
          <a:effectLst>
            <a:outerShdw sx="100000" sy="100000" kx="0" ky="0" algn="b" rotWithShape="0" blurRad="76200" dist="38100" dir="5400000">
              <a:srgbClr val="000000">
                <a:alpha val="60000"/>
              </a:srgbClr>
            </a:outerShdw>
          </a:effectLst>
        </a:effectStyle>
        <a:effectStyle>
          <a:effectLst>
            <a:outerShdw sx="100000" sy="100000" kx="0" ky="0" algn="b" rotWithShape="0" blurRad="63500" dist="12700" dir="5400000">
              <a:srgbClr val="000000">
                <a:alpha val="32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flat">
          <a:solidFill>
            <a:schemeClr val="accent1"/>
          </a:solidFill>
          <a:prstDash val="solid"/>
          <a:round/>
        </a:ln>
        <a:effectLst>
          <a:outerShdw sx="100000" sy="100000" kx="0" ky="0" algn="b" rotWithShape="0" blurRad="76200" dist="38100" dir="5400000">
            <a:srgbClr val="000000">
              <a:alpha val="60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flat">
          <a:solidFill>
            <a:schemeClr val="accent1"/>
          </a:solidFill>
          <a:prstDash val="solid"/>
          <a:round/>
        </a:ln>
        <a:effectLst>
          <a:outerShdw sx="100000" sy="100000" kx="0" ky="0" algn="b" rotWithShape="0" blurRad="63500" dist="12700" dir="5400000">
            <a:srgbClr val="000000">
              <a:alpha val="32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Palatino Linotyp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