
<file path=[Content_Types].xml><?xml version="1.0" encoding="utf-8"?>
<Types xmlns="http://schemas.openxmlformats.org/package/2006/content-types">
  <Default Extension="gif" ContentType="image/gif"/>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4" r:id="rId2"/>
    <p:sldId id="310" r:id="rId3"/>
    <p:sldId id="259" r:id="rId4"/>
    <p:sldId id="304" r:id="rId5"/>
    <p:sldId id="303" r:id="rId6"/>
    <p:sldId id="311" r:id="rId7"/>
    <p:sldId id="260" r:id="rId8"/>
    <p:sldId id="301" r:id="rId9"/>
    <p:sldId id="267" r:id="rId10"/>
    <p:sldId id="302" r:id="rId11"/>
    <p:sldId id="268" r:id="rId12"/>
    <p:sldId id="306" r:id="rId13"/>
    <p:sldId id="269" r:id="rId14"/>
    <p:sldId id="270" r:id="rId15"/>
    <p:sldId id="305" r:id="rId16"/>
    <p:sldId id="271" r:id="rId17"/>
    <p:sldId id="307" r:id="rId18"/>
    <p:sldId id="272" r:id="rId19"/>
    <p:sldId id="308" r:id="rId20"/>
    <p:sldId id="273" r:id="rId21"/>
    <p:sldId id="274" r:id="rId22"/>
    <p:sldId id="275" r:id="rId23"/>
    <p:sldId id="261" r:id="rId24"/>
    <p:sldId id="314" r:id="rId25"/>
    <p:sldId id="315" r:id="rId26"/>
    <p:sldId id="316" r:id="rId27"/>
    <p:sldId id="317" r:id="rId28"/>
    <p:sldId id="313" r:id="rId29"/>
    <p:sldId id="318" r:id="rId30"/>
    <p:sldId id="319" r:id="rId31"/>
    <p:sldId id="320" r:id="rId32"/>
    <p:sldId id="321" r:id="rId33"/>
    <p:sldId id="322" r:id="rId34"/>
    <p:sldId id="323" r:id="rId35"/>
    <p:sldId id="324" r:id="rId36"/>
    <p:sldId id="325" r:id="rId37"/>
    <p:sldId id="326" r:id="rId38"/>
    <p:sldId id="327" r:id="rId39"/>
    <p:sldId id="328" r:id="rId40"/>
    <p:sldId id="329" r:id="rId41"/>
    <p:sldId id="330" r:id="rId42"/>
    <p:sldId id="331" r:id="rId43"/>
    <p:sldId id="332" r:id="rId44"/>
    <p:sldId id="300" r:id="rId45"/>
    <p:sldId id="312" r:id="rId46"/>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270" y="60"/>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742950" y="2130426"/>
            <a:ext cx="8420100" cy="1470025"/>
          </a:xfrm>
        </p:spPr>
        <p:txBody>
          <a:bodyPr/>
          <a:lstStyle/>
          <a:p>
            <a:r>
              <a:rPr lang="pt-BR"/>
              <a:t>Clique para editar o título mestre</a:t>
            </a:r>
            <a:endParaRPr lang="en-GB"/>
          </a:p>
        </p:txBody>
      </p:sp>
      <p:sp>
        <p:nvSpPr>
          <p:cNvPr id="3" name="Subtítulo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endParaRPr lang="en-GB"/>
          </a:p>
        </p:txBody>
      </p:sp>
      <p:sp>
        <p:nvSpPr>
          <p:cNvPr id="4" name="Espaço Reservado para Data 3"/>
          <p:cNvSpPr>
            <a:spLocks noGrp="1"/>
          </p:cNvSpPr>
          <p:nvPr>
            <p:ph type="dt" sz="half" idx="10"/>
          </p:nvPr>
        </p:nvSpPr>
        <p:spPr/>
        <p:txBody>
          <a:bodyPr/>
          <a:lstStyle/>
          <a:p>
            <a:fld id="{D5756D2B-3298-4EBD-9C2D-0795E08CAA9B}" type="datetimeFigureOut">
              <a:rPr lang="en-GB" smtClean="0"/>
              <a:t>15/10/2020</a:t>
            </a:fld>
            <a:endParaRPr lang="en-GB"/>
          </a:p>
        </p:txBody>
      </p:sp>
      <p:sp>
        <p:nvSpPr>
          <p:cNvPr id="5" name="Espaço Reservado para Rodapé 4"/>
          <p:cNvSpPr>
            <a:spLocks noGrp="1"/>
          </p:cNvSpPr>
          <p:nvPr>
            <p:ph type="ftr" sz="quarter" idx="11"/>
          </p:nvPr>
        </p:nvSpPr>
        <p:spPr/>
        <p:txBody>
          <a:bodyPr/>
          <a:lstStyle/>
          <a:p>
            <a:endParaRPr lang="en-GB"/>
          </a:p>
        </p:txBody>
      </p:sp>
      <p:sp>
        <p:nvSpPr>
          <p:cNvPr id="6" name="Espaço Reservado para Número de Slide 5"/>
          <p:cNvSpPr>
            <a:spLocks noGrp="1"/>
          </p:cNvSpPr>
          <p:nvPr>
            <p:ph type="sldNum" sz="quarter" idx="12"/>
          </p:nvPr>
        </p:nvSpPr>
        <p:spPr/>
        <p:txBody>
          <a:bodyPr/>
          <a:lstStyle/>
          <a:p>
            <a:fld id="{CCDEBFA9-9D74-494F-9627-F91B25223799}" type="slidenum">
              <a:rPr lang="en-GB" smtClean="0"/>
              <a:t>‹#›</a:t>
            </a:fld>
            <a:endParaRPr lang="en-GB"/>
          </a:p>
        </p:txBody>
      </p:sp>
    </p:spTree>
    <p:extLst>
      <p:ext uri="{BB962C8B-B14F-4D97-AF65-F5344CB8AC3E}">
        <p14:creationId xmlns:p14="http://schemas.microsoft.com/office/powerpoint/2010/main" val="15638682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endParaRPr lang="en-GB"/>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GB"/>
          </a:p>
        </p:txBody>
      </p:sp>
      <p:sp>
        <p:nvSpPr>
          <p:cNvPr id="4" name="Espaço Reservado para Data 3"/>
          <p:cNvSpPr>
            <a:spLocks noGrp="1"/>
          </p:cNvSpPr>
          <p:nvPr>
            <p:ph type="dt" sz="half" idx="10"/>
          </p:nvPr>
        </p:nvSpPr>
        <p:spPr/>
        <p:txBody>
          <a:bodyPr/>
          <a:lstStyle/>
          <a:p>
            <a:fld id="{D5756D2B-3298-4EBD-9C2D-0795E08CAA9B}" type="datetimeFigureOut">
              <a:rPr lang="en-GB" smtClean="0"/>
              <a:t>15/10/2020</a:t>
            </a:fld>
            <a:endParaRPr lang="en-GB"/>
          </a:p>
        </p:txBody>
      </p:sp>
      <p:sp>
        <p:nvSpPr>
          <p:cNvPr id="5" name="Espaço Reservado para Rodapé 4"/>
          <p:cNvSpPr>
            <a:spLocks noGrp="1"/>
          </p:cNvSpPr>
          <p:nvPr>
            <p:ph type="ftr" sz="quarter" idx="11"/>
          </p:nvPr>
        </p:nvSpPr>
        <p:spPr/>
        <p:txBody>
          <a:bodyPr/>
          <a:lstStyle/>
          <a:p>
            <a:endParaRPr lang="en-GB"/>
          </a:p>
        </p:txBody>
      </p:sp>
      <p:sp>
        <p:nvSpPr>
          <p:cNvPr id="6" name="Espaço Reservado para Número de Slide 5"/>
          <p:cNvSpPr>
            <a:spLocks noGrp="1"/>
          </p:cNvSpPr>
          <p:nvPr>
            <p:ph type="sldNum" sz="quarter" idx="12"/>
          </p:nvPr>
        </p:nvSpPr>
        <p:spPr/>
        <p:txBody>
          <a:bodyPr/>
          <a:lstStyle/>
          <a:p>
            <a:fld id="{CCDEBFA9-9D74-494F-9627-F91B25223799}" type="slidenum">
              <a:rPr lang="en-GB" smtClean="0"/>
              <a:t>‹#›</a:t>
            </a:fld>
            <a:endParaRPr lang="en-GB"/>
          </a:p>
        </p:txBody>
      </p:sp>
    </p:spTree>
    <p:extLst>
      <p:ext uri="{BB962C8B-B14F-4D97-AF65-F5344CB8AC3E}">
        <p14:creationId xmlns:p14="http://schemas.microsoft.com/office/powerpoint/2010/main" val="1503721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82506" y="4406901"/>
            <a:ext cx="8420100" cy="1362075"/>
          </a:xfrm>
        </p:spPr>
        <p:txBody>
          <a:bodyPr anchor="t"/>
          <a:lstStyle>
            <a:lvl1pPr algn="l">
              <a:defRPr sz="4000" b="1" cap="all"/>
            </a:lvl1pPr>
          </a:lstStyle>
          <a:p>
            <a:r>
              <a:rPr lang="pt-BR"/>
              <a:t>Clique para editar o título mestre</a:t>
            </a:r>
            <a:endParaRPr lang="en-GB"/>
          </a:p>
        </p:txBody>
      </p:sp>
      <p:sp>
        <p:nvSpPr>
          <p:cNvPr id="3" name="Espaço Reservado para Texto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p>
            <a:fld id="{D5756D2B-3298-4EBD-9C2D-0795E08CAA9B}" type="datetimeFigureOut">
              <a:rPr lang="en-GB" smtClean="0"/>
              <a:t>15/10/2020</a:t>
            </a:fld>
            <a:endParaRPr lang="en-GB"/>
          </a:p>
        </p:txBody>
      </p:sp>
      <p:sp>
        <p:nvSpPr>
          <p:cNvPr id="5" name="Espaço Reservado para Rodapé 4"/>
          <p:cNvSpPr>
            <a:spLocks noGrp="1"/>
          </p:cNvSpPr>
          <p:nvPr>
            <p:ph type="ftr" sz="quarter" idx="11"/>
          </p:nvPr>
        </p:nvSpPr>
        <p:spPr/>
        <p:txBody>
          <a:bodyPr/>
          <a:lstStyle/>
          <a:p>
            <a:endParaRPr lang="en-GB"/>
          </a:p>
        </p:txBody>
      </p:sp>
      <p:sp>
        <p:nvSpPr>
          <p:cNvPr id="6" name="Espaço Reservado para Número de Slide 5"/>
          <p:cNvSpPr>
            <a:spLocks noGrp="1"/>
          </p:cNvSpPr>
          <p:nvPr>
            <p:ph type="sldNum" sz="quarter" idx="12"/>
          </p:nvPr>
        </p:nvSpPr>
        <p:spPr/>
        <p:txBody>
          <a:bodyPr/>
          <a:lstStyle/>
          <a:p>
            <a:fld id="{CCDEBFA9-9D74-494F-9627-F91B25223799}" type="slidenum">
              <a:rPr lang="en-GB" smtClean="0"/>
              <a:t>‹#›</a:t>
            </a:fld>
            <a:endParaRPr lang="en-GB"/>
          </a:p>
        </p:txBody>
      </p:sp>
    </p:spTree>
    <p:extLst>
      <p:ext uri="{BB962C8B-B14F-4D97-AF65-F5344CB8AC3E}">
        <p14:creationId xmlns:p14="http://schemas.microsoft.com/office/powerpoint/2010/main" val="3517887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endParaRPr lang="en-GB"/>
          </a:p>
        </p:txBody>
      </p:sp>
      <p:sp>
        <p:nvSpPr>
          <p:cNvPr id="3" name="Espaço Reservado para Conteúdo 2"/>
          <p:cNvSpPr>
            <a:spLocks noGrp="1"/>
          </p:cNvSpPr>
          <p:nvPr>
            <p:ph sz="half" idx="1"/>
          </p:nvPr>
        </p:nvSpPr>
        <p:spPr>
          <a:xfrm>
            <a:off x="536575"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GB"/>
          </a:p>
        </p:txBody>
      </p:sp>
      <p:sp>
        <p:nvSpPr>
          <p:cNvPr id="4" name="Espaço Reservado para Conteúdo 3"/>
          <p:cNvSpPr>
            <a:spLocks noGrp="1"/>
          </p:cNvSpPr>
          <p:nvPr>
            <p:ph sz="half" idx="2"/>
          </p:nvPr>
        </p:nvSpPr>
        <p:spPr>
          <a:xfrm>
            <a:off x="5448300"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GB"/>
          </a:p>
        </p:txBody>
      </p:sp>
      <p:sp>
        <p:nvSpPr>
          <p:cNvPr id="5" name="Espaço Reservado para Data 4"/>
          <p:cNvSpPr>
            <a:spLocks noGrp="1"/>
          </p:cNvSpPr>
          <p:nvPr>
            <p:ph type="dt" sz="half" idx="10"/>
          </p:nvPr>
        </p:nvSpPr>
        <p:spPr/>
        <p:txBody>
          <a:bodyPr/>
          <a:lstStyle/>
          <a:p>
            <a:fld id="{D5756D2B-3298-4EBD-9C2D-0795E08CAA9B}" type="datetimeFigureOut">
              <a:rPr lang="en-GB" smtClean="0"/>
              <a:t>15/10/2020</a:t>
            </a:fld>
            <a:endParaRPr lang="en-GB"/>
          </a:p>
        </p:txBody>
      </p:sp>
      <p:sp>
        <p:nvSpPr>
          <p:cNvPr id="6" name="Espaço Reservado para Rodapé 5"/>
          <p:cNvSpPr>
            <a:spLocks noGrp="1"/>
          </p:cNvSpPr>
          <p:nvPr>
            <p:ph type="ftr" sz="quarter" idx="11"/>
          </p:nvPr>
        </p:nvSpPr>
        <p:spPr/>
        <p:txBody>
          <a:bodyPr/>
          <a:lstStyle/>
          <a:p>
            <a:endParaRPr lang="en-GB"/>
          </a:p>
        </p:txBody>
      </p:sp>
      <p:sp>
        <p:nvSpPr>
          <p:cNvPr id="7" name="Espaço Reservado para Número de Slide 6"/>
          <p:cNvSpPr>
            <a:spLocks noGrp="1"/>
          </p:cNvSpPr>
          <p:nvPr>
            <p:ph type="sldNum" sz="quarter" idx="12"/>
          </p:nvPr>
        </p:nvSpPr>
        <p:spPr/>
        <p:txBody>
          <a:bodyPr/>
          <a:lstStyle/>
          <a:p>
            <a:fld id="{CCDEBFA9-9D74-494F-9627-F91B25223799}" type="slidenum">
              <a:rPr lang="en-GB" smtClean="0"/>
              <a:t>‹#›</a:t>
            </a:fld>
            <a:endParaRPr lang="en-GB"/>
          </a:p>
        </p:txBody>
      </p:sp>
    </p:spTree>
    <p:extLst>
      <p:ext uri="{BB962C8B-B14F-4D97-AF65-F5344CB8AC3E}">
        <p14:creationId xmlns:p14="http://schemas.microsoft.com/office/powerpoint/2010/main" val="4357156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95300" y="274638"/>
            <a:ext cx="8915400" cy="1143000"/>
          </a:xfrm>
        </p:spPr>
        <p:txBody>
          <a:bodyPr/>
          <a:lstStyle>
            <a:lvl1pPr>
              <a:defRPr/>
            </a:lvl1pPr>
          </a:lstStyle>
          <a:p>
            <a:r>
              <a:rPr lang="pt-BR"/>
              <a:t>Clique para editar o título mestre</a:t>
            </a:r>
            <a:endParaRPr lang="en-GB"/>
          </a:p>
        </p:txBody>
      </p:sp>
      <p:sp>
        <p:nvSpPr>
          <p:cNvPr id="3" name="Espaço Reservado para Texto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GB"/>
          </a:p>
        </p:txBody>
      </p:sp>
      <p:sp>
        <p:nvSpPr>
          <p:cNvPr id="5" name="Espaço Reservado para Texto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GB"/>
          </a:p>
        </p:txBody>
      </p:sp>
      <p:sp>
        <p:nvSpPr>
          <p:cNvPr id="7" name="Espaço Reservado para Data 6"/>
          <p:cNvSpPr>
            <a:spLocks noGrp="1"/>
          </p:cNvSpPr>
          <p:nvPr>
            <p:ph type="dt" sz="half" idx="10"/>
          </p:nvPr>
        </p:nvSpPr>
        <p:spPr/>
        <p:txBody>
          <a:bodyPr/>
          <a:lstStyle/>
          <a:p>
            <a:fld id="{D5756D2B-3298-4EBD-9C2D-0795E08CAA9B}" type="datetimeFigureOut">
              <a:rPr lang="en-GB" smtClean="0"/>
              <a:t>15/10/2020</a:t>
            </a:fld>
            <a:endParaRPr lang="en-GB"/>
          </a:p>
        </p:txBody>
      </p:sp>
      <p:sp>
        <p:nvSpPr>
          <p:cNvPr id="8" name="Espaço Reservado para Rodapé 7"/>
          <p:cNvSpPr>
            <a:spLocks noGrp="1"/>
          </p:cNvSpPr>
          <p:nvPr>
            <p:ph type="ftr" sz="quarter" idx="11"/>
          </p:nvPr>
        </p:nvSpPr>
        <p:spPr/>
        <p:txBody>
          <a:bodyPr/>
          <a:lstStyle/>
          <a:p>
            <a:endParaRPr lang="en-GB"/>
          </a:p>
        </p:txBody>
      </p:sp>
      <p:sp>
        <p:nvSpPr>
          <p:cNvPr id="9" name="Espaço Reservado para Número de Slide 8"/>
          <p:cNvSpPr>
            <a:spLocks noGrp="1"/>
          </p:cNvSpPr>
          <p:nvPr>
            <p:ph type="sldNum" sz="quarter" idx="12"/>
          </p:nvPr>
        </p:nvSpPr>
        <p:spPr/>
        <p:txBody>
          <a:bodyPr/>
          <a:lstStyle/>
          <a:p>
            <a:fld id="{CCDEBFA9-9D74-494F-9627-F91B25223799}" type="slidenum">
              <a:rPr lang="en-GB" smtClean="0"/>
              <a:t>‹#›</a:t>
            </a:fld>
            <a:endParaRPr lang="en-GB"/>
          </a:p>
        </p:txBody>
      </p:sp>
    </p:spTree>
    <p:extLst>
      <p:ext uri="{BB962C8B-B14F-4D97-AF65-F5344CB8AC3E}">
        <p14:creationId xmlns:p14="http://schemas.microsoft.com/office/powerpoint/2010/main" val="2072241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endParaRPr lang="en-GB"/>
          </a:p>
        </p:txBody>
      </p:sp>
      <p:sp>
        <p:nvSpPr>
          <p:cNvPr id="3" name="Espaço Reservado para Data 2"/>
          <p:cNvSpPr>
            <a:spLocks noGrp="1"/>
          </p:cNvSpPr>
          <p:nvPr>
            <p:ph type="dt" sz="half" idx="10"/>
          </p:nvPr>
        </p:nvSpPr>
        <p:spPr/>
        <p:txBody>
          <a:bodyPr/>
          <a:lstStyle/>
          <a:p>
            <a:fld id="{D5756D2B-3298-4EBD-9C2D-0795E08CAA9B}" type="datetimeFigureOut">
              <a:rPr lang="en-GB" smtClean="0"/>
              <a:t>15/10/2020</a:t>
            </a:fld>
            <a:endParaRPr lang="en-GB"/>
          </a:p>
        </p:txBody>
      </p:sp>
      <p:sp>
        <p:nvSpPr>
          <p:cNvPr id="4" name="Espaço Reservado para Rodapé 3"/>
          <p:cNvSpPr>
            <a:spLocks noGrp="1"/>
          </p:cNvSpPr>
          <p:nvPr>
            <p:ph type="ftr" sz="quarter" idx="11"/>
          </p:nvPr>
        </p:nvSpPr>
        <p:spPr/>
        <p:txBody>
          <a:bodyPr/>
          <a:lstStyle/>
          <a:p>
            <a:endParaRPr lang="en-GB"/>
          </a:p>
        </p:txBody>
      </p:sp>
      <p:sp>
        <p:nvSpPr>
          <p:cNvPr id="5" name="Espaço Reservado para Número de Slide 4"/>
          <p:cNvSpPr>
            <a:spLocks noGrp="1"/>
          </p:cNvSpPr>
          <p:nvPr>
            <p:ph type="sldNum" sz="quarter" idx="12"/>
          </p:nvPr>
        </p:nvSpPr>
        <p:spPr/>
        <p:txBody>
          <a:bodyPr/>
          <a:lstStyle/>
          <a:p>
            <a:fld id="{CCDEBFA9-9D74-494F-9627-F91B25223799}" type="slidenum">
              <a:rPr lang="en-GB" smtClean="0"/>
              <a:t>‹#›</a:t>
            </a:fld>
            <a:endParaRPr lang="en-GB"/>
          </a:p>
        </p:txBody>
      </p:sp>
    </p:spTree>
    <p:extLst>
      <p:ext uri="{BB962C8B-B14F-4D97-AF65-F5344CB8AC3E}">
        <p14:creationId xmlns:p14="http://schemas.microsoft.com/office/powerpoint/2010/main" val="32523954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D5756D2B-3298-4EBD-9C2D-0795E08CAA9B}" type="datetimeFigureOut">
              <a:rPr lang="en-GB" smtClean="0"/>
              <a:t>15/10/2020</a:t>
            </a:fld>
            <a:endParaRPr lang="en-GB"/>
          </a:p>
        </p:txBody>
      </p:sp>
      <p:sp>
        <p:nvSpPr>
          <p:cNvPr id="3" name="Espaço Reservado para Rodapé 2"/>
          <p:cNvSpPr>
            <a:spLocks noGrp="1"/>
          </p:cNvSpPr>
          <p:nvPr>
            <p:ph type="ftr" sz="quarter" idx="11"/>
          </p:nvPr>
        </p:nvSpPr>
        <p:spPr/>
        <p:txBody>
          <a:bodyPr/>
          <a:lstStyle/>
          <a:p>
            <a:endParaRPr lang="en-GB"/>
          </a:p>
        </p:txBody>
      </p:sp>
      <p:sp>
        <p:nvSpPr>
          <p:cNvPr id="4" name="Espaço Reservado para Número de Slide 3"/>
          <p:cNvSpPr>
            <a:spLocks noGrp="1"/>
          </p:cNvSpPr>
          <p:nvPr>
            <p:ph type="sldNum" sz="quarter" idx="12"/>
          </p:nvPr>
        </p:nvSpPr>
        <p:spPr/>
        <p:txBody>
          <a:bodyPr/>
          <a:lstStyle/>
          <a:p>
            <a:fld id="{CCDEBFA9-9D74-494F-9627-F91B25223799}" type="slidenum">
              <a:rPr lang="en-GB" smtClean="0"/>
              <a:t>‹#›</a:t>
            </a:fld>
            <a:endParaRPr lang="en-GB"/>
          </a:p>
        </p:txBody>
      </p:sp>
    </p:spTree>
    <p:extLst>
      <p:ext uri="{BB962C8B-B14F-4D97-AF65-F5344CB8AC3E}">
        <p14:creationId xmlns:p14="http://schemas.microsoft.com/office/powerpoint/2010/main" val="31199323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95300" y="273050"/>
            <a:ext cx="3259006" cy="1162050"/>
          </a:xfrm>
        </p:spPr>
        <p:txBody>
          <a:bodyPr anchor="b"/>
          <a:lstStyle>
            <a:lvl1pPr algn="l">
              <a:defRPr sz="2000" b="1"/>
            </a:lvl1pPr>
          </a:lstStyle>
          <a:p>
            <a:r>
              <a:rPr lang="pt-BR"/>
              <a:t>Clique para editar o título mestre</a:t>
            </a:r>
            <a:endParaRPr lang="en-GB"/>
          </a:p>
        </p:txBody>
      </p:sp>
      <p:sp>
        <p:nvSpPr>
          <p:cNvPr id="3" name="Espaço Reservado para Conteúdo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GB"/>
          </a:p>
        </p:txBody>
      </p:sp>
      <p:sp>
        <p:nvSpPr>
          <p:cNvPr id="4" name="Espaço Reservado para Texto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D5756D2B-3298-4EBD-9C2D-0795E08CAA9B}" type="datetimeFigureOut">
              <a:rPr lang="en-GB" smtClean="0"/>
              <a:t>15/10/2020</a:t>
            </a:fld>
            <a:endParaRPr lang="en-GB"/>
          </a:p>
        </p:txBody>
      </p:sp>
      <p:sp>
        <p:nvSpPr>
          <p:cNvPr id="6" name="Espaço Reservado para Rodapé 5"/>
          <p:cNvSpPr>
            <a:spLocks noGrp="1"/>
          </p:cNvSpPr>
          <p:nvPr>
            <p:ph type="ftr" sz="quarter" idx="11"/>
          </p:nvPr>
        </p:nvSpPr>
        <p:spPr/>
        <p:txBody>
          <a:bodyPr/>
          <a:lstStyle/>
          <a:p>
            <a:endParaRPr lang="en-GB"/>
          </a:p>
        </p:txBody>
      </p:sp>
      <p:sp>
        <p:nvSpPr>
          <p:cNvPr id="7" name="Espaço Reservado para Número de Slide 6"/>
          <p:cNvSpPr>
            <a:spLocks noGrp="1"/>
          </p:cNvSpPr>
          <p:nvPr>
            <p:ph type="sldNum" sz="quarter" idx="12"/>
          </p:nvPr>
        </p:nvSpPr>
        <p:spPr/>
        <p:txBody>
          <a:bodyPr/>
          <a:lstStyle/>
          <a:p>
            <a:fld id="{CCDEBFA9-9D74-494F-9627-F91B25223799}" type="slidenum">
              <a:rPr lang="en-GB" smtClean="0"/>
              <a:t>‹#›</a:t>
            </a:fld>
            <a:endParaRPr lang="en-GB"/>
          </a:p>
        </p:txBody>
      </p:sp>
    </p:spTree>
    <p:extLst>
      <p:ext uri="{BB962C8B-B14F-4D97-AF65-F5344CB8AC3E}">
        <p14:creationId xmlns:p14="http://schemas.microsoft.com/office/powerpoint/2010/main" val="3333424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941645" y="4800600"/>
            <a:ext cx="5943600" cy="566738"/>
          </a:xfrm>
        </p:spPr>
        <p:txBody>
          <a:bodyPr anchor="b"/>
          <a:lstStyle>
            <a:lvl1pPr algn="l">
              <a:defRPr sz="2000" b="1"/>
            </a:lvl1pPr>
          </a:lstStyle>
          <a:p>
            <a:r>
              <a:rPr lang="pt-BR"/>
              <a:t>Clique para editar o título mestre</a:t>
            </a:r>
            <a:endParaRPr lang="en-GB"/>
          </a:p>
        </p:txBody>
      </p:sp>
      <p:sp>
        <p:nvSpPr>
          <p:cNvPr id="3" name="Espaço Reservado para Imagem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Espaço Reservado para Texto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D5756D2B-3298-4EBD-9C2D-0795E08CAA9B}" type="datetimeFigureOut">
              <a:rPr lang="en-GB" smtClean="0"/>
              <a:t>15/10/2020</a:t>
            </a:fld>
            <a:endParaRPr lang="en-GB"/>
          </a:p>
        </p:txBody>
      </p:sp>
      <p:sp>
        <p:nvSpPr>
          <p:cNvPr id="6" name="Espaço Reservado para Rodapé 5"/>
          <p:cNvSpPr>
            <a:spLocks noGrp="1"/>
          </p:cNvSpPr>
          <p:nvPr>
            <p:ph type="ftr" sz="quarter" idx="11"/>
          </p:nvPr>
        </p:nvSpPr>
        <p:spPr/>
        <p:txBody>
          <a:bodyPr/>
          <a:lstStyle/>
          <a:p>
            <a:endParaRPr lang="en-GB"/>
          </a:p>
        </p:txBody>
      </p:sp>
      <p:sp>
        <p:nvSpPr>
          <p:cNvPr id="7" name="Espaço Reservado para Número de Slide 6"/>
          <p:cNvSpPr>
            <a:spLocks noGrp="1"/>
          </p:cNvSpPr>
          <p:nvPr>
            <p:ph type="sldNum" sz="quarter" idx="12"/>
          </p:nvPr>
        </p:nvSpPr>
        <p:spPr/>
        <p:txBody>
          <a:bodyPr/>
          <a:lstStyle/>
          <a:p>
            <a:fld id="{CCDEBFA9-9D74-494F-9627-F91B25223799}" type="slidenum">
              <a:rPr lang="en-GB" smtClean="0"/>
              <a:t>‹#›</a:t>
            </a:fld>
            <a:endParaRPr lang="en-GB"/>
          </a:p>
        </p:txBody>
      </p:sp>
    </p:spTree>
    <p:extLst>
      <p:ext uri="{BB962C8B-B14F-4D97-AF65-F5344CB8AC3E}">
        <p14:creationId xmlns:p14="http://schemas.microsoft.com/office/powerpoint/2010/main" val="2506844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endParaRPr lang="en-GB"/>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GB"/>
          </a:p>
        </p:txBody>
      </p:sp>
      <p:sp>
        <p:nvSpPr>
          <p:cNvPr id="4" name="Espaço Reservado para Data 3"/>
          <p:cNvSpPr>
            <a:spLocks noGrp="1"/>
          </p:cNvSpPr>
          <p:nvPr>
            <p:ph type="dt" sz="half" idx="10"/>
          </p:nvPr>
        </p:nvSpPr>
        <p:spPr/>
        <p:txBody>
          <a:bodyPr/>
          <a:lstStyle/>
          <a:p>
            <a:fld id="{D5756D2B-3298-4EBD-9C2D-0795E08CAA9B}" type="datetimeFigureOut">
              <a:rPr lang="en-GB" smtClean="0"/>
              <a:t>15/10/2020</a:t>
            </a:fld>
            <a:endParaRPr lang="en-GB"/>
          </a:p>
        </p:txBody>
      </p:sp>
      <p:sp>
        <p:nvSpPr>
          <p:cNvPr id="5" name="Espaço Reservado para Rodapé 4"/>
          <p:cNvSpPr>
            <a:spLocks noGrp="1"/>
          </p:cNvSpPr>
          <p:nvPr>
            <p:ph type="ftr" sz="quarter" idx="11"/>
          </p:nvPr>
        </p:nvSpPr>
        <p:spPr/>
        <p:txBody>
          <a:bodyPr/>
          <a:lstStyle/>
          <a:p>
            <a:endParaRPr lang="en-GB"/>
          </a:p>
        </p:txBody>
      </p:sp>
      <p:sp>
        <p:nvSpPr>
          <p:cNvPr id="6" name="Espaço Reservado para Número de Slide 5"/>
          <p:cNvSpPr>
            <a:spLocks noGrp="1"/>
          </p:cNvSpPr>
          <p:nvPr>
            <p:ph type="sldNum" sz="quarter" idx="12"/>
          </p:nvPr>
        </p:nvSpPr>
        <p:spPr/>
        <p:txBody>
          <a:bodyPr/>
          <a:lstStyle/>
          <a:p>
            <a:fld id="{CCDEBFA9-9D74-494F-9627-F91B25223799}" type="slidenum">
              <a:rPr lang="en-GB" smtClean="0"/>
              <a:t>‹#›</a:t>
            </a:fld>
            <a:endParaRPr lang="en-GB"/>
          </a:p>
        </p:txBody>
      </p:sp>
    </p:spTree>
    <p:extLst>
      <p:ext uri="{BB962C8B-B14F-4D97-AF65-F5344CB8AC3E}">
        <p14:creationId xmlns:p14="http://schemas.microsoft.com/office/powerpoint/2010/main" val="5035693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780337" y="274639"/>
            <a:ext cx="2414588" cy="5851525"/>
          </a:xfrm>
        </p:spPr>
        <p:txBody>
          <a:bodyPr vert="eaVert"/>
          <a:lstStyle/>
          <a:p>
            <a:r>
              <a:rPr lang="pt-BR"/>
              <a:t>Clique para editar o título mestre</a:t>
            </a:r>
            <a:endParaRPr lang="en-GB"/>
          </a:p>
        </p:txBody>
      </p:sp>
      <p:sp>
        <p:nvSpPr>
          <p:cNvPr id="3" name="Espaço Reservado para Texto Vertical 2"/>
          <p:cNvSpPr>
            <a:spLocks noGrp="1"/>
          </p:cNvSpPr>
          <p:nvPr>
            <p:ph type="body" orient="vert" idx="1"/>
          </p:nvPr>
        </p:nvSpPr>
        <p:spPr>
          <a:xfrm>
            <a:off x="536575" y="274639"/>
            <a:ext cx="7078663" cy="5851525"/>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GB"/>
          </a:p>
        </p:txBody>
      </p:sp>
      <p:sp>
        <p:nvSpPr>
          <p:cNvPr id="4" name="Espaço Reservado para Data 3"/>
          <p:cNvSpPr>
            <a:spLocks noGrp="1"/>
          </p:cNvSpPr>
          <p:nvPr>
            <p:ph type="dt" sz="half" idx="10"/>
          </p:nvPr>
        </p:nvSpPr>
        <p:spPr/>
        <p:txBody>
          <a:bodyPr/>
          <a:lstStyle/>
          <a:p>
            <a:fld id="{D5756D2B-3298-4EBD-9C2D-0795E08CAA9B}" type="datetimeFigureOut">
              <a:rPr lang="en-GB" smtClean="0"/>
              <a:t>15/10/2020</a:t>
            </a:fld>
            <a:endParaRPr lang="en-GB"/>
          </a:p>
        </p:txBody>
      </p:sp>
      <p:sp>
        <p:nvSpPr>
          <p:cNvPr id="5" name="Espaço Reservado para Rodapé 4"/>
          <p:cNvSpPr>
            <a:spLocks noGrp="1"/>
          </p:cNvSpPr>
          <p:nvPr>
            <p:ph type="ftr" sz="quarter" idx="11"/>
          </p:nvPr>
        </p:nvSpPr>
        <p:spPr/>
        <p:txBody>
          <a:bodyPr/>
          <a:lstStyle/>
          <a:p>
            <a:endParaRPr lang="en-GB"/>
          </a:p>
        </p:txBody>
      </p:sp>
      <p:sp>
        <p:nvSpPr>
          <p:cNvPr id="6" name="Espaço Reservado para Número de Slide 5"/>
          <p:cNvSpPr>
            <a:spLocks noGrp="1"/>
          </p:cNvSpPr>
          <p:nvPr>
            <p:ph type="sldNum" sz="quarter" idx="12"/>
          </p:nvPr>
        </p:nvSpPr>
        <p:spPr/>
        <p:txBody>
          <a:bodyPr/>
          <a:lstStyle/>
          <a:p>
            <a:fld id="{CCDEBFA9-9D74-494F-9627-F91B25223799}" type="slidenum">
              <a:rPr lang="en-GB" smtClean="0"/>
              <a:t>‹#›</a:t>
            </a:fld>
            <a:endParaRPr lang="en-GB"/>
          </a:p>
        </p:txBody>
      </p:sp>
    </p:spTree>
    <p:extLst>
      <p:ext uri="{BB962C8B-B14F-4D97-AF65-F5344CB8AC3E}">
        <p14:creationId xmlns:p14="http://schemas.microsoft.com/office/powerpoint/2010/main" val="12046360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pt-BR"/>
              <a:t>Clique para editar o título mestre</a:t>
            </a:r>
            <a:endParaRPr lang="en-GB"/>
          </a:p>
        </p:txBody>
      </p:sp>
      <p:sp>
        <p:nvSpPr>
          <p:cNvPr id="3" name="Espaço Reservado para Texto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GB"/>
          </a:p>
        </p:txBody>
      </p:sp>
      <p:sp>
        <p:nvSpPr>
          <p:cNvPr id="4" name="Espaço Reservado para Data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756D2B-3298-4EBD-9C2D-0795E08CAA9B}" type="datetimeFigureOut">
              <a:rPr lang="en-GB" smtClean="0"/>
              <a:t>15/10/2020</a:t>
            </a:fld>
            <a:endParaRPr lang="en-GB"/>
          </a:p>
        </p:txBody>
      </p:sp>
      <p:sp>
        <p:nvSpPr>
          <p:cNvPr id="5" name="Espaço Reservado para Rodapé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Espaço Reservado para Número de Slide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DEBFA9-9D74-494F-9627-F91B25223799}" type="slidenum">
              <a:rPr lang="en-GB" smtClean="0"/>
              <a:t>‹#›</a:t>
            </a:fld>
            <a:endParaRPr lang="en-GB"/>
          </a:p>
        </p:txBody>
      </p:sp>
    </p:spTree>
    <p:extLst>
      <p:ext uri="{BB962C8B-B14F-4D97-AF65-F5344CB8AC3E}">
        <p14:creationId xmlns:p14="http://schemas.microsoft.com/office/powerpoint/2010/main" val="25402791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gif"/><Relationship Id="rId9" Type="http://schemas.openxmlformats.org/officeDocument/2006/relationships/image" Target="../media/image8.pn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6.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7.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5.png"/><Relationship Id="rId7" Type="http://schemas.openxmlformats.org/officeDocument/2006/relationships/image" Target="../media/image21.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5.png"/><Relationship Id="rId7"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 Id="rId9" Type="http://schemas.openxmlformats.org/officeDocument/2006/relationships/image" Target="../media/image25.jpeg"/></Relationships>
</file>

<file path=ppt/slides/_rels/slide10.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15.png"/><Relationship Id="rId7" Type="http://schemas.openxmlformats.org/officeDocument/2006/relationships/image" Target="../media/image26.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15.png"/><Relationship Id="rId7"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31.png"/><Relationship Id="rId4" Type="http://schemas.openxmlformats.org/officeDocument/2006/relationships/image" Target="../media/image13.png"/><Relationship Id="rId9" Type="http://schemas.openxmlformats.org/officeDocument/2006/relationships/image" Target="../media/image30.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32.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33.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34.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35.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3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37.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3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39.png"/><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15.png"/><Relationship Id="rId7" Type="http://schemas.openxmlformats.org/officeDocument/2006/relationships/image" Target="../media/image40.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 Id="rId9" Type="http://schemas.openxmlformats.org/officeDocument/2006/relationships/image" Target="../media/image42.png"/></Relationships>
</file>

<file path=ppt/slides/_rels/slide21.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15.png"/><Relationship Id="rId7" Type="http://schemas.openxmlformats.org/officeDocument/2006/relationships/image" Target="../media/image43.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15.png"/><Relationship Id="rId7" Type="http://schemas.openxmlformats.org/officeDocument/2006/relationships/image" Target="../media/image45.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8" Type="http://schemas.openxmlformats.org/officeDocument/2006/relationships/image" Target="../media/image48.jpeg"/><Relationship Id="rId13" Type="http://schemas.openxmlformats.org/officeDocument/2006/relationships/image" Target="../media/image53.jpeg"/><Relationship Id="rId3" Type="http://schemas.openxmlformats.org/officeDocument/2006/relationships/image" Target="../media/image15.png"/><Relationship Id="rId7" Type="http://schemas.openxmlformats.org/officeDocument/2006/relationships/image" Target="../media/image47.jpeg"/><Relationship Id="rId12" Type="http://schemas.openxmlformats.org/officeDocument/2006/relationships/image" Target="../media/image52.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51.jpeg"/><Relationship Id="rId5" Type="http://schemas.openxmlformats.org/officeDocument/2006/relationships/image" Target="../media/image5.png"/><Relationship Id="rId10" Type="http://schemas.openxmlformats.org/officeDocument/2006/relationships/image" Target="../media/image50.jpeg"/><Relationship Id="rId4" Type="http://schemas.openxmlformats.org/officeDocument/2006/relationships/image" Target="../media/image13.png"/><Relationship Id="rId9" Type="http://schemas.openxmlformats.org/officeDocument/2006/relationships/image" Target="../media/image49.jpeg"/><Relationship Id="rId14" Type="http://schemas.openxmlformats.org/officeDocument/2006/relationships/image" Target="../media/image54.png"/></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63.png"/><Relationship Id="rId3" Type="http://schemas.openxmlformats.org/officeDocument/2006/relationships/image" Target="../media/image15.png"/><Relationship Id="rId7" Type="http://schemas.openxmlformats.org/officeDocument/2006/relationships/image" Target="../media/image57.png"/><Relationship Id="rId12" Type="http://schemas.openxmlformats.org/officeDocument/2006/relationships/image" Target="../media/image62.gif"/><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6.png"/><Relationship Id="rId11" Type="http://schemas.openxmlformats.org/officeDocument/2006/relationships/image" Target="../media/image61.png"/><Relationship Id="rId5" Type="http://schemas.openxmlformats.org/officeDocument/2006/relationships/image" Target="../media/image55.png"/><Relationship Id="rId10" Type="http://schemas.openxmlformats.org/officeDocument/2006/relationships/image" Target="../media/image60.png"/><Relationship Id="rId4" Type="http://schemas.openxmlformats.org/officeDocument/2006/relationships/image" Target="../media/image13.png"/><Relationship Id="rId9" Type="http://schemas.openxmlformats.org/officeDocument/2006/relationships/image" Target="../media/image59.png"/><Relationship Id="rId14" Type="http://schemas.openxmlformats.org/officeDocument/2006/relationships/image" Target="../media/image64.png"/></Relationships>
</file>

<file path=ppt/slides/_rels/slide27.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image" Target="../media/image73.png"/><Relationship Id="rId3" Type="http://schemas.openxmlformats.org/officeDocument/2006/relationships/image" Target="../media/image15.png"/><Relationship Id="rId7" Type="http://schemas.openxmlformats.org/officeDocument/2006/relationships/image" Target="../media/image67.png"/><Relationship Id="rId12" Type="http://schemas.openxmlformats.org/officeDocument/2006/relationships/image" Target="../media/image7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6.png"/><Relationship Id="rId11" Type="http://schemas.openxmlformats.org/officeDocument/2006/relationships/image" Target="../media/image71.png"/><Relationship Id="rId5" Type="http://schemas.openxmlformats.org/officeDocument/2006/relationships/image" Target="../media/image65.png"/><Relationship Id="rId10" Type="http://schemas.openxmlformats.org/officeDocument/2006/relationships/image" Target="../media/image70.png"/><Relationship Id="rId4" Type="http://schemas.openxmlformats.org/officeDocument/2006/relationships/image" Target="../media/image13.png"/><Relationship Id="rId9" Type="http://schemas.openxmlformats.org/officeDocument/2006/relationships/image" Target="../media/image69.png"/><Relationship Id="rId14" Type="http://schemas.openxmlformats.org/officeDocument/2006/relationships/image" Target="../media/image74.png"/></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29.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image" Target="../media/image81.png"/><Relationship Id="rId3" Type="http://schemas.openxmlformats.org/officeDocument/2006/relationships/image" Target="../media/image15.png"/><Relationship Id="rId7" Type="http://schemas.openxmlformats.org/officeDocument/2006/relationships/image" Target="../media/image75.png"/><Relationship Id="rId12" Type="http://schemas.openxmlformats.org/officeDocument/2006/relationships/image" Target="../media/image80.png"/><Relationship Id="rId2" Type="http://schemas.openxmlformats.org/officeDocument/2006/relationships/image" Target="../media/image1.png"/><Relationship Id="rId16" Type="http://schemas.openxmlformats.org/officeDocument/2006/relationships/image" Target="../media/image84.png"/><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79.png"/><Relationship Id="rId5" Type="http://schemas.openxmlformats.org/officeDocument/2006/relationships/image" Target="../media/image5.png"/><Relationship Id="rId15" Type="http://schemas.openxmlformats.org/officeDocument/2006/relationships/image" Target="../media/image83.png"/><Relationship Id="rId10" Type="http://schemas.openxmlformats.org/officeDocument/2006/relationships/image" Target="../media/image78.png"/><Relationship Id="rId4" Type="http://schemas.openxmlformats.org/officeDocument/2006/relationships/image" Target="../media/image13.png"/><Relationship Id="rId9" Type="http://schemas.openxmlformats.org/officeDocument/2006/relationships/image" Target="../media/image77.png"/><Relationship Id="rId14" Type="http://schemas.openxmlformats.org/officeDocument/2006/relationships/image" Target="../media/image82.png"/></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36.xml.rels><?xml version="1.0" encoding="UTF-8" standalone="yes"?>
<Relationships xmlns="http://schemas.openxmlformats.org/package/2006/relationships"><Relationship Id="rId8" Type="http://schemas.openxmlformats.org/officeDocument/2006/relationships/image" Target="../media/image90.jpeg"/><Relationship Id="rId3" Type="http://schemas.openxmlformats.org/officeDocument/2006/relationships/image" Target="../media/image15.png"/><Relationship Id="rId7" Type="http://schemas.openxmlformats.org/officeDocument/2006/relationships/image" Target="../media/image89.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91.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92.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93.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94.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95.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43.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96.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png"/></Relationships>
</file>

<file path=ppt/slides/_rels/slide4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xml"/><Relationship Id="rId7" Type="http://schemas.openxmlformats.org/officeDocument/2006/relationships/image" Target="../media/image5.pn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13.png"/><Relationship Id="rId5" Type="http://schemas.openxmlformats.org/officeDocument/2006/relationships/image" Target="../media/image15.png"/><Relationship Id="rId4" Type="http://schemas.openxmlformats.org/officeDocument/2006/relationships/image" Target="../media/image1.png"/><Relationship Id="rId9" Type="http://schemas.openxmlformats.org/officeDocument/2006/relationships/image" Target="../media/image9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29163" y="285453"/>
            <a:ext cx="1276365" cy="1055315"/>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Grupo 11"/>
          <p:cNvGrpSpPr/>
          <p:nvPr/>
        </p:nvGrpSpPr>
        <p:grpSpPr>
          <a:xfrm>
            <a:off x="272480" y="285453"/>
            <a:ext cx="880885" cy="1055315"/>
            <a:chOff x="486243" y="228599"/>
            <a:chExt cx="1820927" cy="2253729"/>
          </a:xfrm>
        </p:grpSpPr>
        <p:pic>
          <p:nvPicPr>
            <p:cNvPr id="13" name="Picture 4" descr="Related imag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1986" t="8160" r="14124" b="27215"/>
            <a:stretch/>
          </p:blipFill>
          <p:spPr bwMode="auto">
            <a:xfrm>
              <a:off x="603331" y="228599"/>
              <a:ext cx="1586753" cy="141612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descr="Image result for seventh day adventist church 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5533"/>
            <a:stretch/>
          </p:blipFill>
          <p:spPr bwMode="auto">
            <a:xfrm>
              <a:off x="486243" y="1369530"/>
              <a:ext cx="1820927" cy="1112798"/>
            </a:xfrm>
            <a:prstGeom prst="rect">
              <a:avLst/>
            </a:prstGeom>
            <a:noFill/>
            <a:extLst>
              <a:ext uri="{909E8E84-426E-40DD-AFC4-6F175D3DCCD1}">
                <a14:hiddenFill xmlns:a14="http://schemas.microsoft.com/office/drawing/2010/main">
                  <a:solidFill>
                    <a:srgbClr val="FFFFFF"/>
                  </a:solidFill>
                </a14:hiddenFill>
              </a:ext>
            </a:extLst>
          </p:spPr>
        </p:pic>
      </p:grpSp>
      <p:pic>
        <p:nvPicPr>
          <p:cNvPr id="16" name="Imagem 15"/>
          <p:cNvPicPr>
            <a:picLocks noChangeAspect="1"/>
          </p:cNvPicPr>
          <p:nvPr/>
        </p:nvPicPr>
        <p:blipFill rotWithShape="1">
          <a:blip r:embed="rId6" cstate="print">
            <a:extLst>
              <a:ext uri="{28A0092B-C50C-407E-A947-70E740481C1C}">
                <a14:useLocalDpi xmlns:a14="http://schemas.microsoft.com/office/drawing/2010/main" val="0"/>
              </a:ext>
            </a:extLst>
          </a:blip>
          <a:srcRect l="9297" r="56998"/>
          <a:stretch/>
        </p:blipFill>
        <p:spPr>
          <a:xfrm>
            <a:off x="1632216" y="2537621"/>
            <a:ext cx="1592592" cy="3339651"/>
          </a:xfrm>
          <a:prstGeom prst="rect">
            <a:avLst/>
          </a:prstGeom>
        </p:spPr>
      </p:pic>
      <p:pic>
        <p:nvPicPr>
          <p:cNvPr id="17" name="Imagem 16"/>
          <p:cNvPicPr>
            <a:picLocks noChangeAspect="1"/>
          </p:cNvPicPr>
          <p:nvPr/>
        </p:nvPicPr>
        <p:blipFill rotWithShape="1">
          <a:blip r:embed="rId7" cstate="print">
            <a:extLst>
              <a:ext uri="{28A0092B-C50C-407E-A947-70E740481C1C}">
                <a14:useLocalDpi xmlns:a14="http://schemas.microsoft.com/office/drawing/2010/main" val="0"/>
              </a:ext>
            </a:extLst>
          </a:blip>
          <a:srcRect l="59563" r="9048"/>
          <a:stretch/>
        </p:blipFill>
        <p:spPr>
          <a:xfrm>
            <a:off x="6825208" y="2706601"/>
            <a:ext cx="1376136" cy="3098663"/>
          </a:xfrm>
          <a:prstGeom prst="rect">
            <a:avLst/>
          </a:prstGeom>
        </p:spPr>
      </p:pic>
      <p:pic>
        <p:nvPicPr>
          <p:cNvPr id="18" name="Image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194688" y="5889069"/>
            <a:ext cx="780289" cy="780289"/>
          </a:xfrm>
          <a:prstGeom prst="rect">
            <a:avLst/>
          </a:prstGeom>
        </p:spPr>
      </p:pic>
      <p:pic>
        <p:nvPicPr>
          <p:cNvPr id="19" name="Image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733584" y="5889071"/>
            <a:ext cx="780289" cy="780289"/>
          </a:xfrm>
          <a:prstGeom prst="rect">
            <a:avLst/>
          </a:prstGeom>
        </p:spPr>
      </p:pic>
      <p:pic>
        <p:nvPicPr>
          <p:cNvPr id="20" name="Imagem 1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003032" y="5889067"/>
            <a:ext cx="780289" cy="780289"/>
          </a:xfrm>
          <a:prstGeom prst="rect">
            <a:avLst/>
          </a:prstGeom>
        </p:spPr>
      </p:pic>
      <p:pic>
        <p:nvPicPr>
          <p:cNvPr id="21" name="Imagem 2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925239" y="5889068"/>
            <a:ext cx="780289" cy="780289"/>
          </a:xfrm>
          <a:prstGeom prst="rect">
            <a:avLst/>
          </a:prstGeom>
        </p:spPr>
      </p:pic>
      <p:pic>
        <p:nvPicPr>
          <p:cNvPr id="22" name="Imagem 2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72480" y="5889071"/>
            <a:ext cx="780289" cy="780289"/>
          </a:xfrm>
          <a:prstGeom prst="rect">
            <a:avLst/>
          </a:prstGeom>
        </p:spPr>
      </p:pic>
      <p:pic>
        <p:nvPicPr>
          <p:cNvPr id="23" name="Imagem 22"/>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5464136" y="5889071"/>
            <a:ext cx="780289" cy="780289"/>
          </a:xfrm>
          <a:prstGeom prst="rect">
            <a:avLst/>
          </a:prstGeom>
        </p:spPr>
      </p:pic>
      <p:sp>
        <p:nvSpPr>
          <p:cNvPr id="24" name="Retângulo 23"/>
          <p:cNvSpPr/>
          <p:nvPr/>
        </p:nvSpPr>
        <p:spPr>
          <a:xfrm>
            <a:off x="1484116" y="572400"/>
            <a:ext cx="6994222" cy="954107"/>
          </a:xfrm>
          <a:prstGeom prst="rect">
            <a:avLst/>
          </a:prstGeom>
          <a:noFill/>
        </p:spPr>
        <p:txBody>
          <a:bodyPr wrap="none" lIns="91440" tIns="45720" rIns="91440" bIns="45720">
            <a:spAutoFit/>
          </a:bodyPr>
          <a:lstStyle/>
          <a:p>
            <a:pPr algn="ctr"/>
            <a:r>
              <a:rPr lang="pt-BR" sz="5600" b="1" cap="none"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Friend</a:t>
            </a:r>
            <a:r>
              <a:rPr lang="pt-BR" sz="56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5600" b="1" cap="none"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of</a:t>
            </a:r>
            <a:r>
              <a:rPr lang="pt-BR" sz="56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5600" b="1" cap="none"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Animals</a:t>
            </a:r>
            <a:endParaRPr lang="pt-BR" sz="56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pic>
        <p:nvPicPr>
          <p:cNvPr id="25" name="Imagem 2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976928" y="2052915"/>
            <a:ext cx="4008598" cy="2736304"/>
          </a:xfrm>
          <a:prstGeom prst="rect">
            <a:avLst/>
          </a:prstGeom>
        </p:spPr>
      </p:pic>
    </p:spTree>
    <p:extLst>
      <p:ext uri="{BB962C8B-B14F-4D97-AF65-F5344CB8AC3E}">
        <p14:creationId xmlns:p14="http://schemas.microsoft.com/office/powerpoint/2010/main" val="28856106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descr="Graphical user interface, website&#10;&#10;Description automatically generated">
            <a:extLst>
              <a:ext uri="{FF2B5EF4-FFF2-40B4-BE49-F238E27FC236}">
                <a16:creationId xmlns:a16="http://schemas.microsoft.com/office/drawing/2014/main" id="{ACF3E478-EA44-49CD-BA48-D4FC5BDA7F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525"/>
            <a:ext cx="9906000" cy="6838950"/>
          </a:xfrm>
          <a:prstGeom prst="rect">
            <a:avLst/>
          </a:prstGeom>
        </p:spPr>
      </p:pic>
    </p:spTree>
    <p:extLst>
      <p:ext uri="{BB962C8B-B14F-4D97-AF65-F5344CB8AC3E}">
        <p14:creationId xmlns:p14="http://schemas.microsoft.com/office/powerpoint/2010/main" val="40836439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27" name="Retângulo 26"/>
          <p:cNvSpPr/>
          <p:nvPr/>
        </p:nvSpPr>
        <p:spPr>
          <a:xfrm>
            <a:off x="1390047" y="273760"/>
            <a:ext cx="7182360" cy="1754326"/>
          </a:xfrm>
          <a:prstGeom prst="rect">
            <a:avLst/>
          </a:prstGeom>
          <a:noFill/>
        </p:spPr>
        <p:txBody>
          <a:bodyPr wrap="square" lIns="91440" tIns="45720" rIns="91440" bIns="45720">
            <a:spAutoFit/>
          </a:bodyPr>
          <a:lstStyle/>
          <a:p>
            <a:pPr algn="ctr"/>
            <a:r>
              <a:rPr lang="pt-BR" sz="5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Are you a </a:t>
            </a:r>
          </a:p>
          <a:p>
            <a:pPr algn="ctr"/>
            <a:r>
              <a:rPr lang="pt-BR" sz="5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Friend of Animals?</a:t>
            </a:r>
          </a:p>
        </p:txBody>
      </p:sp>
      <p:pic>
        <p:nvPicPr>
          <p:cNvPr id="4102" name="Picture 6" descr="https://www.portaldoanimal.org/wp-content/uploads/2019/04/57387458_2445826962129899_18993712900.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66375" y="2238439"/>
            <a:ext cx="4429704" cy="44107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3379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10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2" name="reunião-leao-e-amigos">
            <a:hlinkClick r:id="" action="ppaction://media"/>
            <a:extLst>
              <a:ext uri="{FF2B5EF4-FFF2-40B4-BE49-F238E27FC236}">
                <a16:creationId xmlns:a16="http://schemas.microsoft.com/office/drawing/2014/main" id="{9788431C-56D6-413D-A077-1AFF2B948E36}"/>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563091" y="107465"/>
            <a:ext cx="8836271" cy="6627203"/>
          </a:xfrm>
          <a:prstGeom prst="rect">
            <a:avLst/>
          </a:prstGeom>
        </p:spPr>
      </p:pic>
    </p:spTree>
    <p:extLst>
      <p:ext uri="{BB962C8B-B14F-4D97-AF65-F5344CB8AC3E}">
        <p14:creationId xmlns:p14="http://schemas.microsoft.com/office/powerpoint/2010/main" val="938097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935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435771" y="1680395"/>
            <a:ext cx="7109517" cy="4740105"/>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500" b="1" i="0" dirty="0">
                <a:solidFill>
                  <a:srgbClr val="0070C0"/>
                </a:solidFill>
                <a:effectLst/>
              </a:rPr>
              <a:t>1.  </a:t>
            </a:r>
            <a:r>
              <a:rPr lang="en-GB" sz="1500" b="0" i="0" dirty="0">
                <a:solidFill>
                  <a:srgbClr val="0070C0"/>
                </a:solidFill>
                <a:effectLst/>
              </a:rPr>
              <a:t>  Take care of a pet for four weeks.</a:t>
            </a:r>
            <a:br>
              <a:rPr lang="en-GB" sz="1500" dirty="0">
                <a:solidFill>
                  <a:srgbClr val="0070C0"/>
                </a:solidFill>
              </a:rPr>
            </a:br>
            <a:r>
              <a:rPr lang="en-GB" sz="1500" b="1" i="0" dirty="0">
                <a:solidFill>
                  <a:srgbClr val="0070C0"/>
                </a:solidFill>
                <a:effectLst/>
              </a:rPr>
              <a:t>a.    </a:t>
            </a:r>
            <a:r>
              <a:rPr lang="en-GB" sz="1500" b="0" i="0" dirty="0">
                <a:solidFill>
                  <a:srgbClr val="0070C0"/>
                </a:solidFill>
                <a:effectLst/>
              </a:rPr>
              <a:t>Feed it and be certain it has fresh water</a:t>
            </a:r>
            <a:br>
              <a:rPr lang="en-GB" sz="1500" dirty="0">
                <a:solidFill>
                  <a:srgbClr val="0070C0"/>
                </a:solidFill>
              </a:rPr>
            </a:br>
            <a:r>
              <a:rPr lang="en-GB" sz="1500" b="1" i="0" dirty="0">
                <a:solidFill>
                  <a:srgbClr val="0070C0"/>
                </a:solidFill>
                <a:effectLst/>
              </a:rPr>
              <a:t>b. </a:t>
            </a:r>
            <a:r>
              <a:rPr lang="en-GB" sz="1500" b="0" i="0" dirty="0">
                <a:solidFill>
                  <a:srgbClr val="0070C0"/>
                </a:solidFill>
                <a:effectLst/>
              </a:rPr>
              <a:t>   Brush your pet, give it a bath or clean its resting place</a:t>
            </a:r>
            <a:br>
              <a:rPr lang="en-GB" sz="1500" dirty="0">
                <a:solidFill>
                  <a:srgbClr val="0070C0"/>
                </a:solidFill>
              </a:rPr>
            </a:br>
            <a:r>
              <a:rPr lang="en-GB" sz="1500" b="1" i="0" dirty="0">
                <a:solidFill>
                  <a:srgbClr val="0070C0"/>
                </a:solidFill>
                <a:effectLst/>
              </a:rPr>
              <a:t>OR</a:t>
            </a:r>
            <a:br>
              <a:rPr lang="en-GB" sz="1500" dirty="0">
                <a:solidFill>
                  <a:srgbClr val="0070C0"/>
                </a:solidFill>
              </a:rPr>
            </a:br>
            <a:r>
              <a:rPr lang="en-GB" sz="1500" b="0" i="0" dirty="0">
                <a:solidFill>
                  <a:srgbClr val="0070C0"/>
                </a:solidFill>
                <a:effectLst/>
              </a:rPr>
              <a:t>Put out scraps or seeds for birds or animals in your neighbourhood or school.</a:t>
            </a:r>
            <a:br>
              <a:rPr lang="en-GB" sz="1500" dirty="0">
                <a:solidFill>
                  <a:srgbClr val="0070C0"/>
                </a:solidFill>
              </a:rPr>
            </a:br>
            <a:r>
              <a:rPr lang="en-GB" sz="1500" b="1" i="0" dirty="0">
                <a:solidFill>
                  <a:srgbClr val="0070C0"/>
                </a:solidFill>
                <a:effectLst/>
              </a:rPr>
              <a:t>a.    </a:t>
            </a:r>
            <a:r>
              <a:rPr lang="en-GB" sz="1500" b="0" i="0" dirty="0">
                <a:solidFill>
                  <a:srgbClr val="0070C0"/>
                </a:solidFill>
                <a:effectLst/>
              </a:rPr>
              <a:t>Identify creatures that eat these scraps</a:t>
            </a:r>
            <a:br>
              <a:rPr lang="en-GB" sz="1500" dirty="0">
                <a:solidFill>
                  <a:srgbClr val="0070C0"/>
                </a:solidFill>
              </a:rPr>
            </a:br>
            <a:r>
              <a:rPr lang="en-GB" sz="1500" b="1" i="0" dirty="0">
                <a:solidFill>
                  <a:srgbClr val="0070C0"/>
                </a:solidFill>
                <a:effectLst/>
              </a:rPr>
              <a:t>b.    </a:t>
            </a:r>
            <a:r>
              <a:rPr lang="en-GB" sz="1500" b="0" i="0" dirty="0">
                <a:solidFill>
                  <a:srgbClr val="0070C0"/>
                </a:solidFill>
                <a:effectLst/>
              </a:rPr>
              <a:t>Draw and colour pictures of them</a:t>
            </a:r>
            <a:br>
              <a:rPr lang="en-GB" sz="1500" dirty="0">
                <a:solidFill>
                  <a:srgbClr val="0070C0"/>
                </a:solidFill>
              </a:rPr>
            </a:br>
            <a:r>
              <a:rPr lang="en-GB" sz="1500" b="1" i="0" dirty="0">
                <a:solidFill>
                  <a:srgbClr val="0070C0"/>
                </a:solidFill>
                <a:effectLst/>
              </a:rPr>
              <a:t>2. </a:t>
            </a:r>
            <a:r>
              <a:rPr lang="en-GB" sz="1500" b="0" i="0" dirty="0">
                <a:solidFill>
                  <a:srgbClr val="0070C0"/>
                </a:solidFill>
                <a:effectLst/>
              </a:rPr>
              <a:t>   List creatures that live in your neighbourhood.</a:t>
            </a:r>
            <a:br>
              <a:rPr lang="en-GB" sz="1500" dirty="0">
                <a:solidFill>
                  <a:srgbClr val="0070C0"/>
                </a:solidFill>
              </a:rPr>
            </a:br>
            <a:r>
              <a:rPr lang="en-GB" sz="1500" b="1" i="0" dirty="0">
                <a:solidFill>
                  <a:srgbClr val="0070C0"/>
                </a:solidFill>
                <a:effectLst/>
              </a:rPr>
              <a:t>3. </a:t>
            </a:r>
            <a:r>
              <a:rPr lang="en-GB" sz="1500" b="0" i="0" dirty="0">
                <a:solidFill>
                  <a:srgbClr val="0070C0"/>
                </a:solidFill>
                <a:effectLst/>
              </a:rPr>
              <a:t>   Match 10 animals with their houses.</a:t>
            </a:r>
            <a:br>
              <a:rPr lang="en-GB" sz="1500" dirty="0">
                <a:solidFill>
                  <a:srgbClr val="0070C0"/>
                </a:solidFill>
              </a:rPr>
            </a:br>
            <a:r>
              <a:rPr lang="en-GB" sz="1500" b="1" i="0" dirty="0">
                <a:solidFill>
                  <a:srgbClr val="0070C0"/>
                </a:solidFill>
                <a:effectLst/>
              </a:rPr>
              <a:t>4. </a:t>
            </a:r>
            <a:r>
              <a:rPr lang="en-GB" sz="1500" b="0" i="0" dirty="0">
                <a:solidFill>
                  <a:srgbClr val="0070C0"/>
                </a:solidFill>
                <a:effectLst/>
              </a:rPr>
              <a:t>   Make an animal mask.</a:t>
            </a:r>
            <a:br>
              <a:rPr lang="en-GB" sz="1500" dirty="0">
                <a:solidFill>
                  <a:srgbClr val="0070C0"/>
                </a:solidFill>
              </a:rPr>
            </a:br>
            <a:r>
              <a:rPr lang="en-GB" sz="1500" b="1" i="0" dirty="0">
                <a:solidFill>
                  <a:srgbClr val="0070C0"/>
                </a:solidFill>
                <a:effectLst/>
              </a:rPr>
              <a:t>5. </a:t>
            </a:r>
            <a:r>
              <a:rPr lang="en-GB" sz="1500" b="0" i="0" dirty="0">
                <a:solidFill>
                  <a:srgbClr val="0070C0"/>
                </a:solidFill>
                <a:effectLst/>
              </a:rPr>
              <a:t>   Play an animal game.</a:t>
            </a:r>
            <a:br>
              <a:rPr lang="en-GB" sz="1500" dirty="0">
                <a:solidFill>
                  <a:srgbClr val="0070C0"/>
                </a:solidFill>
              </a:rPr>
            </a:br>
            <a:r>
              <a:rPr lang="en-GB" sz="1500" b="1" i="0" dirty="0">
                <a:solidFill>
                  <a:srgbClr val="0070C0"/>
                </a:solidFill>
                <a:effectLst/>
              </a:rPr>
              <a:t>6. </a:t>
            </a:r>
            <a:r>
              <a:rPr lang="en-GB" sz="1500" b="0" i="0" dirty="0">
                <a:solidFill>
                  <a:srgbClr val="0070C0"/>
                </a:solidFill>
                <a:effectLst/>
              </a:rPr>
              <a:t>   Make a stuffed animal. Describe how this animal would be cared for if it were real.</a:t>
            </a:r>
            <a:br>
              <a:rPr lang="en-GB" sz="1500" dirty="0">
                <a:solidFill>
                  <a:srgbClr val="0070C0"/>
                </a:solidFill>
              </a:rPr>
            </a:br>
            <a:r>
              <a:rPr lang="en-GB" sz="1500" b="1" i="0" dirty="0">
                <a:solidFill>
                  <a:srgbClr val="0070C0"/>
                </a:solidFill>
                <a:effectLst/>
              </a:rPr>
              <a:t>OR</a:t>
            </a:r>
            <a:br>
              <a:rPr lang="en-GB" sz="1500" dirty="0">
                <a:solidFill>
                  <a:srgbClr val="0070C0"/>
                </a:solidFill>
              </a:rPr>
            </a:br>
            <a:r>
              <a:rPr lang="en-GB" sz="1500" b="0" i="0" dirty="0">
                <a:solidFill>
                  <a:srgbClr val="0070C0"/>
                </a:solidFill>
                <a:effectLst/>
              </a:rPr>
              <a:t>Visit one of the following:</a:t>
            </a:r>
            <a:br>
              <a:rPr lang="en-GB" sz="1500" dirty="0">
                <a:solidFill>
                  <a:srgbClr val="0070C0"/>
                </a:solidFill>
              </a:rPr>
            </a:br>
            <a:r>
              <a:rPr lang="en-GB" sz="1500" b="1" i="0" dirty="0">
                <a:solidFill>
                  <a:srgbClr val="0070C0"/>
                </a:solidFill>
                <a:effectLst/>
              </a:rPr>
              <a:t>a.    </a:t>
            </a:r>
            <a:r>
              <a:rPr lang="en-GB" sz="1500" b="0" i="0" dirty="0">
                <a:solidFill>
                  <a:srgbClr val="0070C0"/>
                </a:solidFill>
                <a:effectLst/>
              </a:rPr>
              <a:t>zoo      </a:t>
            </a:r>
            <a:r>
              <a:rPr lang="en-GB" sz="1500" b="1" i="0" dirty="0">
                <a:solidFill>
                  <a:srgbClr val="0070C0"/>
                </a:solidFill>
                <a:effectLst/>
              </a:rPr>
              <a:t>  d. </a:t>
            </a:r>
            <a:r>
              <a:rPr lang="en-GB" sz="1500" b="0" i="0" dirty="0">
                <a:solidFill>
                  <a:srgbClr val="0070C0"/>
                </a:solidFill>
                <a:effectLst/>
              </a:rPr>
              <a:t>   farmyard</a:t>
            </a:r>
            <a:br>
              <a:rPr lang="en-GB" sz="1500" dirty="0">
                <a:solidFill>
                  <a:srgbClr val="0070C0"/>
                </a:solidFill>
              </a:rPr>
            </a:br>
            <a:r>
              <a:rPr lang="en-GB" sz="1500" b="1" i="0" dirty="0">
                <a:solidFill>
                  <a:srgbClr val="0070C0"/>
                </a:solidFill>
                <a:effectLst/>
              </a:rPr>
              <a:t>b.    </a:t>
            </a:r>
            <a:r>
              <a:rPr lang="en-GB" sz="1500" b="0" i="0" dirty="0">
                <a:solidFill>
                  <a:srgbClr val="0070C0"/>
                </a:solidFill>
                <a:effectLst/>
              </a:rPr>
              <a:t>kennel    </a:t>
            </a:r>
            <a:r>
              <a:rPr lang="en-GB" sz="1500" b="1" i="0" dirty="0">
                <a:solidFill>
                  <a:srgbClr val="0070C0"/>
                </a:solidFill>
                <a:effectLst/>
              </a:rPr>
              <a:t>e. </a:t>
            </a:r>
            <a:r>
              <a:rPr lang="en-GB" sz="1500" b="0" i="0" dirty="0">
                <a:solidFill>
                  <a:srgbClr val="0070C0"/>
                </a:solidFill>
                <a:effectLst/>
              </a:rPr>
              <a:t>   aviary</a:t>
            </a:r>
            <a:br>
              <a:rPr lang="en-GB" sz="1500" dirty="0">
                <a:solidFill>
                  <a:srgbClr val="0070C0"/>
                </a:solidFill>
              </a:rPr>
            </a:br>
            <a:r>
              <a:rPr lang="en-GB" sz="1500" b="1" i="0" dirty="0">
                <a:solidFill>
                  <a:srgbClr val="0070C0"/>
                </a:solidFill>
                <a:effectLst/>
              </a:rPr>
              <a:t>c. </a:t>
            </a:r>
            <a:r>
              <a:rPr lang="en-GB" sz="1500" b="0" i="0" dirty="0">
                <a:solidFill>
                  <a:srgbClr val="0070C0"/>
                </a:solidFill>
                <a:effectLst/>
              </a:rPr>
              <a:t>   museum    </a:t>
            </a:r>
            <a:r>
              <a:rPr lang="en-GB" sz="1500" b="1" i="0" dirty="0">
                <a:solidFill>
                  <a:srgbClr val="0070C0"/>
                </a:solidFill>
                <a:effectLst/>
              </a:rPr>
              <a:t>f. </a:t>
            </a:r>
            <a:r>
              <a:rPr lang="en-GB" sz="1500" b="0" i="0" dirty="0">
                <a:solidFill>
                  <a:srgbClr val="0070C0"/>
                </a:solidFill>
                <a:effectLst/>
              </a:rPr>
              <a:t>   pet shop</a:t>
            </a:r>
            <a:br>
              <a:rPr lang="en-GB" sz="1500" dirty="0">
                <a:solidFill>
                  <a:srgbClr val="0070C0"/>
                </a:solidFill>
              </a:rPr>
            </a:br>
            <a:r>
              <a:rPr lang="en-GB" sz="1500" b="1" i="0" dirty="0">
                <a:solidFill>
                  <a:srgbClr val="0070C0"/>
                </a:solidFill>
                <a:effectLst/>
              </a:rPr>
              <a:t>7.    </a:t>
            </a:r>
            <a:r>
              <a:rPr lang="en-GB" sz="1500" b="0" i="0" dirty="0">
                <a:solidFill>
                  <a:srgbClr val="0070C0"/>
                </a:solidFill>
                <a:effectLst/>
              </a:rPr>
              <a:t>On what day of creation did God create the animal you cared for.</a:t>
            </a:r>
            <a:endParaRPr lang="en-GB" sz="1500" b="1" dirty="0">
              <a:solidFill>
                <a:srgbClr val="0070C0"/>
              </a:solidFill>
            </a:endParaRP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flipH="1">
            <a:off x="8606649" y="3814161"/>
            <a:ext cx="1242895" cy="2606339"/>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7608454" y="3827715"/>
            <a:ext cx="1160970" cy="2614170"/>
          </a:xfrm>
          <a:prstGeom prst="rect">
            <a:avLst/>
          </a:prstGeom>
        </p:spPr>
      </p:pic>
      <p:sp>
        <p:nvSpPr>
          <p:cNvPr id="23" name="Retângulo 22"/>
          <p:cNvSpPr/>
          <p:nvPr/>
        </p:nvSpPr>
        <p:spPr>
          <a:xfrm>
            <a:off x="1959416" y="437500"/>
            <a:ext cx="6043642" cy="1107996"/>
          </a:xfrm>
          <a:prstGeom prst="rect">
            <a:avLst/>
          </a:prstGeom>
          <a:noFill/>
        </p:spPr>
        <p:txBody>
          <a:bodyPr wrap="none" lIns="91440" tIns="45720" rIns="91440" bIns="45720">
            <a:spAutoFit/>
          </a:bodyPr>
          <a:lstStyle/>
          <a:p>
            <a:pPr algn="ctr"/>
            <a:r>
              <a:rPr lang="pt-BR" sz="6600" b="1" cap="none"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Requirements</a:t>
            </a:r>
            <a:endParaRPr lang="pt-BR" sz="66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pic>
        <p:nvPicPr>
          <p:cNvPr id="2" name="Picture 2" descr="Camera free vector icons designed by Freepik | Vector icon design, Free  icons, Camera clip art">
            <a:extLst>
              <a:ext uri="{FF2B5EF4-FFF2-40B4-BE49-F238E27FC236}">
                <a16:creationId xmlns:a16="http://schemas.microsoft.com/office/drawing/2014/main" id="{D2DA2CA4-600D-4B16-85D1-E8324870787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309826" y="2327148"/>
            <a:ext cx="759625" cy="759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50996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1848879" y="1680395"/>
            <a:ext cx="6264696" cy="4340893"/>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b="1" dirty="0">
                <a:solidFill>
                  <a:srgbClr val="FF0000"/>
                </a:solidFill>
              </a:rPr>
              <a:t>QUESTION 1</a:t>
            </a:r>
          </a:p>
          <a:p>
            <a:pPr algn="ctr"/>
            <a:r>
              <a:rPr lang="en-GB" sz="2500" b="1" i="0" dirty="0">
                <a:solidFill>
                  <a:srgbClr val="0070C0"/>
                </a:solidFill>
                <a:effectLst/>
              </a:rPr>
              <a:t>1.    Take care of a pet for </a:t>
            </a:r>
            <a:r>
              <a:rPr lang="en-GB" sz="2500" b="1" dirty="0">
                <a:solidFill>
                  <a:srgbClr val="0070C0"/>
                </a:solidFill>
              </a:rPr>
              <a:t>4</a:t>
            </a:r>
            <a:r>
              <a:rPr lang="en-GB" sz="2500" b="1" i="0" dirty="0">
                <a:solidFill>
                  <a:srgbClr val="0070C0"/>
                </a:solidFill>
                <a:effectLst/>
              </a:rPr>
              <a:t> weeks.</a:t>
            </a:r>
            <a:br>
              <a:rPr lang="en-GB" sz="2500" b="1" dirty="0">
                <a:solidFill>
                  <a:srgbClr val="0070C0"/>
                </a:solidFill>
              </a:rPr>
            </a:br>
            <a:r>
              <a:rPr lang="en-GB" sz="2500" b="1" i="0" dirty="0">
                <a:solidFill>
                  <a:srgbClr val="0070C0"/>
                </a:solidFill>
                <a:effectLst/>
              </a:rPr>
              <a:t>a.    Feed it and be certain it has fresh water</a:t>
            </a:r>
            <a:br>
              <a:rPr lang="en-GB" sz="2500" b="1" dirty="0">
                <a:solidFill>
                  <a:srgbClr val="0070C0"/>
                </a:solidFill>
              </a:rPr>
            </a:br>
            <a:r>
              <a:rPr lang="en-GB" sz="2500" b="1" i="0" dirty="0">
                <a:solidFill>
                  <a:srgbClr val="0070C0"/>
                </a:solidFill>
                <a:effectLst/>
              </a:rPr>
              <a:t>b.    Brush your pet, give it a bath or clean its resting place </a:t>
            </a:r>
          </a:p>
          <a:p>
            <a:pPr algn="ctr"/>
            <a:r>
              <a:rPr lang="en-GB" sz="2500" b="1" i="0" dirty="0">
                <a:solidFill>
                  <a:srgbClr val="0070C0"/>
                </a:solidFill>
                <a:effectLst/>
              </a:rPr>
              <a:t>OR</a:t>
            </a:r>
            <a:br>
              <a:rPr lang="en-GB" sz="2500" b="1" dirty="0">
                <a:solidFill>
                  <a:srgbClr val="0070C0"/>
                </a:solidFill>
              </a:rPr>
            </a:br>
            <a:r>
              <a:rPr lang="en-GB" sz="2500" b="1" i="0" dirty="0">
                <a:solidFill>
                  <a:srgbClr val="0070C0"/>
                </a:solidFill>
                <a:effectLst/>
              </a:rPr>
              <a:t>Put out scraps or seeds for birds or animals in your neighbourhood or school.</a:t>
            </a:r>
            <a:br>
              <a:rPr lang="en-GB" sz="2500" b="1" dirty="0">
                <a:solidFill>
                  <a:srgbClr val="0070C0"/>
                </a:solidFill>
              </a:rPr>
            </a:br>
            <a:r>
              <a:rPr lang="en-GB" sz="2500" b="1" i="0" dirty="0">
                <a:solidFill>
                  <a:srgbClr val="0070C0"/>
                </a:solidFill>
                <a:effectLst/>
              </a:rPr>
              <a:t>a.    Identify creatures that eat these scraps</a:t>
            </a:r>
            <a:br>
              <a:rPr lang="en-GB" sz="2500" b="1" dirty="0">
                <a:solidFill>
                  <a:srgbClr val="0070C0"/>
                </a:solidFill>
              </a:rPr>
            </a:br>
            <a:r>
              <a:rPr lang="en-GB" sz="2500" b="1" i="0" dirty="0">
                <a:solidFill>
                  <a:srgbClr val="0070C0"/>
                </a:solidFill>
                <a:effectLst/>
              </a:rPr>
              <a:t>b.    Draw and colour pictures of them</a:t>
            </a:r>
            <a:endParaRPr lang="en-GB" sz="2500" b="1" dirty="0">
              <a:solidFill>
                <a:srgbClr val="0070C0"/>
              </a:solidFill>
            </a:endParaRP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23" name="Retângulo 22"/>
          <p:cNvSpPr/>
          <p:nvPr/>
        </p:nvSpPr>
        <p:spPr>
          <a:xfrm>
            <a:off x="2184638" y="437500"/>
            <a:ext cx="5593198" cy="1107996"/>
          </a:xfrm>
          <a:prstGeom prst="rect">
            <a:avLst/>
          </a:prstGeom>
          <a:noFill/>
        </p:spPr>
        <p:txBody>
          <a:bodyPr wrap="none" lIns="91440" tIns="45720" rIns="91440" bIns="45720">
            <a:spAutoFit/>
          </a:bodyPr>
          <a:lstStyle/>
          <a:p>
            <a:pPr algn="ctr"/>
            <a:r>
              <a:rPr lang="pt-BR" sz="66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Requirement</a:t>
            </a:r>
          </a:p>
        </p:txBody>
      </p:sp>
      <p:pic>
        <p:nvPicPr>
          <p:cNvPr id="1026" name="Picture 2" descr="Camera free vector icons designed by Freepik | Vector icon design, Free  icons, Camera clip art">
            <a:extLst>
              <a:ext uri="{FF2B5EF4-FFF2-40B4-BE49-F238E27FC236}">
                <a16:creationId xmlns:a16="http://schemas.microsoft.com/office/drawing/2014/main" id="{859998A5-B154-4468-BAD5-DB68333559C4}"/>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73187" y="6010095"/>
            <a:ext cx="759625" cy="759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59370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sp>
        <p:nvSpPr>
          <p:cNvPr id="24" name="Retângulo 23"/>
          <p:cNvSpPr/>
          <p:nvPr/>
        </p:nvSpPr>
        <p:spPr>
          <a:xfrm>
            <a:off x="1473292" y="268223"/>
            <a:ext cx="7015867" cy="1446550"/>
          </a:xfrm>
          <a:prstGeom prst="rect">
            <a:avLst/>
          </a:prstGeom>
          <a:noFill/>
        </p:spPr>
        <p:txBody>
          <a:bodyPr wrap="square" lIns="91440" tIns="45720" rIns="91440" bIns="45720">
            <a:spAutoFit/>
          </a:bodyPr>
          <a:lstStyle/>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How</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to</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take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care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p>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of</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an</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animal?</a:t>
            </a:r>
            <a:endParaRPr lang="pt-BR" sz="4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2748977" y="2077713"/>
            <a:ext cx="4464493" cy="668485"/>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solidFill>
                  <a:schemeClr val="tx1"/>
                </a:solidFill>
              </a:rPr>
              <a:t>1 – Food</a:t>
            </a: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42" name="Rectangle 7"/>
          <p:cNvSpPr/>
          <p:nvPr/>
        </p:nvSpPr>
        <p:spPr>
          <a:xfrm>
            <a:off x="2748977" y="2917515"/>
            <a:ext cx="4464493" cy="2743733"/>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000" b="1" dirty="0">
              <a:solidFill>
                <a:srgbClr val="0070C0"/>
              </a:solidFill>
            </a:endParaRPr>
          </a:p>
        </p:txBody>
      </p:sp>
      <p:pic>
        <p:nvPicPr>
          <p:cNvPr id="1026" name="Picture 2" descr="Dog Food PNG Transparent Images | PNG All"/>
          <p:cNvPicPr>
            <a:picLocks noChangeAspect="1" noChangeArrowheads="1"/>
          </p:cNvPicPr>
          <p:nvPr/>
        </p:nvPicPr>
        <p:blipFill rotWithShape="1">
          <a:blip r:embed="rId7">
            <a:extLst>
              <a:ext uri="{28A0092B-C50C-407E-A947-70E740481C1C}">
                <a14:useLocalDpi xmlns:a14="http://schemas.microsoft.com/office/drawing/2010/main" val="0"/>
              </a:ext>
            </a:extLst>
          </a:blip>
          <a:srcRect l="13499" t="11628" r="15519" b="10707"/>
          <a:stretch/>
        </p:blipFill>
        <p:spPr bwMode="auto">
          <a:xfrm>
            <a:off x="4664968" y="3538285"/>
            <a:ext cx="2014159" cy="150219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ird Food Clipart"/>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404909" y="3348169"/>
            <a:ext cx="1079256" cy="1882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98076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sp>
        <p:nvSpPr>
          <p:cNvPr id="24" name="Retângulo 23"/>
          <p:cNvSpPr/>
          <p:nvPr/>
        </p:nvSpPr>
        <p:spPr>
          <a:xfrm>
            <a:off x="1473292" y="268223"/>
            <a:ext cx="7015867" cy="1446550"/>
          </a:xfrm>
          <a:prstGeom prst="rect">
            <a:avLst/>
          </a:prstGeom>
          <a:noFill/>
        </p:spPr>
        <p:txBody>
          <a:bodyPr wrap="square" lIns="91440" tIns="45720" rIns="91440" bIns="45720">
            <a:spAutoFit/>
          </a:bodyPr>
          <a:lstStyle/>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How</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to</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take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care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p>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of</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an</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animal?</a:t>
            </a:r>
            <a:endParaRPr lang="pt-BR" sz="4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pic>
        <p:nvPicPr>
          <p:cNvPr id="2" name="Image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077477" y="2154809"/>
            <a:ext cx="2899859" cy="386647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Imagem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981133" y="2154809"/>
            <a:ext cx="2899859" cy="386647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5014791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sp>
        <p:nvSpPr>
          <p:cNvPr id="24" name="Retângulo 23"/>
          <p:cNvSpPr/>
          <p:nvPr/>
        </p:nvSpPr>
        <p:spPr>
          <a:xfrm>
            <a:off x="1473292" y="268223"/>
            <a:ext cx="7015867" cy="1446550"/>
          </a:xfrm>
          <a:prstGeom prst="rect">
            <a:avLst/>
          </a:prstGeom>
          <a:noFill/>
        </p:spPr>
        <p:txBody>
          <a:bodyPr wrap="square" lIns="91440" tIns="45720" rIns="91440" bIns="45720">
            <a:spAutoFit/>
          </a:bodyPr>
          <a:lstStyle/>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How</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to</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take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care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p>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of</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an</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animal?</a:t>
            </a:r>
            <a:endParaRPr lang="pt-BR" sz="4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2748977" y="2077713"/>
            <a:ext cx="4464493" cy="668485"/>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solidFill>
                  <a:schemeClr val="tx1"/>
                </a:solidFill>
              </a:rPr>
              <a:t>2 – Fresh Water</a:t>
            </a: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42" name="Rectangle 7"/>
          <p:cNvSpPr/>
          <p:nvPr/>
        </p:nvSpPr>
        <p:spPr>
          <a:xfrm>
            <a:off x="2748977" y="2917515"/>
            <a:ext cx="4464493" cy="2743733"/>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000" b="1" dirty="0">
              <a:solidFill>
                <a:srgbClr val="0070C0"/>
              </a:solidFill>
            </a:endParaRPr>
          </a:p>
        </p:txBody>
      </p:sp>
      <p:pic>
        <p:nvPicPr>
          <p:cNvPr id="2050" name="Picture 2" descr="Keep fresh water flowing and pets comfortably hydrated with the  AmazonBasics Gravity Pet Waterer, Small. Ideal for cats or dogs in sing… |  Pet feeder, Cat bed, Pets"/>
          <p:cNvPicPr>
            <a:picLocks noChangeAspect="1" noChangeArrowheads="1"/>
          </p:cNvPicPr>
          <p:nvPr/>
        </p:nvPicPr>
        <p:blipFill rotWithShape="1">
          <a:blip r:embed="rId7">
            <a:extLst>
              <a:ext uri="{28A0092B-C50C-407E-A947-70E740481C1C}">
                <a14:useLocalDpi xmlns:a14="http://schemas.microsoft.com/office/drawing/2010/main" val="0"/>
              </a:ext>
            </a:extLst>
          </a:blip>
          <a:srcRect t="21346" b="10605"/>
          <a:stretch/>
        </p:blipFill>
        <p:spPr bwMode="auto">
          <a:xfrm>
            <a:off x="2748977" y="2917515"/>
            <a:ext cx="1787385" cy="198647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1" name="Picture 3"/>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911" t="8447" r="-911" b="9614"/>
          <a:stretch/>
        </p:blipFill>
        <p:spPr bwMode="auto">
          <a:xfrm>
            <a:off x="5385048" y="2877706"/>
            <a:ext cx="1854726" cy="2026286"/>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descr="80ML Drinking Water Bottle Small Pet Rabbit Pigs Hamster Rats Gerbils | eBay"/>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t="8333" r="14476" b="12926"/>
          <a:stretch/>
        </p:blipFill>
        <p:spPr bwMode="auto">
          <a:xfrm>
            <a:off x="4043334" y="3903635"/>
            <a:ext cx="1845770" cy="169936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16668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sp>
        <p:nvSpPr>
          <p:cNvPr id="24" name="Retângulo 23"/>
          <p:cNvSpPr/>
          <p:nvPr/>
        </p:nvSpPr>
        <p:spPr>
          <a:xfrm>
            <a:off x="1473292" y="268223"/>
            <a:ext cx="7015867" cy="1446550"/>
          </a:xfrm>
          <a:prstGeom prst="rect">
            <a:avLst/>
          </a:prstGeom>
          <a:noFill/>
        </p:spPr>
        <p:txBody>
          <a:bodyPr wrap="square" lIns="91440" tIns="45720" rIns="91440" bIns="45720">
            <a:spAutoFit/>
          </a:bodyPr>
          <a:lstStyle/>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How</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to</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take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care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p>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of</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an</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animal?</a:t>
            </a:r>
            <a:endParaRPr lang="pt-BR" sz="4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pic>
        <p:nvPicPr>
          <p:cNvPr id="3" name="Imagem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2441721" y="1655240"/>
            <a:ext cx="2646295" cy="352839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 name="Imagem 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4962000" y="3052280"/>
            <a:ext cx="2646294" cy="35283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0769716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sp>
        <p:nvSpPr>
          <p:cNvPr id="24" name="Retângulo 23"/>
          <p:cNvSpPr/>
          <p:nvPr/>
        </p:nvSpPr>
        <p:spPr>
          <a:xfrm>
            <a:off x="1473292" y="268223"/>
            <a:ext cx="7015867" cy="1446550"/>
          </a:xfrm>
          <a:prstGeom prst="rect">
            <a:avLst/>
          </a:prstGeom>
          <a:noFill/>
        </p:spPr>
        <p:txBody>
          <a:bodyPr wrap="square" lIns="91440" tIns="45720" rIns="91440" bIns="45720">
            <a:spAutoFit/>
          </a:bodyPr>
          <a:lstStyle/>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How</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to</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take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care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p>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of</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an</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animal?</a:t>
            </a:r>
            <a:endParaRPr lang="pt-BR" sz="4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2748977" y="2077713"/>
            <a:ext cx="4464493" cy="668485"/>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solidFill>
                  <a:schemeClr val="tx1"/>
                </a:solidFill>
              </a:rPr>
              <a:t>3 - Shelter</a:t>
            </a: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42" name="Rectangle 7"/>
          <p:cNvSpPr/>
          <p:nvPr/>
        </p:nvSpPr>
        <p:spPr>
          <a:xfrm>
            <a:off x="2748977" y="2917515"/>
            <a:ext cx="4464493" cy="2743733"/>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000" b="1" dirty="0">
              <a:solidFill>
                <a:srgbClr val="0070C0"/>
              </a:solidFill>
            </a:endParaRPr>
          </a:p>
        </p:txBody>
      </p:sp>
      <p:pic>
        <p:nvPicPr>
          <p:cNvPr id="6146" name="Picture 2" descr="Cage bird 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529064" y="2960047"/>
            <a:ext cx="1102412" cy="124274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Aquarium Fish Tank PNG Photo | PNG All"/>
          <p:cNvPicPr>
            <a:picLocks noChangeAspect="1" noChangeArrowheads="1"/>
          </p:cNvPicPr>
          <p:nvPr/>
        </p:nvPicPr>
        <p:blipFill rotWithShape="1">
          <a:blip r:embed="rId8">
            <a:extLst>
              <a:ext uri="{28A0092B-C50C-407E-A947-70E740481C1C}">
                <a14:useLocalDpi xmlns:a14="http://schemas.microsoft.com/office/drawing/2010/main" val="0"/>
              </a:ext>
            </a:extLst>
          </a:blip>
          <a:srcRect l="8861" t="13836" r="7006" b="18775"/>
          <a:stretch/>
        </p:blipFill>
        <p:spPr bwMode="auto">
          <a:xfrm>
            <a:off x="3152800" y="4114351"/>
            <a:ext cx="1664353" cy="1333108"/>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Dogs bed transparent png image ~ Free Png Images"/>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86995" y="3147640"/>
            <a:ext cx="1521989" cy="840070"/>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Deluxe 30 x 18, 2-Level Guinea Pig Cage: Guinea Pig Cages &amp; Accessories |  Kaytee"/>
          <p:cNvPicPr>
            <a:picLocks noChangeAspect="1" noChangeArrowheads="1"/>
          </p:cNvPicPr>
          <p:nvPr/>
        </p:nvPicPr>
        <p:blipFill rotWithShape="1">
          <a:blip r:embed="rId10">
            <a:extLst>
              <a:ext uri="{28A0092B-C50C-407E-A947-70E740481C1C}">
                <a14:useLocalDpi xmlns:a14="http://schemas.microsoft.com/office/drawing/2010/main" val="0"/>
              </a:ext>
            </a:extLst>
          </a:blip>
          <a:srcRect t="14860" b="12480"/>
          <a:stretch/>
        </p:blipFill>
        <p:spPr bwMode="auto">
          <a:xfrm>
            <a:off x="5184203" y="4309847"/>
            <a:ext cx="1713013" cy="1244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76251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sp>
        <p:nvSpPr>
          <p:cNvPr id="24" name="Retângulo 23"/>
          <p:cNvSpPr/>
          <p:nvPr/>
        </p:nvSpPr>
        <p:spPr>
          <a:xfrm>
            <a:off x="1473292" y="268223"/>
            <a:ext cx="7015867" cy="1446550"/>
          </a:xfrm>
          <a:prstGeom prst="rect">
            <a:avLst/>
          </a:prstGeom>
          <a:noFill/>
        </p:spPr>
        <p:txBody>
          <a:bodyPr wrap="square" lIns="91440" tIns="45720" rIns="91440" bIns="45720">
            <a:spAutoFit/>
          </a:bodyPr>
          <a:lstStyle/>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How</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to</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take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care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p>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of</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an</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animal?</a:t>
            </a:r>
            <a:endParaRPr lang="pt-BR" sz="4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pic>
        <p:nvPicPr>
          <p:cNvPr id="2" name="Imagem 1"/>
          <p:cNvPicPr>
            <a:picLocks noChangeAspect="1"/>
          </p:cNvPicPr>
          <p:nvPr/>
        </p:nvPicPr>
        <p:blipFill rotWithShape="1">
          <a:blip r:embed="rId7">
            <a:extLst>
              <a:ext uri="{28A0092B-C50C-407E-A947-70E740481C1C}">
                <a14:useLocalDpi xmlns:a14="http://schemas.microsoft.com/office/drawing/2010/main" val="0"/>
              </a:ext>
            </a:extLst>
          </a:blip>
          <a:srcRect l="32716" t="3911" b="10476"/>
          <a:stretch/>
        </p:blipFill>
        <p:spPr>
          <a:xfrm rot="5400000">
            <a:off x="3139965" y="696201"/>
            <a:ext cx="3682524" cy="624757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5662290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sp>
        <p:nvSpPr>
          <p:cNvPr id="24" name="Retângulo 23"/>
          <p:cNvSpPr/>
          <p:nvPr/>
        </p:nvSpPr>
        <p:spPr>
          <a:xfrm>
            <a:off x="1473292" y="268223"/>
            <a:ext cx="7015867" cy="1446550"/>
          </a:xfrm>
          <a:prstGeom prst="rect">
            <a:avLst/>
          </a:prstGeom>
          <a:noFill/>
        </p:spPr>
        <p:txBody>
          <a:bodyPr wrap="square" lIns="91440" tIns="45720" rIns="91440" bIns="45720">
            <a:spAutoFit/>
          </a:bodyPr>
          <a:lstStyle/>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How</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to</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take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care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p>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of</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an</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animal?</a:t>
            </a:r>
            <a:endParaRPr lang="pt-BR" sz="4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2748977" y="2077713"/>
            <a:ext cx="4464493" cy="668485"/>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solidFill>
                  <a:schemeClr val="tx1"/>
                </a:solidFill>
              </a:rPr>
              <a:t>4 - Potty</a:t>
            </a: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42" name="Rectangle 7"/>
          <p:cNvSpPr/>
          <p:nvPr/>
        </p:nvSpPr>
        <p:spPr>
          <a:xfrm>
            <a:off x="2748977" y="2917515"/>
            <a:ext cx="4464493" cy="2743733"/>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000" b="1" dirty="0">
              <a:solidFill>
                <a:srgbClr val="0070C0"/>
              </a:solidFill>
            </a:endParaRPr>
          </a:p>
        </p:txBody>
      </p:sp>
      <p:pic>
        <p:nvPicPr>
          <p:cNvPr id="12290" name="Picture 2" descr="Cleaning the Litter Box: How Often Is Best? | Petfinde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55063" y="2992019"/>
            <a:ext cx="3452348" cy="259472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36020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sp>
        <p:nvSpPr>
          <p:cNvPr id="24" name="Retângulo 23"/>
          <p:cNvSpPr/>
          <p:nvPr/>
        </p:nvSpPr>
        <p:spPr>
          <a:xfrm>
            <a:off x="1473292" y="268223"/>
            <a:ext cx="7015867" cy="1446550"/>
          </a:xfrm>
          <a:prstGeom prst="rect">
            <a:avLst/>
          </a:prstGeom>
          <a:noFill/>
        </p:spPr>
        <p:txBody>
          <a:bodyPr wrap="square" lIns="91440" tIns="45720" rIns="91440" bIns="45720">
            <a:spAutoFit/>
          </a:bodyPr>
          <a:lstStyle/>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How</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to</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take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care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p>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of</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an</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animal?</a:t>
            </a:r>
            <a:endParaRPr lang="pt-BR" sz="4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2748977" y="2077713"/>
            <a:ext cx="4464493" cy="668485"/>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solidFill>
                  <a:schemeClr val="tx1"/>
                </a:solidFill>
              </a:rPr>
              <a:t>5 - Exercise</a:t>
            </a: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42" name="Rectangle 7"/>
          <p:cNvSpPr/>
          <p:nvPr/>
        </p:nvSpPr>
        <p:spPr>
          <a:xfrm>
            <a:off x="2748977" y="2917515"/>
            <a:ext cx="4464493" cy="2743733"/>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000" b="1" dirty="0">
              <a:solidFill>
                <a:srgbClr val="0070C0"/>
              </a:solidFill>
            </a:endParaRPr>
          </a:p>
        </p:txBody>
      </p:sp>
      <p:pic>
        <p:nvPicPr>
          <p:cNvPr id="13314" name="Picture 2" descr="11 Great Ideas for Exercising Your Dog Without Walking - Simply For Dog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23820" y="3119643"/>
            <a:ext cx="3514834" cy="233947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65943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sp>
        <p:nvSpPr>
          <p:cNvPr id="24" name="Retângulo 23"/>
          <p:cNvSpPr/>
          <p:nvPr/>
        </p:nvSpPr>
        <p:spPr>
          <a:xfrm>
            <a:off x="1473292" y="268223"/>
            <a:ext cx="7015867" cy="1446550"/>
          </a:xfrm>
          <a:prstGeom prst="rect">
            <a:avLst/>
          </a:prstGeom>
          <a:noFill/>
        </p:spPr>
        <p:txBody>
          <a:bodyPr wrap="square" lIns="91440" tIns="45720" rIns="91440" bIns="45720">
            <a:spAutoFit/>
          </a:bodyPr>
          <a:lstStyle/>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How</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to</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take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care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p>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of</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an</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animal?</a:t>
            </a:r>
            <a:endParaRPr lang="pt-BR" sz="4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pic>
        <p:nvPicPr>
          <p:cNvPr id="2" name="Imagem 1"/>
          <p:cNvPicPr>
            <a:picLocks noChangeAspect="1"/>
          </p:cNvPicPr>
          <p:nvPr/>
        </p:nvPicPr>
        <p:blipFill rotWithShape="1">
          <a:blip r:embed="rId7">
            <a:extLst>
              <a:ext uri="{28A0092B-C50C-407E-A947-70E740481C1C}">
                <a14:useLocalDpi xmlns:a14="http://schemas.microsoft.com/office/drawing/2010/main" val="0"/>
              </a:ext>
            </a:extLst>
          </a:blip>
          <a:srcRect t="25004" b="9207"/>
          <a:stretch/>
        </p:blipFill>
        <p:spPr>
          <a:xfrm>
            <a:off x="3369230" y="1714774"/>
            <a:ext cx="3167539" cy="45118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8417466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sp>
        <p:nvSpPr>
          <p:cNvPr id="24" name="Retângulo 23"/>
          <p:cNvSpPr/>
          <p:nvPr/>
        </p:nvSpPr>
        <p:spPr>
          <a:xfrm>
            <a:off x="1473292" y="268223"/>
            <a:ext cx="7015867" cy="1446550"/>
          </a:xfrm>
          <a:prstGeom prst="rect">
            <a:avLst/>
          </a:prstGeom>
          <a:noFill/>
        </p:spPr>
        <p:txBody>
          <a:bodyPr wrap="square" lIns="91440" tIns="45720" rIns="91440" bIns="45720">
            <a:spAutoFit/>
          </a:bodyPr>
          <a:lstStyle/>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How</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to</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take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care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p>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of</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an</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animal?</a:t>
            </a:r>
            <a:endParaRPr lang="pt-BR" sz="4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2748977" y="2077713"/>
            <a:ext cx="4464493" cy="668485"/>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solidFill>
                  <a:schemeClr val="tx1"/>
                </a:solidFill>
              </a:rPr>
              <a:t>6 - Grooming</a:t>
            </a: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42" name="Rectangle 7"/>
          <p:cNvSpPr/>
          <p:nvPr/>
        </p:nvSpPr>
        <p:spPr>
          <a:xfrm>
            <a:off x="2748977" y="2917515"/>
            <a:ext cx="4464493" cy="2743733"/>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000" b="1" dirty="0">
              <a:solidFill>
                <a:srgbClr val="0070C0"/>
              </a:solidFill>
            </a:endParaRPr>
          </a:p>
        </p:txBody>
      </p:sp>
      <p:pic>
        <p:nvPicPr>
          <p:cNvPr id="14338" name="Picture 2" descr="How to Turn Your Pet's Bath Time into Spa Time - Big Times Kennel"/>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42873" y="2932068"/>
            <a:ext cx="4076700" cy="27146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12121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sp>
        <p:nvSpPr>
          <p:cNvPr id="24" name="Retângulo 23"/>
          <p:cNvSpPr/>
          <p:nvPr/>
        </p:nvSpPr>
        <p:spPr>
          <a:xfrm>
            <a:off x="1473292" y="268223"/>
            <a:ext cx="7015867" cy="1446550"/>
          </a:xfrm>
          <a:prstGeom prst="rect">
            <a:avLst/>
          </a:prstGeom>
          <a:noFill/>
        </p:spPr>
        <p:txBody>
          <a:bodyPr wrap="square" lIns="91440" tIns="45720" rIns="91440" bIns="45720">
            <a:spAutoFit/>
          </a:bodyPr>
          <a:lstStyle/>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How</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to</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take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care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p>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of</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an</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animal?</a:t>
            </a:r>
            <a:endParaRPr lang="pt-BR" sz="4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pic>
        <p:nvPicPr>
          <p:cNvPr id="3" name="Imagem 2"/>
          <p:cNvPicPr>
            <a:picLocks noChangeAspect="1"/>
          </p:cNvPicPr>
          <p:nvPr/>
        </p:nvPicPr>
        <p:blipFill rotWithShape="1">
          <a:blip r:embed="rId7">
            <a:extLst>
              <a:ext uri="{28A0092B-C50C-407E-A947-70E740481C1C}">
                <a14:useLocalDpi xmlns:a14="http://schemas.microsoft.com/office/drawing/2010/main" val="0"/>
              </a:ext>
            </a:extLst>
          </a:blip>
          <a:srcRect t="18201" r="24109" b="16402"/>
          <a:stretch/>
        </p:blipFill>
        <p:spPr>
          <a:xfrm>
            <a:off x="3029507" y="1754011"/>
            <a:ext cx="3903436" cy="44849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1475062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sp>
        <p:nvSpPr>
          <p:cNvPr id="24" name="Retângulo 23"/>
          <p:cNvSpPr/>
          <p:nvPr/>
        </p:nvSpPr>
        <p:spPr>
          <a:xfrm>
            <a:off x="1473292" y="268223"/>
            <a:ext cx="7015867" cy="1446550"/>
          </a:xfrm>
          <a:prstGeom prst="rect">
            <a:avLst/>
          </a:prstGeom>
          <a:noFill/>
        </p:spPr>
        <p:txBody>
          <a:bodyPr wrap="square" lIns="91440" tIns="45720" rIns="91440" bIns="45720">
            <a:spAutoFit/>
          </a:bodyPr>
          <a:lstStyle/>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How</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to</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take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care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p>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of</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an</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animal?</a:t>
            </a:r>
            <a:endParaRPr lang="pt-BR" sz="4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2748977" y="2077713"/>
            <a:ext cx="4464493" cy="668485"/>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solidFill>
                  <a:schemeClr val="tx1"/>
                </a:solidFill>
              </a:rPr>
              <a:t>7 - Training</a:t>
            </a: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42" name="Rectangle 7"/>
          <p:cNvSpPr/>
          <p:nvPr/>
        </p:nvSpPr>
        <p:spPr>
          <a:xfrm>
            <a:off x="2748977" y="2917515"/>
            <a:ext cx="4464493" cy="2743733"/>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000" b="1" dirty="0">
              <a:solidFill>
                <a:srgbClr val="0070C0"/>
              </a:solidFill>
            </a:endParaRPr>
          </a:p>
        </p:txBody>
      </p:sp>
      <p:pic>
        <p:nvPicPr>
          <p:cNvPr id="15362" name="Picture 2" descr="Obedience Training | Heber City UT | Go Fetch Traini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00183" y="2963942"/>
            <a:ext cx="3162079" cy="2650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45152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2" name="WhatsApp Video 2020-09-29 at 18.58.45">
            <a:hlinkClick r:id="" action="ppaction://media"/>
            <a:extLst>
              <a:ext uri="{FF2B5EF4-FFF2-40B4-BE49-F238E27FC236}">
                <a16:creationId xmlns:a16="http://schemas.microsoft.com/office/drawing/2014/main" id="{916E3D22-BF8F-4F3A-8887-99896E240A31}"/>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21472" r="21423"/>
          <a:stretch/>
        </p:blipFill>
        <p:spPr>
          <a:xfrm>
            <a:off x="1604628" y="146380"/>
            <a:ext cx="6696744" cy="6637971"/>
          </a:xfrm>
          <a:prstGeom prst="rect">
            <a:avLst/>
          </a:prstGeom>
        </p:spPr>
      </p:pic>
    </p:spTree>
    <p:extLst>
      <p:ext uri="{BB962C8B-B14F-4D97-AF65-F5344CB8AC3E}">
        <p14:creationId xmlns:p14="http://schemas.microsoft.com/office/powerpoint/2010/main" val="648166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74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sp>
        <p:nvSpPr>
          <p:cNvPr id="24" name="Retângulo 23"/>
          <p:cNvSpPr/>
          <p:nvPr/>
        </p:nvSpPr>
        <p:spPr>
          <a:xfrm>
            <a:off x="1473292" y="268223"/>
            <a:ext cx="7015867" cy="1446550"/>
          </a:xfrm>
          <a:prstGeom prst="rect">
            <a:avLst/>
          </a:prstGeom>
          <a:noFill/>
        </p:spPr>
        <p:txBody>
          <a:bodyPr wrap="square" lIns="91440" tIns="45720" rIns="91440" bIns="45720">
            <a:spAutoFit/>
          </a:bodyPr>
          <a:lstStyle/>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How</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to</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take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care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p>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of</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an</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animal?</a:t>
            </a:r>
            <a:endParaRPr lang="pt-BR" sz="4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2748977" y="2077713"/>
            <a:ext cx="4464493" cy="668485"/>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solidFill>
                  <a:schemeClr val="tx1"/>
                </a:solidFill>
              </a:rPr>
              <a:t>8 – Health Care</a:t>
            </a: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42" name="Rectangle 7"/>
          <p:cNvSpPr/>
          <p:nvPr/>
        </p:nvSpPr>
        <p:spPr>
          <a:xfrm>
            <a:off x="2748977" y="2917515"/>
            <a:ext cx="4464493" cy="2743733"/>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000" b="1" dirty="0">
              <a:solidFill>
                <a:srgbClr val="0070C0"/>
              </a:solidFill>
            </a:endParaRPr>
          </a:p>
        </p:txBody>
      </p:sp>
      <p:pic>
        <p:nvPicPr>
          <p:cNvPr id="16386" name="Picture 2" descr="Animals In Healthcar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63517" y="3410531"/>
            <a:ext cx="4235412" cy="1757697"/>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Bone, Veterinarian, Animals, Pets, Health Care, Animal icon"/>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t="11308" b="12685"/>
          <a:stretch/>
        </p:blipFill>
        <p:spPr bwMode="auto">
          <a:xfrm>
            <a:off x="5554929" y="3238140"/>
            <a:ext cx="1342287" cy="102022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Transparent Vaccination Clipart - Vaccine Icon Png , Free Transparent  Clipart - ClipartKey"/>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flipH="1">
            <a:off x="2863517" y="3461185"/>
            <a:ext cx="648072" cy="574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41943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sp>
        <p:nvSpPr>
          <p:cNvPr id="24" name="Retângulo 23"/>
          <p:cNvSpPr/>
          <p:nvPr/>
        </p:nvSpPr>
        <p:spPr>
          <a:xfrm>
            <a:off x="1473292" y="268223"/>
            <a:ext cx="7015867" cy="1446550"/>
          </a:xfrm>
          <a:prstGeom prst="rect">
            <a:avLst/>
          </a:prstGeom>
          <a:noFill/>
        </p:spPr>
        <p:txBody>
          <a:bodyPr wrap="square" lIns="91440" tIns="45720" rIns="91440" bIns="45720">
            <a:spAutoFit/>
          </a:bodyPr>
          <a:lstStyle/>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How</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to</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take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care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p>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of</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an</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animal?</a:t>
            </a:r>
            <a:endParaRPr lang="pt-BR" sz="4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2748977" y="1824411"/>
            <a:ext cx="4464493" cy="668485"/>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solidFill>
                  <a:schemeClr val="tx1"/>
                </a:solidFill>
              </a:rPr>
              <a:t>9 - Love</a:t>
            </a: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pic>
        <p:nvPicPr>
          <p:cNvPr id="2" name="Image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360712" y="2887124"/>
            <a:ext cx="2335010" cy="311334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Imagem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083987" y="2887125"/>
            <a:ext cx="2335010" cy="311334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6178873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sp>
        <p:nvSpPr>
          <p:cNvPr id="24" name="Retângulo 23"/>
          <p:cNvSpPr/>
          <p:nvPr/>
        </p:nvSpPr>
        <p:spPr>
          <a:xfrm>
            <a:off x="1473292" y="268223"/>
            <a:ext cx="7015867" cy="1446550"/>
          </a:xfrm>
          <a:prstGeom prst="rect">
            <a:avLst/>
          </a:prstGeom>
          <a:noFill/>
        </p:spPr>
        <p:txBody>
          <a:bodyPr wrap="square" lIns="91440" tIns="45720" rIns="91440" bIns="45720">
            <a:spAutoFit/>
          </a:bodyPr>
          <a:lstStyle/>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How</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to</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take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care</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p>
          <a:p>
            <a:pPr algn="ct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of</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an</a:t>
            </a: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 animal?</a:t>
            </a:r>
            <a:endParaRPr lang="pt-BR" sz="4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3049088" y="1824411"/>
            <a:ext cx="3864269" cy="668485"/>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solidFill>
                  <a:schemeClr val="tx1"/>
                </a:solidFill>
              </a:rPr>
              <a:t>10 - Memories</a:t>
            </a: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pic>
        <p:nvPicPr>
          <p:cNvPr id="2" name="Image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49089" y="2723595"/>
            <a:ext cx="3864268" cy="38606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2" descr="Camera free vector icons designed by Freepik | Vector icon design, Free  icons, Camera clip art">
            <a:extLst>
              <a:ext uri="{FF2B5EF4-FFF2-40B4-BE49-F238E27FC236}">
                <a16:creationId xmlns:a16="http://schemas.microsoft.com/office/drawing/2014/main" id="{D24A4C36-E5B6-4038-95C0-66CD6DD6E2A3}"/>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177136" y="1877894"/>
            <a:ext cx="561518" cy="56151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amera free vector icons designed by Freepik | Vector icon design, Free  icons, Camera clip art">
            <a:extLst>
              <a:ext uri="{FF2B5EF4-FFF2-40B4-BE49-F238E27FC236}">
                <a16:creationId xmlns:a16="http://schemas.microsoft.com/office/drawing/2014/main" id="{49AA8669-155D-4D01-9CDC-7F0623D92169}"/>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239354" y="1856076"/>
            <a:ext cx="561518" cy="5615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26430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1848879" y="1680394"/>
            <a:ext cx="6264696" cy="4340894"/>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rgbClr val="FF0000"/>
                </a:solidFill>
              </a:rPr>
              <a:t>QUESTION 2</a:t>
            </a:r>
          </a:p>
          <a:p>
            <a:pPr algn="ctr"/>
            <a:r>
              <a:rPr lang="en-GB" sz="4800" b="0" i="0" dirty="0">
                <a:solidFill>
                  <a:srgbClr val="7C786F"/>
                </a:solidFill>
                <a:effectLst/>
                <a:latin typeface="trebuchet ms" panose="020B0603020202020204" pitchFamily="34" charset="0"/>
              </a:rPr>
              <a:t> </a:t>
            </a:r>
            <a:r>
              <a:rPr lang="en-GB" sz="4800" b="1" i="0" dirty="0">
                <a:solidFill>
                  <a:srgbClr val="0070C0"/>
                </a:solidFill>
                <a:effectLst/>
              </a:rPr>
              <a:t>List creatures that live in your neighbourhood.</a:t>
            </a:r>
            <a:endParaRPr lang="en-GB" sz="4800" b="1" dirty="0">
              <a:solidFill>
                <a:srgbClr val="0070C0"/>
              </a:solidFill>
            </a:endParaRP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23" name="Retângulo 22"/>
          <p:cNvSpPr/>
          <p:nvPr/>
        </p:nvSpPr>
        <p:spPr>
          <a:xfrm>
            <a:off x="2184638" y="437500"/>
            <a:ext cx="5593198" cy="1107996"/>
          </a:xfrm>
          <a:prstGeom prst="rect">
            <a:avLst/>
          </a:prstGeom>
          <a:noFill/>
        </p:spPr>
        <p:txBody>
          <a:bodyPr wrap="none" lIns="91440" tIns="45720" rIns="91440" bIns="45720">
            <a:spAutoFit/>
          </a:bodyPr>
          <a:lstStyle/>
          <a:p>
            <a:pPr algn="ctr"/>
            <a:r>
              <a:rPr lang="pt-BR" sz="66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Requirement</a:t>
            </a:r>
          </a:p>
        </p:txBody>
      </p:sp>
      <p:pic>
        <p:nvPicPr>
          <p:cNvPr id="3" name="Picture 2" descr="Camera free vector icons designed by Freepik | Vector icon design, Free  icons, Camera clip art">
            <a:extLst>
              <a:ext uri="{FF2B5EF4-FFF2-40B4-BE49-F238E27FC236}">
                <a16:creationId xmlns:a16="http://schemas.microsoft.com/office/drawing/2014/main" id="{F612C0EE-4999-4E2A-9C7B-7F9583DCE13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73187" y="6010095"/>
            <a:ext cx="759625" cy="759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4926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1848879" y="1680394"/>
            <a:ext cx="6264696" cy="4484910"/>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b="1" dirty="0">
              <a:solidFill>
                <a:srgbClr val="0070C0"/>
              </a:solidFill>
            </a:endParaRP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23" name="Retângulo 22"/>
          <p:cNvSpPr/>
          <p:nvPr/>
        </p:nvSpPr>
        <p:spPr>
          <a:xfrm>
            <a:off x="2184638" y="437500"/>
            <a:ext cx="5593198" cy="1107996"/>
          </a:xfrm>
          <a:prstGeom prst="rect">
            <a:avLst/>
          </a:prstGeom>
          <a:noFill/>
        </p:spPr>
        <p:txBody>
          <a:bodyPr wrap="none" lIns="91440" tIns="45720" rIns="91440" bIns="45720">
            <a:spAutoFit/>
          </a:bodyPr>
          <a:lstStyle/>
          <a:p>
            <a:pPr algn="ctr"/>
            <a:r>
              <a:rPr lang="pt-BR" sz="66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Requirement</a:t>
            </a:r>
          </a:p>
        </p:txBody>
      </p:sp>
      <p:pic>
        <p:nvPicPr>
          <p:cNvPr id="2050" name="Picture 2">
            <a:extLst>
              <a:ext uri="{FF2B5EF4-FFF2-40B4-BE49-F238E27FC236}">
                <a16:creationId xmlns:a16="http://schemas.microsoft.com/office/drawing/2014/main" id="{0B027FAB-963F-4ED7-AA22-C05BD40796B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060580" y="1997958"/>
            <a:ext cx="5772901" cy="38486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48136B65-7625-4B6B-9F50-E4BE6D4F131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44910" y="1769406"/>
            <a:ext cx="3804239" cy="43057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AA9815E3-547B-495D-A122-50BC18305E1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776245" y="1781125"/>
            <a:ext cx="4341567" cy="434156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10DE381-434E-4FA7-8CE7-42B7F6348A3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336316" y="1828707"/>
            <a:ext cx="5282291" cy="42939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60" name="Picture 12">
            <a:extLst>
              <a:ext uri="{FF2B5EF4-FFF2-40B4-BE49-F238E27FC236}">
                <a16:creationId xmlns:a16="http://schemas.microsoft.com/office/drawing/2014/main" id="{0499E618-0DB4-406D-B21E-1F33840008B5}"/>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848031" y="1792828"/>
            <a:ext cx="4258860" cy="42588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62" name="Picture 14">
            <a:extLst>
              <a:ext uri="{FF2B5EF4-FFF2-40B4-BE49-F238E27FC236}">
                <a16:creationId xmlns:a16="http://schemas.microsoft.com/office/drawing/2014/main" id="{F2E95B35-9CD5-4E74-9A02-E384DAC8943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349791" y="1957175"/>
            <a:ext cx="5255339" cy="39834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66" name="Picture 18">
            <a:extLst>
              <a:ext uri="{FF2B5EF4-FFF2-40B4-BE49-F238E27FC236}">
                <a16:creationId xmlns:a16="http://schemas.microsoft.com/office/drawing/2014/main" id="{35625EE6-2A92-4D43-B3DF-2A76274DF3BE}"/>
              </a:ext>
            </a:extLst>
          </p:cNvPr>
          <p:cNvPicPr>
            <a:picLocks noChangeAspect="1" noChangeArrowheads="1"/>
          </p:cNvPicPr>
          <p:nvPr/>
        </p:nvPicPr>
        <p:blipFill rotWithShape="1">
          <a:blip r:embed="rId13">
            <a:extLst>
              <a:ext uri="{28A0092B-C50C-407E-A947-70E740481C1C}">
                <a14:useLocalDpi xmlns:a14="http://schemas.microsoft.com/office/drawing/2010/main" val="0"/>
              </a:ext>
            </a:extLst>
          </a:blip>
          <a:srcRect t="22494" b="17654"/>
          <a:stretch/>
        </p:blipFill>
        <p:spPr bwMode="auto">
          <a:xfrm>
            <a:off x="2012925" y="2819110"/>
            <a:ext cx="5879028" cy="236714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Pets Dog And Cat And Rabbit- - Transparent Images Of Pets, HD Png Download  - kindpng">
            <a:extLst>
              <a:ext uri="{FF2B5EF4-FFF2-40B4-BE49-F238E27FC236}">
                <a16:creationId xmlns:a16="http://schemas.microsoft.com/office/drawing/2014/main" id="{0B784E55-9100-4774-9401-78A23987740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59868" y="2421643"/>
            <a:ext cx="6029686" cy="31620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2160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 fill="hold"/>
                                        <p:tgtEl>
                                          <p:spTgt spid="2050"/>
                                        </p:tgtEl>
                                        <p:attrNameLst>
                                          <p:attrName>ppt_w</p:attrName>
                                        </p:attrNameLst>
                                      </p:cBhvr>
                                      <p:tavLst>
                                        <p:tav tm="0">
                                          <p:val>
                                            <p:fltVal val="0"/>
                                          </p:val>
                                        </p:tav>
                                        <p:tav tm="100000">
                                          <p:val>
                                            <p:strVal val="#ppt_w"/>
                                          </p:val>
                                        </p:tav>
                                      </p:tavLst>
                                    </p:anim>
                                    <p:anim calcmode="lin" valueType="num">
                                      <p:cBhvr>
                                        <p:cTn id="8" dur="500" fill="hold"/>
                                        <p:tgtEl>
                                          <p:spTgt spid="2050"/>
                                        </p:tgtEl>
                                        <p:attrNameLst>
                                          <p:attrName>ppt_h</p:attrName>
                                        </p:attrNameLst>
                                      </p:cBhvr>
                                      <p:tavLst>
                                        <p:tav tm="0">
                                          <p:val>
                                            <p:fltVal val="0"/>
                                          </p:val>
                                        </p:tav>
                                        <p:tav tm="100000">
                                          <p:val>
                                            <p:strVal val="#ppt_h"/>
                                          </p:val>
                                        </p:tav>
                                      </p:tavLst>
                                    </p:anim>
                                    <p:animEffect transition="in" filter="fade">
                                      <p:cBhvr>
                                        <p:cTn id="9" dur="500"/>
                                        <p:tgtEl>
                                          <p:spTgt spid="2050"/>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052"/>
                                        </p:tgtEl>
                                        <p:attrNameLst>
                                          <p:attrName>style.visibility</p:attrName>
                                        </p:attrNameLst>
                                      </p:cBhvr>
                                      <p:to>
                                        <p:strVal val="visible"/>
                                      </p:to>
                                    </p:set>
                                    <p:anim calcmode="lin" valueType="num">
                                      <p:cBhvr>
                                        <p:cTn id="14" dur="500" fill="hold"/>
                                        <p:tgtEl>
                                          <p:spTgt spid="2052"/>
                                        </p:tgtEl>
                                        <p:attrNameLst>
                                          <p:attrName>ppt_w</p:attrName>
                                        </p:attrNameLst>
                                      </p:cBhvr>
                                      <p:tavLst>
                                        <p:tav tm="0">
                                          <p:val>
                                            <p:fltVal val="0"/>
                                          </p:val>
                                        </p:tav>
                                        <p:tav tm="100000">
                                          <p:val>
                                            <p:strVal val="#ppt_w"/>
                                          </p:val>
                                        </p:tav>
                                      </p:tavLst>
                                    </p:anim>
                                    <p:anim calcmode="lin" valueType="num">
                                      <p:cBhvr>
                                        <p:cTn id="15" dur="500" fill="hold"/>
                                        <p:tgtEl>
                                          <p:spTgt spid="2052"/>
                                        </p:tgtEl>
                                        <p:attrNameLst>
                                          <p:attrName>ppt_h</p:attrName>
                                        </p:attrNameLst>
                                      </p:cBhvr>
                                      <p:tavLst>
                                        <p:tav tm="0">
                                          <p:val>
                                            <p:fltVal val="0"/>
                                          </p:val>
                                        </p:tav>
                                        <p:tav tm="100000">
                                          <p:val>
                                            <p:strVal val="#ppt_h"/>
                                          </p:val>
                                        </p:tav>
                                      </p:tavLst>
                                    </p:anim>
                                    <p:animEffect transition="in" filter="fade">
                                      <p:cBhvr>
                                        <p:cTn id="16" dur="500"/>
                                        <p:tgtEl>
                                          <p:spTgt spid="2052"/>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2056"/>
                                        </p:tgtEl>
                                        <p:attrNameLst>
                                          <p:attrName>style.visibility</p:attrName>
                                        </p:attrNameLst>
                                      </p:cBhvr>
                                      <p:to>
                                        <p:strVal val="visible"/>
                                      </p:to>
                                    </p:set>
                                    <p:anim calcmode="lin" valueType="num">
                                      <p:cBhvr>
                                        <p:cTn id="21" dur="500" fill="hold"/>
                                        <p:tgtEl>
                                          <p:spTgt spid="2056"/>
                                        </p:tgtEl>
                                        <p:attrNameLst>
                                          <p:attrName>ppt_w</p:attrName>
                                        </p:attrNameLst>
                                      </p:cBhvr>
                                      <p:tavLst>
                                        <p:tav tm="0">
                                          <p:val>
                                            <p:fltVal val="0"/>
                                          </p:val>
                                        </p:tav>
                                        <p:tav tm="100000">
                                          <p:val>
                                            <p:strVal val="#ppt_w"/>
                                          </p:val>
                                        </p:tav>
                                      </p:tavLst>
                                    </p:anim>
                                    <p:anim calcmode="lin" valueType="num">
                                      <p:cBhvr>
                                        <p:cTn id="22" dur="500" fill="hold"/>
                                        <p:tgtEl>
                                          <p:spTgt spid="2056"/>
                                        </p:tgtEl>
                                        <p:attrNameLst>
                                          <p:attrName>ppt_h</p:attrName>
                                        </p:attrNameLst>
                                      </p:cBhvr>
                                      <p:tavLst>
                                        <p:tav tm="0">
                                          <p:val>
                                            <p:fltVal val="0"/>
                                          </p:val>
                                        </p:tav>
                                        <p:tav tm="100000">
                                          <p:val>
                                            <p:strVal val="#ppt_h"/>
                                          </p:val>
                                        </p:tav>
                                      </p:tavLst>
                                    </p:anim>
                                    <p:animEffect transition="in" filter="fade">
                                      <p:cBhvr>
                                        <p:cTn id="23" dur="500"/>
                                        <p:tgtEl>
                                          <p:spTgt spid="205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058"/>
                                        </p:tgtEl>
                                        <p:attrNameLst>
                                          <p:attrName>style.visibility</p:attrName>
                                        </p:attrNameLst>
                                      </p:cBhvr>
                                      <p:to>
                                        <p:strVal val="visible"/>
                                      </p:to>
                                    </p:set>
                                    <p:anim calcmode="lin" valueType="num">
                                      <p:cBhvr>
                                        <p:cTn id="28" dur="500" fill="hold"/>
                                        <p:tgtEl>
                                          <p:spTgt spid="2058"/>
                                        </p:tgtEl>
                                        <p:attrNameLst>
                                          <p:attrName>ppt_w</p:attrName>
                                        </p:attrNameLst>
                                      </p:cBhvr>
                                      <p:tavLst>
                                        <p:tav tm="0">
                                          <p:val>
                                            <p:fltVal val="0"/>
                                          </p:val>
                                        </p:tav>
                                        <p:tav tm="100000">
                                          <p:val>
                                            <p:strVal val="#ppt_w"/>
                                          </p:val>
                                        </p:tav>
                                      </p:tavLst>
                                    </p:anim>
                                    <p:anim calcmode="lin" valueType="num">
                                      <p:cBhvr>
                                        <p:cTn id="29" dur="500" fill="hold"/>
                                        <p:tgtEl>
                                          <p:spTgt spid="2058"/>
                                        </p:tgtEl>
                                        <p:attrNameLst>
                                          <p:attrName>ppt_h</p:attrName>
                                        </p:attrNameLst>
                                      </p:cBhvr>
                                      <p:tavLst>
                                        <p:tav tm="0">
                                          <p:val>
                                            <p:fltVal val="0"/>
                                          </p:val>
                                        </p:tav>
                                        <p:tav tm="100000">
                                          <p:val>
                                            <p:strVal val="#ppt_h"/>
                                          </p:val>
                                        </p:tav>
                                      </p:tavLst>
                                    </p:anim>
                                    <p:animEffect transition="in" filter="fade">
                                      <p:cBhvr>
                                        <p:cTn id="30" dur="500"/>
                                        <p:tgtEl>
                                          <p:spTgt spid="2058"/>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2060"/>
                                        </p:tgtEl>
                                        <p:attrNameLst>
                                          <p:attrName>style.visibility</p:attrName>
                                        </p:attrNameLst>
                                      </p:cBhvr>
                                      <p:to>
                                        <p:strVal val="visible"/>
                                      </p:to>
                                    </p:set>
                                    <p:anim calcmode="lin" valueType="num">
                                      <p:cBhvr>
                                        <p:cTn id="35" dur="500" fill="hold"/>
                                        <p:tgtEl>
                                          <p:spTgt spid="2060"/>
                                        </p:tgtEl>
                                        <p:attrNameLst>
                                          <p:attrName>ppt_w</p:attrName>
                                        </p:attrNameLst>
                                      </p:cBhvr>
                                      <p:tavLst>
                                        <p:tav tm="0">
                                          <p:val>
                                            <p:fltVal val="0"/>
                                          </p:val>
                                        </p:tav>
                                        <p:tav tm="100000">
                                          <p:val>
                                            <p:strVal val="#ppt_w"/>
                                          </p:val>
                                        </p:tav>
                                      </p:tavLst>
                                    </p:anim>
                                    <p:anim calcmode="lin" valueType="num">
                                      <p:cBhvr>
                                        <p:cTn id="36" dur="500" fill="hold"/>
                                        <p:tgtEl>
                                          <p:spTgt spid="2060"/>
                                        </p:tgtEl>
                                        <p:attrNameLst>
                                          <p:attrName>ppt_h</p:attrName>
                                        </p:attrNameLst>
                                      </p:cBhvr>
                                      <p:tavLst>
                                        <p:tav tm="0">
                                          <p:val>
                                            <p:fltVal val="0"/>
                                          </p:val>
                                        </p:tav>
                                        <p:tav tm="100000">
                                          <p:val>
                                            <p:strVal val="#ppt_h"/>
                                          </p:val>
                                        </p:tav>
                                      </p:tavLst>
                                    </p:anim>
                                    <p:animEffect transition="in" filter="fade">
                                      <p:cBhvr>
                                        <p:cTn id="37" dur="500"/>
                                        <p:tgtEl>
                                          <p:spTgt spid="2060"/>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2062"/>
                                        </p:tgtEl>
                                        <p:attrNameLst>
                                          <p:attrName>style.visibility</p:attrName>
                                        </p:attrNameLst>
                                      </p:cBhvr>
                                      <p:to>
                                        <p:strVal val="visible"/>
                                      </p:to>
                                    </p:set>
                                    <p:anim calcmode="lin" valueType="num">
                                      <p:cBhvr>
                                        <p:cTn id="42" dur="500" fill="hold"/>
                                        <p:tgtEl>
                                          <p:spTgt spid="2062"/>
                                        </p:tgtEl>
                                        <p:attrNameLst>
                                          <p:attrName>ppt_w</p:attrName>
                                        </p:attrNameLst>
                                      </p:cBhvr>
                                      <p:tavLst>
                                        <p:tav tm="0">
                                          <p:val>
                                            <p:fltVal val="0"/>
                                          </p:val>
                                        </p:tav>
                                        <p:tav tm="100000">
                                          <p:val>
                                            <p:strVal val="#ppt_w"/>
                                          </p:val>
                                        </p:tav>
                                      </p:tavLst>
                                    </p:anim>
                                    <p:anim calcmode="lin" valueType="num">
                                      <p:cBhvr>
                                        <p:cTn id="43" dur="500" fill="hold"/>
                                        <p:tgtEl>
                                          <p:spTgt spid="2062"/>
                                        </p:tgtEl>
                                        <p:attrNameLst>
                                          <p:attrName>ppt_h</p:attrName>
                                        </p:attrNameLst>
                                      </p:cBhvr>
                                      <p:tavLst>
                                        <p:tav tm="0">
                                          <p:val>
                                            <p:fltVal val="0"/>
                                          </p:val>
                                        </p:tav>
                                        <p:tav tm="100000">
                                          <p:val>
                                            <p:strVal val="#ppt_h"/>
                                          </p:val>
                                        </p:tav>
                                      </p:tavLst>
                                    </p:anim>
                                    <p:animEffect transition="in" filter="fade">
                                      <p:cBhvr>
                                        <p:cTn id="44" dur="500"/>
                                        <p:tgtEl>
                                          <p:spTgt spid="2062"/>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2066"/>
                                        </p:tgtEl>
                                        <p:attrNameLst>
                                          <p:attrName>style.visibility</p:attrName>
                                        </p:attrNameLst>
                                      </p:cBhvr>
                                      <p:to>
                                        <p:strVal val="visible"/>
                                      </p:to>
                                    </p:set>
                                    <p:anim calcmode="lin" valueType="num">
                                      <p:cBhvr>
                                        <p:cTn id="49" dur="500" fill="hold"/>
                                        <p:tgtEl>
                                          <p:spTgt spid="2066"/>
                                        </p:tgtEl>
                                        <p:attrNameLst>
                                          <p:attrName>ppt_w</p:attrName>
                                        </p:attrNameLst>
                                      </p:cBhvr>
                                      <p:tavLst>
                                        <p:tav tm="0">
                                          <p:val>
                                            <p:fltVal val="0"/>
                                          </p:val>
                                        </p:tav>
                                        <p:tav tm="100000">
                                          <p:val>
                                            <p:strVal val="#ppt_w"/>
                                          </p:val>
                                        </p:tav>
                                      </p:tavLst>
                                    </p:anim>
                                    <p:anim calcmode="lin" valueType="num">
                                      <p:cBhvr>
                                        <p:cTn id="50" dur="500" fill="hold"/>
                                        <p:tgtEl>
                                          <p:spTgt spid="2066"/>
                                        </p:tgtEl>
                                        <p:attrNameLst>
                                          <p:attrName>ppt_h</p:attrName>
                                        </p:attrNameLst>
                                      </p:cBhvr>
                                      <p:tavLst>
                                        <p:tav tm="0">
                                          <p:val>
                                            <p:fltVal val="0"/>
                                          </p:val>
                                        </p:tav>
                                        <p:tav tm="100000">
                                          <p:val>
                                            <p:strVal val="#ppt_h"/>
                                          </p:val>
                                        </p:tav>
                                      </p:tavLst>
                                    </p:anim>
                                    <p:animEffect transition="in" filter="fade">
                                      <p:cBhvr>
                                        <p:cTn id="51" dur="500"/>
                                        <p:tgtEl>
                                          <p:spTgt spid="2066"/>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nodeType="clickEffect">
                                  <p:stCondLst>
                                    <p:cond delay="0"/>
                                  </p:stCondLst>
                                  <p:childTnLst>
                                    <p:set>
                                      <p:cBhvr>
                                        <p:cTn id="55" dur="1" fill="hold">
                                          <p:stCondLst>
                                            <p:cond delay="0"/>
                                          </p:stCondLst>
                                        </p:cTn>
                                        <p:tgtEl>
                                          <p:spTgt spid="2"/>
                                        </p:tgtEl>
                                        <p:attrNameLst>
                                          <p:attrName>style.visibility</p:attrName>
                                        </p:attrNameLst>
                                      </p:cBhvr>
                                      <p:to>
                                        <p:strVal val="visible"/>
                                      </p:to>
                                    </p:set>
                                    <p:anim calcmode="lin" valueType="num">
                                      <p:cBhvr>
                                        <p:cTn id="56" dur="500" fill="hold"/>
                                        <p:tgtEl>
                                          <p:spTgt spid="2"/>
                                        </p:tgtEl>
                                        <p:attrNameLst>
                                          <p:attrName>ppt_w</p:attrName>
                                        </p:attrNameLst>
                                      </p:cBhvr>
                                      <p:tavLst>
                                        <p:tav tm="0">
                                          <p:val>
                                            <p:fltVal val="0"/>
                                          </p:val>
                                        </p:tav>
                                        <p:tav tm="100000">
                                          <p:val>
                                            <p:strVal val="#ppt_w"/>
                                          </p:val>
                                        </p:tav>
                                      </p:tavLst>
                                    </p:anim>
                                    <p:anim calcmode="lin" valueType="num">
                                      <p:cBhvr>
                                        <p:cTn id="57" dur="500" fill="hold"/>
                                        <p:tgtEl>
                                          <p:spTgt spid="2"/>
                                        </p:tgtEl>
                                        <p:attrNameLst>
                                          <p:attrName>ppt_h</p:attrName>
                                        </p:attrNameLst>
                                      </p:cBhvr>
                                      <p:tavLst>
                                        <p:tav tm="0">
                                          <p:val>
                                            <p:fltVal val="0"/>
                                          </p:val>
                                        </p:tav>
                                        <p:tav tm="100000">
                                          <p:val>
                                            <p:strVal val="#ppt_h"/>
                                          </p:val>
                                        </p:tav>
                                      </p:tavLst>
                                    </p:anim>
                                    <p:animEffect transition="in" filter="fade">
                                      <p:cBhvr>
                                        <p:cTn id="5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1848879" y="1680394"/>
            <a:ext cx="6264696" cy="4340894"/>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rgbClr val="FF0000"/>
                </a:solidFill>
              </a:rPr>
              <a:t>QUESTION 3</a:t>
            </a:r>
          </a:p>
          <a:p>
            <a:pPr algn="ctr"/>
            <a:r>
              <a:rPr lang="en-GB" sz="4800" b="0" i="0" dirty="0">
                <a:solidFill>
                  <a:srgbClr val="7C786F"/>
                </a:solidFill>
                <a:effectLst/>
                <a:latin typeface="trebuchet ms" panose="020B0603020202020204" pitchFamily="34" charset="0"/>
              </a:rPr>
              <a:t> </a:t>
            </a:r>
            <a:r>
              <a:rPr lang="en-GB" sz="4800" b="1" i="0" dirty="0">
                <a:solidFill>
                  <a:srgbClr val="0070C0"/>
                </a:solidFill>
                <a:effectLst/>
              </a:rPr>
              <a:t>Match 10 animals with their houses.</a:t>
            </a:r>
            <a:endParaRPr lang="en-GB" sz="4800" b="1" dirty="0">
              <a:solidFill>
                <a:srgbClr val="0070C0"/>
              </a:solidFill>
            </a:endParaRP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23" name="Retângulo 22"/>
          <p:cNvSpPr/>
          <p:nvPr/>
        </p:nvSpPr>
        <p:spPr>
          <a:xfrm>
            <a:off x="2184638" y="437500"/>
            <a:ext cx="5593198" cy="1107996"/>
          </a:xfrm>
          <a:prstGeom prst="rect">
            <a:avLst/>
          </a:prstGeom>
          <a:noFill/>
        </p:spPr>
        <p:txBody>
          <a:bodyPr wrap="none" lIns="91440" tIns="45720" rIns="91440" bIns="45720">
            <a:spAutoFit/>
          </a:bodyPr>
          <a:lstStyle/>
          <a:p>
            <a:pPr algn="ctr"/>
            <a:r>
              <a:rPr lang="pt-BR" sz="66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Requirement</a:t>
            </a:r>
          </a:p>
        </p:txBody>
      </p:sp>
      <p:pic>
        <p:nvPicPr>
          <p:cNvPr id="3" name="Picture 2" descr="Camera free vector icons designed by Freepik | Vector icon design, Free  icons, Camera clip art">
            <a:extLst>
              <a:ext uri="{FF2B5EF4-FFF2-40B4-BE49-F238E27FC236}">
                <a16:creationId xmlns:a16="http://schemas.microsoft.com/office/drawing/2014/main" id="{F612C0EE-4999-4E2A-9C7B-7F9583DCE13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73187" y="6010095"/>
            <a:ext cx="759625" cy="759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68809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488504" y="1680394"/>
            <a:ext cx="9001000" cy="4740106"/>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b="1" dirty="0">
              <a:solidFill>
                <a:srgbClr val="0070C0"/>
              </a:solidFill>
            </a:endParaRPr>
          </a:p>
        </p:txBody>
      </p:sp>
      <p:sp>
        <p:nvSpPr>
          <p:cNvPr id="23" name="Retângulo 22"/>
          <p:cNvSpPr/>
          <p:nvPr/>
        </p:nvSpPr>
        <p:spPr>
          <a:xfrm>
            <a:off x="2184638" y="437500"/>
            <a:ext cx="5593198" cy="1107996"/>
          </a:xfrm>
          <a:prstGeom prst="rect">
            <a:avLst/>
          </a:prstGeom>
          <a:noFill/>
        </p:spPr>
        <p:txBody>
          <a:bodyPr wrap="none" lIns="91440" tIns="45720" rIns="91440" bIns="45720">
            <a:spAutoFit/>
          </a:bodyPr>
          <a:lstStyle/>
          <a:p>
            <a:pPr algn="ctr"/>
            <a:r>
              <a:rPr lang="pt-BR" sz="66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Requirement</a:t>
            </a:r>
          </a:p>
        </p:txBody>
      </p:sp>
      <p:pic>
        <p:nvPicPr>
          <p:cNvPr id="3074" name="Picture 2" descr="bear-animal-transparent-png-images-free-download-006 - Free Transparent PNG  Images, Icons and Clip Arts">
            <a:extLst>
              <a:ext uri="{FF2B5EF4-FFF2-40B4-BE49-F238E27FC236}">
                <a16:creationId xmlns:a16="http://schemas.microsoft.com/office/drawing/2014/main" id="{ABAA3278-5FFE-40FB-8C58-885186F815B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08458" y="1772816"/>
            <a:ext cx="1051065" cy="78939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aves Clipart - PNG4U">
            <a:extLst>
              <a:ext uri="{FF2B5EF4-FFF2-40B4-BE49-F238E27FC236}">
                <a16:creationId xmlns:a16="http://schemas.microsoft.com/office/drawing/2014/main" id="{E72B821C-D1C8-4D0A-AF3E-D1F1CBAA13D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04293" y="5481720"/>
            <a:ext cx="1235223" cy="8276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ant PNG">
            <a:extLst>
              <a:ext uri="{FF2B5EF4-FFF2-40B4-BE49-F238E27FC236}">
                <a16:creationId xmlns:a16="http://schemas.microsoft.com/office/drawing/2014/main" id="{9DB052D2-937D-46B3-9129-0557E7EA586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272087" y="2852936"/>
            <a:ext cx="1025285" cy="516293"/>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a:extLst>
              <a:ext uri="{FF2B5EF4-FFF2-40B4-BE49-F238E27FC236}">
                <a16:creationId xmlns:a16="http://schemas.microsoft.com/office/drawing/2014/main" id="{CB7F8278-FE64-4CAE-AF72-1D2A413CDCC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604293" y="4695396"/>
            <a:ext cx="1235224" cy="749828"/>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Dog Looking PNG Photos | PNG Mart">
            <a:extLst>
              <a:ext uri="{FF2B5EF4-FFF2-40B4-BE49-F238E27FC236}">
                <a16:creationId xmlns:a16="http://schemas.microsoft.com/office/drawing/2014/main" id="{6C815F5F-D5C5-4387-A685-7EDACC2EF93E}"/>
              </a:ext>
            </a:extLst>
          </p:cNvPr>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28672" t="15350" r="15826"/>
          <a:stretch/>
        </p:blipFill>
        <p:spPr bwMode="auto">
          <a:xfrm>
            <a:off x="1294130" y="3501008"/>
            <a:ext cx="779072" cy="827519"/>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Wood Dog House PNG File | PNG Mart">
            <a:extLst>
              <a:ext uri="{FF2B5EF4-FFF2-40B4-BE49-F238E27FC236}">
                <a16:creationId xmlns:a16="http://schemas.microsoft.com/office/drawing/2014/main" id="{C23A4AE9-9BCA-4F80-8111-737A32D7DEB9}"/>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flipH="1">
            <a:off x="7635960" y="2708920"/>
            <a:ext cx="1078788" cy="1078788"/>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Lion - lion png download - 1417*1181 - Free Transparent Lion png Download.  - Clip Art Library">
            <a:extLst>
              <a:ext uri="{FF2B5EF4-FFF2-40B4-BE49-F238E27FC236}">
                <a16:creationId xmlns:a16="http://schemas.microsoft.com/office/drawing/2014/main" id="{3E22EEBE-F284-4D91-823B-4E95E48C16BB}"/>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272087" y="4437112"/>
            <a:ext cx="1089460" cy="908593"/>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cave clipart - Clip Art Library">
            <a:extLst>
              <a:ext uri="{FF2B5EF4-FFF2-40B4-BE49-F238E27FC236}">
                <a16:creationId xmlns:a16="http://schemas.microsoft.com/office/drawing/2014/main" id="{E7B21607-4809-441E-882B-1A73651E235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713725" y="1844824"/>
            <a:ext cx="1127707" cy="789395"/>
          </a:xfrm>
          <a:prstGeom prst="rect">
            <a:avLst/>
          </a:prstGeom>
          <a:noFill/>
          <a:extLst>
            <a:ext uri="{909E8E84-426E-40DD-AFC4-6F175D3DCCD1}">
              <a14:hiddenFill xmlns:a14="http://schemas.microsoft.com/office/drawing/2010/main">
                <a:solidFill>
                  <a:srgbClr val="FFFFFF"/>
                </a:solidFill>
              </a14:hiddenFill>
            </a:ext>
          </a:extLst>
        </p:spPr>
      </p:pic>
      <p:pic>
        <p:nvPicPr>
          <p:cNvPr id="3090" name="Picture 18" descr="Spider PNG image">
            <a:extLst>
              <a:ext uri="{FF2B5EF4-FFF2-40B4-BE49-F238E27FC236}">
                <a16:creationId xmlns:a16="http://schemas.microsoft.com/office/drawing/2014/main" id="{017BF584-7162-4A99-9D24-CF068C9439E3}"/>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160970" y="5223451"/>
            <a:ext cx="1089461" cy="1139306"/>
          </a:xfrm>
          <a:prstGeom prst="rect">
            <a:avLst/>
          </a:prstGeom>
          <a:noFill/>
          <a:extLst>
            <a:ext uri="{909E8E84-426E-40DD-AFC4-6F175D3DCCD1}">
              <a14:hiddenFill xmlns:a14="http://schemas.microsoft.com/office/drawing/2010/main">
                <a:solidFill>
                  <a:srgbClr val="FFFFFF"/>
                </a:solidFill>
              </a14:hiddenFill>
            </a:ext>
          </a:extLst>
        </p:spPr>
      </p:pic>
      <p:pic>
        <p:nvPicPr>
          <p:cNvPr id="3092" name="Picture 20" descr="Web Cobweb Vector - Free image on Pixabay">
            <a:extLst>
              <a:ext uri="{FF2B5EF4-FFF2-40B4-BE49-F238E27FC236}">
                <a16:creationId xmlns:a16="http://schemas.microsoft.com/office/drawing/2014/main" id="{DB166ADB-4446-40DE-9670-4A925C6D3749}"/>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635960" y="3692605"/>
            <a:ext cx="1139307" cy="1139307"/>
          </a:xfrm>
          <a:prstGeom prst="rect">
            <a:avLst/>
          </a:prstGeom>
          <a:noFill/>
          <a:extLst>
            <a:ext uri="{909E8E84-426E-40DD-AFC4-6F175D3DCCD1}">
              <a14:hiddenFill xmlns:a14="http://schemas.microsoft.com/office/drawing/2010/main">
                <a:solidFill>
                  <a:srgbClr val="FFFFFF"/>
                </a:solidFill>
              </a14:hiddenFill>
            </a:ext>
          </a:extLst>
        </p:spPr>
      </p:pic>
      <p:cxnSp>
        <p:nvCxnSpPr>
          <p:cNvPr id="22" name="Straight Arrow Connector 21">
            <a:extLst>
              <a:ext uri="{FF2B5EF4-FFF2-40B4-BE49-F238E27FC236}">
                <a16:creationId xmlns:a16="http://schemas.microsoft.com/office/drawing/2014/main" id="{515F98BC-05DD-4364-8D1B-8E47877D3C32}"/>
              </a:ext>
            </a:extLst>
          </p:cNvPr>
          <p:cNvCxnSpPr>
            <a:stCxn id="3074" idx="3"/>
          </p:cNvCxnSpPr>
          <p:nvPr/>
        </p:nvCxnSpPr>
        <p:spPr>
          <a:xfrm>
            <a:off x="2259523" y="2167514"/>
            <a:ext cx="5344770" cy="3493734"/>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B17A490B-BA8C-4162-84FA-9F4029BC4821}"/>
              </a:ext>
            </a:extLst>
          </p:cNvPr>
          <p:cNvCxnSpPr>
            <a:cxnSpLocks/>
            <a:endCxn id="3080" idx="1"/>
          </p:cNvCxnSpPr>
          <p:nvPr/>
        </p:nvCxnSpPr>
        <p:spPr>
          <a:xfrm>
            <a:off x="2329039" y="3049825"/>
            <a:ext cx="5275254" cy="2020485"/>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711CF8FF-3C5E-4C32-86D8-200AFF02E870}"/>
              </a:ext>
            </a:extLst>
          </p:cNvPr>
          <p:cNvCxnSpPr>
            <a:cxnSpLocks/>
          </p:cNvCxnSpPr>
          <p:nvPr/>
        </p:nvCxnSpPr>
        <p:spPr>
          <a:xfrm flipV="1">
            <a:off x="2016220" y="3356992"/>
            <a:ext cx="5588073" cy="563638"/>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F02C142F-F198-4C37-95CC-118438A29461}"/>
              </a:ext>
            </a:extLst>
          </p:cNvPr>
          <p:cNvCxnSpPr>
            <a:cxnSpLocks/>
          </p:cNvCxnSpPr>
          <p:nvPr/>
        </p:nvCxnSpPr>
        <p:spPr>
          <a:xfrm flipV="1">
            <a:off x="2144682" y="2301535"/>
            <a:ext cx="5487301" cy="2530722"/>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C115AC11-B0CA-4CC8-917E-78CF0A9B2A33}"/>
              </a:ext>
            </a:extLst>
          </p:cNvPr>
          <p:cNvCxnSpPr>
            <a:cxnSpLocks/>
          </p:cNvCxnSpPr>
          <p:nvPr/>
        </p:nvCxnSpPr>
        <p:spPr>
          <a:xfrm flipV="1">
            <a:off x="2073202" y="4206736"/>
            <a:ext cx="5490652" cy="1499726"/>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345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488504" y="1680394"/>
            <a:ext cx="9001000" cy="4740106"/>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b="1" dirty="0">
              <a:solidFill>
                <a:srgbClr val="0070C0"/>
              </a:solidFill>
            </a:endParaRPr>
          </a:p>
        </p:txBody>
      </p:sp>
      <p:sp>
        <p:nvSpPr>
          <p:cNvPr id="23" name="Retângulo 22"/>
          <p:cNvSpPr/>
          <p:nvPr/>
        </p:nvSpPr>
        <p:spPr>
          <a:xfrm>
            <a:off x="2184638" y="437500"/>
            <a:ext cx="5593198" cy="1107996"/>
          </a:xfrm>
          <a:prstGeom prst="rect">
            <a:avLst/>
          </a:prstGeom>
          <a:noFill/>
        </p:spPr>
        <p:txBody>
          <a:bodyPr wrap="none" lIns="91440" tIns="45720" rIns="91440" bIns="45720">
            <a:spAutoFit/>
          </a:bodyPr>
          <a:lstStyle/>
          <a:p>
            <a:pPr algn="ctr"/>
            <a:r>
              <a:rPr lang="pt-BR" sz="66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Requirement</a:t>
            </a:r>
          </a:p>
        </p:txBody>
      </p:sp>
      <p:cxnSp>
        <p:nvCxnSpPr>
          <p:cNvPr id="22" name="Straight Arrow Connector 21">
            <a:extLst>
              <a:ext uri="{FF2B5EF4-FFF2-40B4-BE49-F238E27FC236}">
                <a16:creationId xmlns:a16="http://schemas.microsoft.com/office/drawing/2014/main" id="{515F98BC-05DD-4364-8D1B-8E47877D3C32}"/>
              </a:ext>
            </a:extLst>
          </p:cNvPr>
          <p:cNvCxnSpPr>
            <a:cxnSpLocks/>
          </p:cNvCxnSpPr>
          <p:nvPr/>
        </p:nvCxnSpPr>
        <p:spPr>
          <a:xfrm>
            <a:off x="2084058" y="2286015"/>
            <a:ext cx="5427702" cy="3375233"/>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B17A490B-BA8C-4162-84FA-9F4029BC4821}"/>
              </a:ext>
            </a:extLst>
          </p:cNvPr>
          <p:cNvCxnSpPr>
            <a:cxnSpLocks/>
          </p:cNvCxnSpPr>
          <p:nvPr/>
        </p:nvCxnSpPr>
        <p:spPr>
          <a:xfrm>
            <a:off x="2196067" y="2964931"/>
            <a:ext cx="5471845" cy="1794564"/>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711CF8FF-3C5E-4C32-86D8-200AFF02E870}"/>
              </a:ext>
            </a:extLst>
          </p:cNvPr>
          <p:cNvCxnSpPr>
            <a:cxnSpLocks/>
          </p:cNvCxnSpPr>
          <p:nvPr/>
        </p:nvCxnSpPr>
        <p:spPr>
          <a:xfrm flipV="1">
            <a:off x="1923687" y="3672103"/>
            <a:ext cx="5515465" cy="248527"/>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F02C142F-F198-4C37-95CC-118438A29461}"/>
              </a:ext>
            </a:extLst>
          </p:cNvPr>
          <p:cNvCxnSpPr>
            <a:cxnSpLocks/>
          </p:cNvCxnSpPr>
          <p:nvPr/>
        </p:nvCxnSpPr>
        <p:spPr>
          <a:xfrm flipV="1">
            <a:off x="1968465" y="3021134"/>
            <a:ext cx="5453056" cy="1758171"/>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C115AC11-B0CA-4CC8-917E-78CF0A9B2A33}"/>
              </a:ext>
            </a:extLst>
          </p:cNvPr>
          <p:cNvCxnSpPr>
            <a:cxnSpLocks/>
          </p:cNvCxnSpPr>
          <p:nvPr/>
        </p:nvCxnSpPr>
        <p:spPr>
          <a:xfrm flipV="1">
            <a:off x="1980669" y="2280615"/>
            <a:ext cx="5527350" cy="3425847"/>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pic>
        <p:nvPicPr>
          <p:cNvPr id="4098" name="Picture 2" descr="Bee PNG">
            <a:extLst>
              <a:ext uri="{FF2B5EF4-FFF2-40B4-BE49-F238E27FC236}">
                <a16:creationId xmlns:a16="http://schemas.microsoft.com/office/drawing/2014/main" id="{669FEE69-50E4-403C-B268-5182579C3F0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68257" y="1785148"/>
            <a:ext cx="674960" cy="695413"/>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Bee nest clipart | Guthrey.baebaebox.com">
            <a:extLst>
              <a:ext uri="{FF2B5EF4-FFF2-40B4-BE49-F238E27FC236}">
                <a16:creationId xmlns:a16="http://schemas.microsoft.com/office/drawing/2014/main" id="{A0A14636-1826-4FB2-AD4A-0086D095189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38178" y="5288367"/>
            <a:ext cx="1157476" cy="102531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Chicken PNG images, free chicken picture download">
            <a:extLst>
              <a:ext uri="{FF2B5EF4-FFF2-40B4-BE49-F238E27FC236}">
                <a16:creationId xmlns:a16="http://schemas.microsoft.com/office/drawing/2014/main" id="{6AF94DCA-03AE-4F1F-90B7-D38540EB236D}"/>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41424" y="2445365"/>
            <a:ext cx="968145" cy="1151538"/>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Free Chicken House Cliparts, Download Free Clip Art, Free Clip Art on  Clipart Library">
            <a:extLst>
              <a:ext uri="{FF2B5EF4-FFF2-40B4-BE49-F238E27FC236}">
                <a16:creationId xmlns:a16="http://schemas.microsoft.com/office/drawing/2014/main" id="{C0842100-FB3E-409B-81A8-A3B69FE7535C}"/>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863223" y="4149079"/>
            <a:ext cx="672411" cy="1220832"/>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Pig transparent PNG - StickPNG">
            <a:extLst>
              <a:ext uri="{FF2B5EF4-FFF2-40B4-BE49-F238E27FC236}">
                <a16:creationId xmlns:a16="http://schemas.microsoft.com/office/drawing/2014/main" id="{14406858-5C84-4672-97AF-B3AAE318EC00}"/>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37590" y="3566896"/>
            <a:ext cx="999718" cy="843512"/>
          </a:xfrm>
          <a:prstGeom prst="rect">
            <a:avLst/>
          </a:prstGeom>
          <a:noFill/>
          <a:extLst>
            <a:ext uri="{909E8E84-426E-40DD-AFC4-6F175D3DCCD1}">
              <a14:hiddenFill xmlns:a14="http://schemas.microsoft.com/office/drawing/2010/main">
                <a:solidFill>
                  <a:srgbClr val="FFFFFF"/>
                </a:solidFill>
              </a14:hiddenFill>
            </a:ext>
          </a:extLst>
        </p:spPr>
      </p:pic>
      <p:pic>
        <p:nvPicPr>
          <p:cNvPr id="4110" name="Picture 14" descr="Download Free png Pig Pen - DLPNG.com">
            <a:extLst>
              <a:ext uri="{FF2B5EF4-FFF2-40B4-BE49-F238E27FC236}">
                <a16:creationId xmlns:a16="http://schemas.microsoft.com/office/drawing/2014/main" id="{608C7727-C4E2-4F75-AE51-DFA3FAFF3D2B}"/>
              </a:ext>
            </a:extLst>
          </p:cNvPr>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t="22536" b="22951"/>
          <a:stretch/>
        </p:blipFill>
        <p:spPr bwMode="auto">
          <a:xfrm>
            <a:off x="7520391" y="3389684"/>
            <a:ext cx="1393049" cy="759395"/>
          </a:xfrm>
          <a:prstGeom prst="rect">
            <a:avLst/>
          </a:prstGeom>
          <a:noFill/>
          <a:extLst>
            <a:ext uri="{909E8E84-426E-40DD-AFC4-6F175D3DCCD1}">
              <a14:hiddenFill xmlns:a14="http://schemas.microsoft.com/office/drawing/2010/main">
                <a:solidFill>
                  <a:srgbClr val="FFFFFF"/>
                </a:solidFill>
              </a14:hiddenFill>
            </a:ext>
          </a:extLst>
        </p:spPr>
      </p:pic>
      <p:pic>
        <p:nvPicPr>
          <p:cNvPr id="4112" name="Picture 16" descr="Birds PNG images free download, birds PNG">
            <a:extLst>
              <a:ext uri="{FF2B5EF4-FFF2-40B4-BE49-F238E27FC236}">
                <a16:creationId xmlns:a16="http://schemas.microsoft.com/office/drawing/2014/main" id="{763D1CCD-094E-4CBE-B1DB-1458EECAF17C}"/>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30913" y="4508502"/>
            <a:ext cx="1124683" cy="843512"/>
          </a:xfrm>
          <a:prstGeom prst="rect">
            <a:avLst/>
          </a:prstGeom>
          <a:noFill/>
          <a:extLst>
            <a:ext uri="{909E8E84-426E-40DD-AFC4-6F175D3DCCD1}">
              <a14:hiddenFill xmlns:a14="http://schemas.microsoft.com/office/drawing/2010/main">
                <a:solidFill>
                  <a:srgbClr val="FFFFFF"/>
                </a:solidFill>
              </a14:hiddenFill>
            </a:ext>
          </a:extLst>
        </p:spPr>
      </p:pic>
      <p:pic>
        <p:nvPicPr>
          <p:cNvPr id="4114" name="Picture 18" descr="Eggs In Bird Nest transparent PNG - StickPNG">
            <a:extLst>
              <a:ext uri="{FF2B5EF4-FFF2-40B4-BE49-F238E27FC236}">
                <a16:creationId xmlns:a16="http://schemas.microsoft.com/office/drawing/2014/main" id="{5E2D96DE-7BBB-4FE2-8D84-BE9781F0460A}"/>
              </a:ext>
            </a:extLst>
          </p:cNvPr>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l="8960" t="26188" r="9083" b="16344"/>
          <a:stretch/>
        </p:blipFill>
        <p:spPr bwMode="auto">
          <a:xfrm>
            <a:off x="7620689" y="2545385"/>
            <a:ext cx="1157477" cy="811607"/>
          </a:xfrm>
          <a:prstGeom prst="rect">
            <a:avLst/>
          </a:prstGeom>
          <a:noFill/>
          <a:extLst>
            <a:ext uri="{909E8E84-426E-40DD-AFC4-6F175D3DCCD1}">
              <a14:hiddenFill xmlns:a14="http://schemas.microsoft.com/office/drawing/2010/main">
                <a:solidFill>
                  <a:srgbClr val="FFFFFF"/>
                </a:solidFill>
              </a14:hiddenFill>
            </a:ext>
          </a:extLst>
        </p:spPr>
      </p:pic>
      <p:pic>
        <p:nvPicPr>
          <p:cNvPr id="4116" name="Picture 20" descr="freepikpsd.com/wp-content/uploads/2017/06/Fish-...">
            <a:extLst>
              <a:ext uri="{FF2B5EF4-FFF2-40B4-BE49-F238E27FC236}">
                <a16:creationId xmlns:a16="http://schemas.microsoft.com/office/drawing/2014/main" id="{9F9772E7-272C-4711-B57F-7641AE9AD737}"/>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998574" y="5627846"/>
            <a:ext cx="983657" cy="496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Pond PNG Clipart - Best WEB Clipart">
            <a:extLst>
              <a:ext uri="{FF2B5EF4-FFF2-40B4-BE49-F238E27FC236}">
                <a16:creationId xmlns:a16="http://schemas.microsoft.com/office/drawing/2014/main" id="{87DA14F0-1962-41AC-9144-A47E8A7ED27B}"/>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698703" y="1722728"/>
            <a:ext cx="1001448" cy="842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2081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1848879" y="1680394"/>
            <a:ext cx="6264696" cy="4340894"/>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rgbClr val="FF0000"/>
                </a:solidFill>
              </a:rPr>
              <a:t>QUESTION 4</a:t>
            </a:r>
          </a:p>
          <a:p>
            <a:pPr algn="ctr"/>
            <a:r>
              <a:rPr lang="en-GB" sz="4800" b="1" i="0" dirty="0">
                <a:solidFill>
                  <a:srgbClr val="0070C0"/>
                </a:solidFill>
                <a:effectLst/>
              </a:rPr>
              <a:t>Make an animal mask.</a:t>
            </a:r>
            <a:endParaRPr lang="en-GB" sz="4800" b="1" dirty="0">
              <a:solidFill>
                <a:srgbClr val="0070C0"/>
              </a:solidFill>
            </a:endParaRP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23" name="Retângulo 22"/>
          <p:cNvSpPr/>
          <p:nvPr/>
        </p:nvSpPr>
        <p:spPr>
          <a:xfrm>
            <a:off x="2184638" y="437500"/>
            <a:ext cx="5593198" cy="1107996"/>
          </a:xfrm>
          <a:prstGeom prst="rect">
            <a:avLst/>
          </a:prstGeom>
          <a:noFill/>
        </p:spPr>
        <p:txBody>
          <a:bodyPr wrap="none" lIns="91440" tIns="45720" rIns="91440" bIns="45720">
            <a:spAutoFit/>
          </a:bodyPr>
          <a:lstStyle/>
          <a:p>
            <a:pPr algn="ctr"/>
            <a:r>
              <a:rPr lang="pt-BR" sz="66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Requirement</a:t>
            </a:r>
          </a:p>
        </p:txBody>
      </p:sp>
      <p:pic>
        <p:nvPicPr>
          <p:cNvPr id="3" name="Picture 2" descr="Camera free vector icons designed by Freepik | Vector icon design, Free  icons, Camera clip art">
            <a:extLst>
              <a:ext uri="{FF2B5EF4-FFF2-40B4-BE49-F238E27FC236}">
                <a16:creationId xmlns:a16="http://schemas.microsoft.com/office/drawing/2014/main" id="{F612C0EE-4999-4E2A-9C7B-7F9583DCE13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73187" y="6010095"/>
            <a:ext cx="759625" cy="759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16216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23" name="Retângulo 22"/>
          <p:cNvSpPr/>
          <p:nvPr/>
        </p:nvSpPr>
        <p:spPr>
          <a:xfrm>
            <a:off x="2184638" y="437500"/>
            <a:ext cx="5593198" cy="1107996"/>
          </a:xfrm>
          <a:prstGeom prst="rect">
            <a:avLst/>
          </a:prstGeom>
          <a:noFill/>
        </p:spPr>
        <p:txBody>
          <a:bodyPr wrap="none" lIns="91440" tIns="45720" rIns="91440" bIns="45720">
            <a:spAutoFit/>
          </a:bodyPr>
          <a:lstStyle/>
          <a:p>
            <a:pPr algn="ctr"/>
            <a:r>
              <a:rPr lang="pt-BR" sz="66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Requirement</a:t>
            </a:r>
          </a:p>
        </p:txBody>
      </p:sp>
      <p:sp>
        <p:nvSpPr>
          <p:cNvPr id="2" name="Rectangle 7">
            <a:extLst>
              <a:ext uri="{FF2B5EF4-FFF2-40B4-BE49-F238E27FC236}">
                <a16:creationId xmlns:a16="http://schemas.microsoft.com/office/drawing/2014/main" id="{631BFCBA-77F3-4F41-8C46-F431A045B847}"/>
              </a:ext>
            </a:extLst>
          </p:cNvPr>
          <p:cNvSpPr/>
          <p:nvPr/>
        </p:nvSpPr>
        <p:spPr>
          <a:xfrm>
            <a:off x="2090188" y="1772816"/>
            <a:ext cx="5782097" cy="668485"/>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solidFill>
                  <a:schemeClr val="tx1"/>
                </a:solidFill>
              </a:rPr>
              <a:t>Material</a:t>
            </a:r>
          </a:p>
        </p:txBody>
      </p:sp>
      <p:sp>
        <p:nvSpPr>
          <p:cNvPr id="3" name="Rectangle 7">
            <a:extLst>
              <a:ext uri="{FF2B5EF4-FFF2-40B4-BE49-F238E27FC236}">
                <a16:creationId xmlns:a16="http://schemas.microsoft.com/office/drawing/2014/main" id="{3FFE62F9-3D93-4D48-B723-746417EEDA80}"/>
              </a:ext>
            </a:extLst>
          </p:cNvPr>
          <p:cNvSpPr/>
          <p:nvPr/>
        </p:nvSpPr>
        <p:spPr>
          <a:xfrm>
            <a:off x="2090188" y="2612618"/>
            <a:ext cx="5782097" cy="3624694"/>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000" b="1" dirty="0">
              <a:solidFill>
                <a:srgbClr val="0070C0"/>
              </a:solidFill>
            </a:endParaRPr>
          </a:p>
        </p:txBody>
      </p:sp>
      <p:pic>
        <p:nvPicPr>
          <p:cNvPr id="1026" name="Picture 2" descr="Download Paper Plate Png Clip Art Transparent Download - Plate PNG Image  with No Background - PNGkey.com">
            <a:extLst>
              <a:ext uri="{FF2B5EF4-FFF2-40B4-BE49-F238E27FC236}">
                <a16:creationId xmlns:a16="http://schemas.microsoft.com/office/drawing/2014/main" id="{CE88C92A-4417-4574-A893-79197AA3C583}"/>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360712" y="2929097"/>
            <a:ext cx="1676514" cy="644276"/>
          </a:xfrm>
          <a:prstGeom prst="rect">
            <a:avLst/>
          </a:prstGeom>
          <a:noFill/>
          <a:extLst>
            <a:ext uri="{909E8E84-426E-40DD-AFC4-6F175D3DCCD1}">
              <a14:hiddenFill xmlns:a14="http://schemas.microsoft.com/office/drawing/2010/main">
                <a:solidFill>
                  <a:srgbClr val="FFFFFF"/>
                </a:solidFill>
              </a14:hiddenFill>
            </a:ext>
          </a:extLst>
        </p:spPr>
      </p:pic>
      <p:sp>
        <p:nvSpPr>
          <p:cNvPr id="4" name="CaixaDeTexto 23">
            <a:extLst>
              <a:ext uri="{FF2B5EF4-FFF2-40B4-BE49-F238E27FC236}">
                <a16:creationId xmlns:a16="http://schemas.microsoft.com/office/drawing/2014/main" id="{5CDAB896-B8F6-4683-AA3D-50002B126101}"/>
              </a:ext>
            </a:extLst>
          </p:cNvPr>
          <p:cNvSpPr txBox="1"/>
          <p:nvPr/>
        </p:nvSpPr>
        <p:spPr>
          <a:xfrm>
            <a:off x="2295323" y="3634172"/>
            <a:ext cx="1625766" cy="338554"/>
          </a:xfrm>
          <a:prstGeom prst="rect">
            <a:avLst/>
          </a:prstGeom>
          <a:noFill/>
        </p:spPr>
        <p:txBody>
          <a:bodyPr wrap="none" rtlCol="0">
            <a:spAutoFit/>
          </a:bodyPr>
          <a:lstStyle/>
          <a:p>
            <a:r>
              <a:rPr lang="en-GB" sz="1600" b="1" dirty="0">
                <a:latin typeface="Comic Sans MS" pitchFamily="66" charset="0"/>
              </a:rPr>
              <a:t>2 Paper Plates</a:t>
            </a:r>
          </a:p>
        </p:txBody>
      </p:sp>
      <p:pic>
        <p:nvPicPr>
          <p:cNvPr id="1028" name="Picture 4" descr="Plastic Bottle Caps PNG Transparent Plas #506890 - PNG Images - PNGio">
            <a:extLst>
              <a:ext uri="{FF2B5EF4-FFF2-40B4-BE49-F238E27FC236}">
                <a16:creationId xmlns:a16="http://schemas.microsoft.com/office/drawing/2014/main" id="{1F637090-7FCC-438A-B7F6-55CD18708F9D}"/>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01119" y="2573874"/>
            <a:ext cx="1229131" cy="1229131"/>
          </a:xfrm>
          <a:prstGeom prst="rect">
            <a:avLst/>
          </a:prstGeom>
          <a:noFill/>
          <a:extLst>
            <a:ext uri="{909E8E84-426E-40DD-AFC4-6F175D3DCCD1}">
              <a14:hiddenFill xmlns:a14="http://schemas.microsoft.com/office/drawing/2010/main">
                <a:solidFill>
                  <a:srgbClr val="FFFFFF"/>
                </a:solidFill>
              </a14:hiddenFill>
            </a:ext>
          </a:extLst>
        </p:spPr>
      </p:pic>
      <p:sp>
        <p:nvSpPr>
          <p:cNvPr id="5" name="CaixaDeTexto 23">
            <a:extLst>
              <a:ext uri="{FF2B5EF4-FFF2-40B4-BE49-F238E27FC236}">
                <a16:creationId xmlns:a16="http://schemas.microsoft.com/office/drawing/2014/main" id="{0103623F-F306-494A-80CD-765735B2276A}"/>
              </a:ext>
            </a:extLst>
          </p:cNvPr>
          <p:cNvSpPr txBox="1"/>
          <p:nvPr/>
        </p:nvSpPr>
        <p:spPr>
          <a:xfrm>
            <a:off x="4558143" y="3633728"/>
            <a:ext cx="1225015" cy="338554"/>
          </a:xfrm>
          <a:prstGeom prst="rect">
            <a:avLst/>
          </a:prstGeom>
          <a:noFill/>
        </p:spPr>
        <p:txBody>
          <a:bodyPr wrap="none" rtlCol="0">
            <a:spAutoFit/>
          </a:bodyPr>
          <a:lstStyle/>
          <a:p>
            <a:r>
              <a:rPr lang="en-GB" sz="1600" b="1" dirty="0">
                <a:latin typeface="Comic Sans MS" pitchFamily="66" charset="0"/>
              </a:rPr>
              <a:t>Bottle Cap</a:t>
            </a:r>
          </a:p>
        </p:txBody>
      </p:sp>
      <p:pic>
        <p:nvPicPr>
          <p:cNvPr id="1030" name="Picture 6" descr="Download Pencil Free PNG photo images and clipart | FreePNGImg">
            <a:extLst>
              <a:ext uri="{FF2B5EF4-FFF2-40B4-BE49-F238E27FC236}">
                <a16:creationId xmlns:a16="http://schemas.microsoft.com/office/drawing/2014/main" id="{E236C440-9C3A-4AE6-B6B7-C8612F1AEF4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94143" y="2814665"/>
            <a:ext cx="1297017" cy="1297017"/>
          </a:xfrm>
          <a:prstGeom prst="rect">
            <a:avLst/>
          </a:prstGeom>
          <a:noFill/>
          <a:extLst>
            <a:ext uri="{909E8E84-426E-40DD-AFC4-6F175D3DCCD1}">
              <a14:hiddenFill xmlns:a14="http://schemas.microsoft.com/office/drawing/2010/main">
                <a:solidFill>
                  <a:srgbClr val="FFFFFF"/>
                </a:solidFill>
              </a14:hiddenFill>
            </a:ext>
          </a:extLst>
        </p:spPr>
      </p:pic>
      <p:sp>
        <p:nvSpPr>
          <p:cNvPr id="6" name="CaixaDeTexto 23">
            <a:extLst>
              <a:ext uri="{FF2B5EF4-FFF2-40B4-BE49-F238E27FC236}">
                <a16:creationId xmlns:a16="http://schemas.microsoft.com/office/drawing/2014/main" id="{EC4297F8-F7A3-4D21-BFA0-9E205B965583}"/>
              </a:ext>
            </a:extLst>
          </p:cNvPr>
          <p:cNvSpPr txBox="1"/>
          <p:nvPr/>
        </p:nvSpPr>
        <p:spPr>
          <a:xfrm>
            <a:off x="6336660" y="3633728"/>
            <a:ext cx="736099" cy="338554"/>
          </a:xfrm>
          <a:prstGeom prst="rect">
            <a:avLst/>
          </a:prstGeom>
          <a:noFill/>
        </p:spPr>
        <p:txBody>
          <a:bodyPr wrap="none" rtlCol="0">
            <a:spAutoFit/>
          </a:bodyPr>
          <a:lstStyle/>
          <a:p>
            <a:r>
              <a:rPr lang="en-GB" sz="1600" b="1" dirty="0">
                <a:latin typeface="Comic Sans MS" pitchFamily="66" charset="0"/>
              </a:rPr>
              <a:t>Pencil</a:t>
            </a:r>
          </a:p>
        </p:txBody>
      </p:sp>
      <p:pic>
        <p:nvPicPr>
          <p:cNvPr id="1032" name="Picture 8" descr="Writing pen PNG image">
            <a:extLst>
              <a:ext uri="{FF2B5EF4-FFF2-40B4-BE49-F238E27FC236}">
                <a16:creationId xmlns:a16="http://schemas.microsoft.com/office/drawing/2014/main" id="{4E2E24A7-3BB9-47A4-A425-F6DB63D8DE43}"/>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057691" y="3934776"/>
            <a:ext cx="1112901" cy="1484784"/>
          </a:xfrm>
          <a:prstGeom prst="rect">
            <a:avLst/>
          </a:prstGeom>
          <a:noFill/>
          <a:extLst>
            <a:ext uri="{909E8E84-426E-40DD-AFC4-6F175D3DCCD1}">
              <a14:hiddenFill xmlns:a14="http://schemas.microsoft.com/office/drawing/2010/main">
                <a:solidFill>
                  <a:srgbClr val="FFFFFF"/>
                </a:solidFill>
              </a14:hiddenFill>
            </a:ext>
          </a:extLst>
        </p:spPr>
      </p:pic>
      <p:sp>
        <p:nvSpPr>
          <p:cNvPr id="7" name="CaixaDeTexto 23">
            <a:extLst>
              <a:ext uri="{FF2B5EF4-FFF2-40B4-BE49-F238E27FC236}">
                <a16:creationId xmlns:a16="http://schemas.microsoft.com/office/drawing/2014/main" id="{D22C76E2-B0A0-4549-97F7-FADF250FAA4D}"/>
              </a:ext>
            </a:extLst>
          </p:cNvPr>
          <p:cNvSpPr txBox="1"/>
          <p:nvPr/>
        </p:nvSpPr>
        <p:spPr>
          <a:xfrm>
            <a:off x="2492220" y="4668083"/>
            <a:ext cx="550970" cy="338554"/>
          </a:xfrm>
          <a:prstGeom prst="rect">
            <a:avLst/>
          </a:prstGeom>
          <a:noFill/>
        </p:spPr>
        <p:txBody>
          <a:bodyPr wrap="square" rtlCol="0">
            <a:spAutoFit/>
          </a:bodyPr>
          <a:lstStyle/>
          <a:p>
            <a:pPr algn="ctr"/>
            <a:r>
              <a:rPr lang="en-GB" sz="1600" b="1" dirty="0">
                <a:latin typeface="Comic Sans MS" pitchFamily="66" charset="0"/>
              </a:rPr>
              <a:t>Pen</a:t>
            </a:r>
          </a:p>
        </p:txBody>
      </p:sp>
      <p:pic>
        <p:nvPicPr>
          <p:cNvPr id="1034" name="Picture 10">
            <a:extLst>
              <a:ext uri="{FF2B5EF4-FFF2-40B4-BE49-F238E27FC236}">
                <a16:creationId xmlns:a16="http://schemas.microsoft.com/office/drawing/2014/main" id="{A8AEAF0E-1365-4B1E-BBD1-4CDFC00F3689}"/>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rot="20543782">
            <a:off x="3011903" y="3935001"/>
            <a:ext cx="1515055" cy="853433"/>
          </a:xfrm>
          <a:prstGeom prst="rect">
            <a:avLst/>
          </a:prstGeom>
          <a:noFill/>
          <a:extLst>
            <a:ext uri="{909E8E84-426E-40DD-AFC4-6F175D3DCCD1}">
              <a14:hiddenFill xmlns:a14="http://schemas.microsoft.com/office/drawing/2010/main">
                <a:solidFill>
                  <a:srgbClr val="FFFFFF"/>
                </a:solidFill>
              </a14:hiddenFill>
            </a:ext>
          </a:extLst>
        </p:spPr>
      </p:pic>
      <p:sp>
        <p:nvSpPr>
          <p:cNvPr id="8" name="CaixaDeTexto 23">
            <a:extLst>
              <a:ext uri="{FF2B5EF4-FFF2-40B4-BE49-F238E27FC236}">
                <a16:creationId xmlns:a16="http://schemas.microsoft.com/office/drawing/2014/main" id="{93F52F3E-4AA5-44BC-BCD5-BB559F6CF0B6}"/>
              </a:ext>
            </a:extLst>
          </p:cNvPr>
          <p:cNvSpPr txBox="1"/>
          <p:nvPr/>
        </p:nvSpPr>
        <p:spPr>
          <a:xfrm>
            <a:off x="3495026" y="4677168"/>
            <a:ext cx="995785" cy="338554"/>
          </a:xfrm>
          <a:prstGeom prst="rect">
            <a:avLst/>
          </a:prstGeom>
          <a:noFill/>
        </p:spPr>
        <p:txBody>
          <a:bodyPr wrap="none" rtlCol="0">
            <a:spAutoFit/>
          </a:bodyPr>
          <a:lstStyle/>
          <a:p>
            <a:r>
              <a:rPr lang="en-GB" sz="1600" b="1" dirty="0">
                <a:latin typeface="Comic Sans MS" pitchFamily="66" charset="0"/>
              </a:rPr>
              <a:t>Scissors</a:t>
            </a:r>
          </a:p>
        </p:txBody>
      </p:sp>
      <p:pic>
        <p:nvPicPr>
          <p:cNvPr id="1036" name="Picture 12" descr="Stapler PNG">
            <a:extLst>
              <a:ext uri="{FF2B5EF4-FFF2-40B4-BE49-F238E27FC236}">
                <a16:creationId xmlns:a16="http://schemas.microsoft.com/office/drawing/2014/main" id="{0733167F-7056-49C2-83C2-70E57CA97572}"/>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920623" y="4212845"/>
            <a:ext cx="1039738" cy="734053"/>
          </a:xfrm>
          <a:prstGeom prst="rect">
            <a:avLst/>
          </a:prstGeom>
          <a:noFill/>
          <a:extLst>
            <a:ext uri="{909E8E84-426E-40DD-AFC4-6F175D3DCCD1}">
              <a14:hiddenFill xmlns:a14="http://schemas.microsoft.com/office/drawing/2010/main">
                <a:solidFill>
                  <a:srgbClr val="FFFFFF"/>
                </a:solidFill>
              </a14:hiddenFill>
            </a:ext>
          </a:extLst>
        </p:spPr>
      </p:pic>
      <p:sp>
        <p:nvSpPr>
          <p:cNvPr id="17" name="CaixaDeTexto 23">
            <a:extLst>
              <a:ext uri="{FF2B5EF4-FFF2-40B4-BE49-F238E27FC236}">
                <a16:creationId xmlns:a16="http://schemas.microsoft.com/office/drawing/2014/main" id="{12F14F4E-2A28-4DDE-8D37-6519E6A325D5}"/>
              </a:ext>
            </a:extLst>
          </p:cNvPr>
          <p:cNvSpPr txBox="1"/>
          <p:nvPr/>
        </p:nvSpPr>
        <p:spPr>
          <a:xfrm>
            <a:off x="5023041" y="4910897"/>
            <a:ext cx="917239" cy="338554"/>
          </a:xfrm>
          <a:prstGeom prst="rect">
            <a:avLst/>
          </a:prstGeom>
          <a:noFill/>
        </p:spPr>
        <p:txBody>
          <a:bodyPr wrap="none" rtlCol="0">
            <a:spAutoFit/>
          </a:bodyPr>
          <a:lstStyle/>
          <a:p>
            <a:r>
              <a:rPr lang="en-GB" sz="1600" b="1" dirty="0">
                <a:latin typeface="Comic Sans MS" pitchFamily="66" charset="0"/>
              </a:rPr>
              <a:t>Stapler</a:t>
            </a:r>
          </a:p>
        </p:txBody>
      </p:sp>
      <p:pic>
        <p:nvPicPr>
          <p:cNvPr id="1038" name="Picture 14" descr="Pipe Cleaners - Early Years Direct">
            <a:extLst>
              <a:ext uri="{FF2B5EF4-FFF2-40B4-BE49-F238E27FC236}">
                <a16:creationId xmlns:a16="http://schemas.microsoft.com/office/drawing/2014/main" id="{33526B1E-CD97-46B5-A21D-89460C972E38}"/>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336660" y="3919050"/>
            <a:ext cx="1498065" cy="1498065"/>
          </a:xfrm>
          <a:prstGeom prst="rect">
            <a:avLst/>
          </a:prstGeom>
          <a:noFill/>
          <a:extLst>
            <a:ext uri="{909E8E84-426E-40DD-AFC4-6F175D3DCCD1}">
              <a14:hiddenFill xmlns:a14="http://schemas.microsoft.com/office/drawing/2010/main">
                <a:solidFill>
                  <a:srgbClr val="FFFFFF"/>
                </a:solidFill>
              </a14:hiddenFill>
            </a:ext>
          </a:extLst>
        </p:spPr>
      </p:pic>
      <p:sp>
        <p:nvSpPr>
          <p:cNvPr id="20" name="CaixaDeTexto 23">
            <a:extLst>
              <a:ext uri="{FF2B5EF4-FFF2-40B4-BE49-F238E27FC236}">
                <a16:creationId xmlns:a16="http://schemas.microsoft.com/office/drawing/2014/main" id="{F89A6921-0E25-4442-AF09-015E3CA20FF1}"/>
              </a:ext>
            </a:extLst>
          </p:cNvPr>
          <p:cNvSpPr txBox="1"/>
          <p:nvPr/>
        </p:nvSpPr>
        <p:spPr>
          <a:xfrm>
            <a:off x="6342413" y="5117305"/>
            <a:ext cx="1499128" cy="338554"/>
          </a:xfrm>
          <a:prstGeom prst="rect">
            <a:avLst/>
          </a:prstGeom>
          <a:noFill/>
        </p:spPr>
        <p:txBody>
          <a:bodyPr wrap="none" rtlCol="0">
            <a:spAutoFit/>
          </a:bodyPr>
          <a:lstStyle/>
          <a:p>
            <a:r>
              <a:rPr lang="en-GB" sz="1600" b="1" dirty="0">
                <a:latin typeface="Comic Sans MS" pitchFamily="66" charset="0"/>
              </a:rPr>
              <a:t>Pipe Cleaners</a:t>
            </a:r>
          </a:p>
        </p:txBody>
      </p:sp>
      <p:pic>
        <p:nvPicPr>
          <p:cNvPr id="1040" name="Picture 16" descr="Soap Making Tools">
            <a:extLst>
              <a:ext uri="{FF2B5EF4-FFF2-40B4-BE49-F238E27FC236}">
                <a16:creationId xmlns:a16="http://schemas.microsoft.com/office/drawing/2014/main" id="{FE8B2D04-7428-412B-B18D-D9C63A4AE42E}"/>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rot="13940756">
            <a:off x="5332296" y="5009493"/>
            <a:ext cx="901722" cy="1081222"/>
          </a:xfrm>
          <a:prstGeom prst="rect">
            <a:avLst/>
          </a:prstGeom>
          <a:noFill/>
          <a:extLst>
            <a:ext uri="{909E8E84-426E-40DD-AFC4-6F175D3DCCD1}">
              <a14:hiddenFill xmlns:a14="http://schemas.microsoft.com/office/drawing/2010/main">
                <a:solidFill>
                  <a:srgbClr val="FFFFFF"/>
                </a:solidFill>
              </a14:hiddenFill>
            </a:ext>
          </a:extLst>
        </p:spPr>
      </p:pic>
      <p:sp>
        <p:nvSpPr>
          <p:cNvPr id="22" name="CaixaDeTexto 23">
            <a:extLst>
              <a:ext uri="{FF2B5EF4-FFF2-40B4-BE49-F238E27FC236}">
                <a16:creationId xmlns:a16="http://schemas.microsoft.com/office/drawing/2014/main" id="{780B996B-C20E-40FE-A2F5-160805D79714}"/>
              </a:ext>
            </a:extLst>
          </p:cNvPr>
          <p:cNvSpPr txBox="1"/>
          <p:nvPr/>
        </p:nvSpPr>
        <p:spPr>
          <a:xfrm>
            <a:off x="5131630" y="5682059"/>
            <a:ext cx="1518364" cy="338554"/>
          </a:xfrm>
          <a:prstGeom prst="rect">
            <a:avLst/>
          </a:prstGeom>
          <a:noFill/>
        </p:spPr>
        <p:txBody>
          <a:bodyPr wrap="none" rtlCol="0">
            <a:spAutoFit/>
          </a:bodyPr>
          <a:lstStyle/>
          <a:p>
            <a:r>
              <a:rPr lang="en-GB" sz="1600" b="1" dirty="0">
                <a:latin typeface="Comic Sans MS" pitchFamily="66" charset="0"/>
              </a:rPr>
              <a:t>Jumbo Sticks</a:t>
            </a:r>
          </a:p>
        </p:txBody>
      </p:sp>
      <p:grpSp>
        <p:nvGrpSpPr>
          <p:cNvPr id="28" name="Group 27">
            <a:extLst>
              <a:ext uri="{FF2B5EF4-FFF2-40B4-BE49-F238E27FC236}">
                <a16:creationId xmlns:a16="http://schemas.microsoft.com/office/drawing/2014/main" id="{771B376B-58F0-410C-8D26-B67CD665681E}"/>
              </a:ext>
            </a:extLst>
          </p:cNvPr>
          <p:cNvGrpSpPr/>
          <p:nvPr/>
        </p:nvGrpSpPr>
        <p:grpSpPr>
          <a:xfrm>
            <a:off x="2504728" y="5206443"/>
            <a:ext cx="793789" cy="631567"/>
            <a:chOff x="1679929" y="908720"/>
            <a:chExt cx="6524295" cy="5328592"/>
          </a:xfrm>
        </p:grpSpPr>
        <p:pic>
          <p:nvPicPr>
            <p:cNvPr id="1042" name="Picture 18" descr="Tri-Art UVFX UV Reactive Paint | Rex Art Supplies">
              <a:extLst>
                <a:ext uri="{FF2B5EF4-FFF2-40B4-BE49-F238E27FC236}">
                  <a16:creationId xmlns:a16="http://schemas.microsoft.com/office/drawing/2014/main" id="{8FD4F5A1-18D3-417D-8103-EB46A25E3102}"/>
                </a:ext>
              </a:extLst>
            </p:cNvPr>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l="10060" t="13250" r="10307" b="9051"/>
            <a:stretch/>
          </p:blipFill>
          <p:spPr bwMode="auto">
            <a:xfrm>
              <a:off x="1679929" y="908720"/>
              <a:ext cx="6524295" cy="5328592"/>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5">
              <a:extLst>
                <a:ext uri="{FF2B5EF4-FFF2-40B4-BE49-F238E27FC236}">
                  <a16:creationId xmlns:a16="http://schemas.microsoft.com/office/drawing/2014/main" id="{88923072-1438-4CED-97E5-98C62E4FFC81}"/>
                </a:ext>
              </a:extLst>
            </p:cNvPr>
            <p:cNvSpPr/>
            <p:nvPr/>
          </p:nvSpPr>
          <p:spPr>
            <a:xfrm>
              <a:off x="1679929" y="2708920"/>
              <a:ext cx="6524295" cy="18962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9" name="CaixaDeTexto 23">
            <a:extLst>
              <a:ext uri="{FF2B5EF4-FFF2-40B4-BE49-F238E27FC236}">
                <a16:creationId xmlns:a16="http://schemas.microsoft.com/office/drawing/2014/main" id="{5A3204CF-F670-4E4E-82D0-532B4D1DA9ED}"/>
              </a:ext>
            </a:extLst>
          </p:cNvPr>
          <p:cNvSpPr txBox="1"/>
          <p:nvPr/>
        </p:nvSpPr>
        <p:spPr>
          <a:xfrm>
            <a:off x="2518730" y="5758940"/>
            <a:ext cx="768159" cy="338554"/>
          </a:xfrm>
          <a:prstGeom prst="rect">
            <a:avLst/>
          </a:prstGeom>
          <a:noFill/>
        </p:spPr>
        <p:txBody>
          <a:bodyPr wrap="none" rtlCol="0">
            <a:spAutoFit/>
          </a:bodyPr>
          <a:lstStyle/>
          <a:p>
            <a:r>
              <a:rPr lang="en-GB" sz="1600" b="1" dirty="0">
                <a:latin typeface="Comic Sans MS" pitchFamily="66" charset="0"/>
              </a:rPr>
              <a:t>Paints</a:t>
            </a:r>
          </a:p>
        </p:txBody>
      </p:sp>
      <p:pic>
        <p:nvPicPr>
          <p:cNvPr id="1044" name="Picture 20" descr="Lil' Paint Brushes - Set of 7 — The Curious Bear Toy &amp; Book Shop">
            <a:extLst>
              <a:ext uri="{FF2B5EF4-FFF2-40B4-BE49-F238E27FC236}">
                <a16:creationId xmlns:a16="http://schemas.microsoft.com/office/drawing/2014/main" id="{544CC1CD-92DC-4C68-A5ED-2AB5254BE99A}"/>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rot="5400000">
            <a:off x="3620864" y="4811073"/>
            <a:ext cx="1286421" cy="1286421"/>
          </a:xfrm>
          <a:prstGeom prst="rect">
            <a:avLst/>
          </a:prstGeom>
          <a:noFill/>
          <a:extLst>
            <a:ext uri="{909E8E84-426E-40DD-AFC4-6F175D3DCCD1}">
              <a14:hiddenFill xmlns:a14="http://schemas.microsoft.com/office/drawing/2010/main">
                <a:solidFill>
                  <a:srgbClr val="FFFFFF"/>
                </a:solidFill>
              </a14:hiddenFill>
            </a:ext>
          </a:extLst>
        </p:spPr>
      </p:pic>
      <p:sp>
        <p:nvSpPr>
          <p:cNvPr id="31" name="CaixaDeTexto 23">
            <a:extLst>
              <a:ext uri="{FF2B5EF4-FFF2-40B4-BE49-F238E27FC236}">
                <a16:creationId xmlns:a16="http://schemas.microsoft.com/office/drawing/2014/main" id="{9246ECA3-3DF6-4C4E-A53C-4FE17E7A2860}"/>
              </a:ext>
            </a:extLst>
          </p:cNvPr>
          <p:cNvSpPr txBox="1"/>
          <p:nvPr/>
        </p:nvSpPr>
        <p:spPr>
          <a:xfrm>
            <a:off x="3769430" y="5721960"/>
            <a:ext cx="954107" cy="338554"/>
          </a:xfrm>
          <a:prstGeom prst="rect">
            <a:avLst/>
          </a:prstGeom>
          <a:noFill/>
        </p:spPr>
        <p:txBody>
          <a:bodyPr wrap="none" rtlCol="0">
            <a:spAutoFit/>
          </a:bodyPr>
          <a:lstStyle/>
          <a:p>
            <a:r>
              <a:rPr lang="en-GB" sz="1600" b="1" dirty="0">
                <a:latin typeface="Comic Sans MS" pitchFamily="66" charset="0"/>
              </a:rPr>
              <a:t>Brushes</a:t>
            </a:r>
          </a:p>
        </p:txBody>
      </p:sp>
    </p:spTree>
    <p:extLst>
      <p:ext uri="{BB962C8B-B14F-4D97-AF65-F5344CB8AC3E}">
        <p14:creationId xmlns:p14="http://schemas.microsoft.com/office/powerpoint/2010/main" val="24365707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1848879" y="1680395"/>
            <a:ext cx="6264696" cy="4268885"/>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rgbClr val="FF0000"/>
                </a:solidFill>
              </a:rPr>
              <a:t>QUESTION 5</a:t>
            </a:r>
          </a:p>
          <a:p>
            <a:pPr algn="ctr"/>
            <a:r>
              <a:rPr lang="en-GB" sz="4800" b="1" dirty="0">
                <a:solidFill>
                  <a:srgbClr val="0070C0"/>
                </a:solidFill>
              </a:rPr>
              <a:t>Play an Animal Game</a:t>
            </a: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23" name="Retângulo 22"/>
          <p:cNvSpPr/>
          <p:nvPr/>
        </p:nvSpPr>
        <p:spPr>
          <a:xfrm>
            <a:off x="1959416" y="437500"/>
            <a:ext cx="6043642" cy="1107996"/>
          </a:xfrm>
          <a:prstGeom prst="rect">
            <a:avLst/>
          </a:prstGeom>
          <a:noFill/>
        </p:spPr>
        <p:txBody>
          <a:bodyPr wrap="none" lIns="91440" tIns="45720" rIns="91440" bIns="45720">
            <a:spAutoFit/>
          </a:bodyPr>
          <a:lstStyle/>
          <a:p>
            <a:pPr algn="ctr"/>
            <a:r>
              <a:rPr lang="pt-BR" sz="6600" b="1" cap="none"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Requirements</a:t>
            </a:r>
            <a:endParaRPr lang="pt-BR" sz="66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pic>
        <p:nvPicPr>
          <p:cNvPr id="2" name="Picture 2" descr="Camera free vector icons designed by Freepik | Vector icon design, Free  icons, Camera clip art">
            <a:extLst>
              <a:ext uri="{FF2B5EF4-FFF2-40B4-BE49-F238E27FC236}">
                <a16:creationId xmlns:a16="http://schemas.microsoft.com/office/drawing/2014/main" id="{627686E7-34E3-418F-8AC7-7F71C6B1D118}"/>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73187" y="6010095"/>
            <a:ext cx="759625" cy="759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53428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O papagaio e o pirata - Jornal Ibiá"/>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58" y="1"/>
            <a:ext cx="988434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2862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randombar(horizontal)">
                                      <p:cBhvr>
                                        <p:cTn id="7" dur="30000"/>
                                        <p:tgtEl>
                                          <p:spTgt spid="419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Bunny Basics | Pets 4 Life"/>
          <p:cNvPicPr>
            <a:picLocks noChangeAspect="1" noChangeArrowheads="1"/>
          </p:cNvPicPr>
          <p:nvPr/>
        </p:nvPicPr>
        <p:blipFill rotWithShape="1">
          <a:blip r:embed="rId2">
            <a:extLst>
              <a:ext uri="{28A0092B-C50C-407E-A947-70E740481C1C}">
                <a14:useLocalDpi xmlns:a14="http://schemas.microsoft.com/office/drawing/2010/main" val="0"/>
              </a:ext>
            </a:extLst>
          </a:blip>
          <a:srcRect l="9809" t="20143" r="8605" b="11263"/>
          <a:stretch/>
        </p:blipFill>
        <p:spPr bwMode="auto">
          <a:xfrm>
            <a:off x="88605" y="404664"/>
            <a:ext cx="9760939" cy="58420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8167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0962"/>
                                        </p:tgtEl>
                                        <p:attrNameLst>
                                          <p:attrName>style.visibility</p:attrName>
                                        </p:attrNameLst>
                                      </p:cBhvr>
                                      <p:to>
                                        <p:strVal val="visible"/>
                                      </p:to>
                                    </p:set>
                                    <p:animEffect transition="in" filter="randombar(horizontal)">
                                      <p:cBhvr>
                                        <p:cTn id="7" dur="30000"/>
                                        <p:tgtEl>
                                          <p:spTgt spid="409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Oriental Cat Breed Inform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06000"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9733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randombar(horizontal)">
                                      <p:cBhvr>
                                        <p:cTn id="7" dur="30000"/>
                                        <p:tgtEl>
                                          <p:spTgt spid="399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Dalmatian Dog Breed | Facts, Highlights &amp; Buying Advice | Pets4Hom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2316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8778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8914"/>
                                        </p:tgtEl>
                                        <p:attrNameLst>
                                          <p:attrName>style.visibility</p:attrName>
                                        </p:attrNameLst>
                                      </p:cBhvr>
                                      <p:to>
                                        <p:strVal val="visible"/>
                                      </p:to>
                                    </p:set>
                                    <p:animEffect transition="in" filter="randombar(horizontal)">
                                      <p:cBhvr>
                                        <p:cTn id="7" dur="30000"/>
                                        <p:tgtEl>
                                          <p:spTgt spid="389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1848879" y="1680395"/>
            <a:ext cx="6264696" cy="4060290"/>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solidFill>
                  <a:srgbClr val="FF0000"/>
                </a:solidFill>
              </a:rPr>
              <a:t>QUESTION 6</a:t>
            </a:r>
          </a:p>
          <a:p>
            <a:pPr algn="ctr"/>
            <a:r>
              <a:rPr lang="en-GB" sz="2600" b="1" i="0" dirty="0">
                <a:solidFill>
                  <a:srgbClr val="0070C0"/>
                </a:solidFill>
                <a:effectLst/>
              </a:rPr>
              <a:t> Make a stuffed animal. Describe how this animal would be cared for if it were real.</a:t>
            </a:r>
            <a:br>
              <a:rPr lang="en-GB" sz="2600" b="1" dirty="0">
                <a:solidFill>
                  <a:srgbClr val="0070C0"/>
                </a:solidFill>
              </a:rPr>
            </a:br>
            <a:r>
              <a:rPr lang="en-GB" sz="2600" b="1" i="0" dirty="0">
                <a:solidFill>
                  <a:srgbClr val="0070C0"/>
                </a:solidFill>
                <a:effectLst/>
              </a:rPr>
              <a:t>OR</a:t>
            </a:r>
            <a:br>
              <a:rPr lang="en-GB" sz="2600" b="1" dirty="0">
                <a:solidFill>
                  <a:srgbClr val="0070C0"/>
                </a:solidFill>
              </a:rPr>
            </a:br>
            <a:r>
              <a:rPr lang="en-GB" sz="2600" b="1" i="0" dirty="0">
                <a:solidFill>
                  <a:srgbClr val="0070C0"/>
                </a:solidFill>
                <a:effectLst/>
              </a:rPr>
              <a:t>Visit one of the following:</a:t>
            </a:r>
            <a:br>
              <a:rPr lang="en-GB" sz="2600" b="1" dirty="0">
                <a:solidFill>
                  <a:srgbClr val="0070C0"/>
                </a:solidFill>
              </a:rPr>
            </a:br>
            <a:r>
              <a:rPr lang="en-GB" sz="2600" b="1" i="0" dirty="0">
                <a:solidFill>
                  <a:srgbClr val="0070C0"/>
                </a:solidFill>
                <a:effectLst/>
              </a:rPr>
              <a:t>a.    zoo        b.    farmyard</a:t>
            </a:r>
            <a:br>
              <a:rPr lang="en-GB" sz="2600" b="1" dirty="0">
                <a:solidFill>
                  <a:srgbClr val="0070C0"/>
                </a:solidFill>
              </a:rPr>
            </a:br>
            <a:r>
              <a:rPr lang="en-GB" sz="2600" b="1" i="0" dirty="0">
                <a:solidFill>
                  <a:srgbClr val="0070C0"/>
                </a:solidFill>
                <a:effectLst/>
              </a:rPr>
              <a:t>b.    kennel    e.    aviary</a:t>
            </a:r>
            <a:br>
              <a:rPr lang="en-GB" sz="2600" b="1" dirty="0">
                <a:solidFill>
                  <a:srgbClr val="0070C0"/>
                </a:solidFill>
              </a:rPr>
            </a:br>
            <a:r>
              <a:rPr lang="en-GB" sz="2600" b="1" i="0" dirty="0">
                <a:solidFill>
                  <a:srgbClr val="0070C0"/>
                </a:solidFill>
                <a:effectLst/>
              </a:rPr>
              <a:t>c.    museum    f.    pet shop</a:t>
            </a:r>
            <a:endParaRPr lang="en-GB" sz="2600" b="1" dirty="0">
              <a:solidFill>
                <a:srgbClr val="0070C0"/>
              </a:solidFill>
            </a:endParaRP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23" name="Retângulo 22"/>
          <p:cNvSpPr/>
          <p:nvPr/>
        </p:nvSpPr>
        <p:spPr>
          <a:xfrm>
            <a:off x="1959416" y="437500"/>
            <a:ext cx="6043642" cy="1107996"/>
          </a:xfrm>
          <a:prstGeom prst="rect">
            <a:avLst/>
          </a:prstGeom>
          <a:noFill/>
        </p:spPr>
        <p:txBody>
          <a:bodyPr wrap="none" lIns="91440" tIns="45720" rIns="91440" bIns="45720">
            <a:spAutoFit/>
          </a:bodyPr>
          <a:lstStyle/>
          <a:p>
            <a:pPr algn="ctr"/>
            <a:r>
              <a:rPr lang="pt-BR" sz="6600" b="1" cap="none"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Requirements</a:t>
            </a:r>
            <a:endParaRPr lang="pt-BR" sz="66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pic>
        <p:nvPicPr>
          <p:cNvPr id="3" name="Picture 2" descr="Camera free vector icons designed by Freepik | Vector icon design, Free  icons, Camera clip art">
            <a:extLst>
              <a:ext uri="{FF2B5EF4-FFF2-40B4-BE49-F238E27FC236}">
                <a16:creationId xmlns:a16="http://schemas.microsoft.com/office/drawing/2014/main" id="{91E64B7A-0393-4046-AD5A-BC3CE071123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73187" y="6010095"/>
            <a:ext cx="759625" cy="759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26372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2100907" y="1484784"/>
            <a:ext cx="5760639" cy="668485"/>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solidFill>
                  <a:schemeClr val="tx1"/>
                </a:solidFill>
              </a:rPr>
              <a:t>Zoo</a:t>
            </a: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42" name="Rectangle 7"/>
          <p:cNvSpPr/>
          <p:nvPr/>
        </p:nvSpPr>
        <p:spPr>
          <a:xfrm>
            <a:off x="2100907" y="2420889"/>
            <a:ext cx="5760640" cy="3600400"/>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000" b="1" dirty="0">
              <a:solidFill>
                <a:srgbClr val="0070C0"/>
              </a:solidFill>
            </a:endParaRPr>
          </a:p>
        </p:txBody>
      </p:sp>
      <p:sp>
        <p:nvSpPr>
          <p:cNvPr id="19" name="Retângulo 18"/>
          <p:cNvSpPr/>
          <p:nvPr/>
        </p:nvSpPr>
        <p:spPr>
          <a:xfrm>
            <a:off x="1473292" y="268223"/>
            <a:ext cx="7015867" cy="769441"/>
          </a:xfrm>
          <a:prstGeom prst="rect">
            <a:avLst/>
          </a:prstGeom>
          <a:noFill/>
        </p:spPr>
        <p:txBody>
          <a:bodyPr wrap="square" lIns="91440" tIns="45720" rIns="91440" bIns="45720">
            <a:spAutoFit/>
          </a:bodyPr>
          <a:lstStyle/>
          <a:p>
            <a:pPr algn="ct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Animal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Places</a:t>
            </a:r>
            <a:endParaRPr lang="pt-BR" sz="4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pic>
        <p:nvPicPr>
          <p:cNvPr id="2" name="Image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820959">
            <a:off x="2564086" y="3261104"/>
            <a:ext cx="2327255" cy="174544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Imagem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738269">
            <a:off x="4977727" y="2886928"/>
            <a:ext cx="2557736" cy="251652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CaixaDeTexto 3"/>
          <p:cNvSpPr txBox="1"/>
          <p:nvPr/>
        </p:nvSpPr>
        <p:spPr>
          <a:xfrm>
            <a:off x="4335086" y="6214906"/>
            <a:ext cx="1292277" cy="369332"/>
          </a:xfrm>
          <a:prstGeom prst="rect">
            <a:avLst/>
          </a:prstGeom>
          <a:noFill/>
        </p:spPr>
        <p:txBody>
          <a:bodyPr wrap="none" rtlCol="0">
            <a:spAutoFit/>
          </a:bodyPr>
          <a:lstStyle/>
          <a:p>
            <a:r>
              <a:rPr lang="en-GB" dirty="0"/>
              <a:t>London Zoo</a:t>
            </a:r>
          </a:p>
        </p:txBody>
      </p:sp>
    </p:spTree>
    <p:extLst>
      <p:ext uri="{BB962C8B-B14F-4D97-AF65-F5344CB8AC3E}">
        <p14:creationId xmlns:p14="http://schemas.microsoft.com/office/powerpoint/2010/main" val="33573935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2100905" y="1484784"/>
            <a:ext cx="5760639" cy="668485"/>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solidFill>
                  <a:schemeClr val="tx1"/>
                </a:solidFill>
              </a:rPr>
              <a:t>Natural History Museum</a:t>
            </a: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19" name="Retângulo 18"/>
          <p:cNvSpPr/>
          <p:nvPr/>
        </p:nvSpPr>
        <p:spPr>
          <a:xfrm>
            <a:off x="1473292" y="268223"/>
            <a:ext cx="7015867" cy="769441"/>
          </a:xfrm>
          <a:prstGeom prst="rect">
            <a:avLst/>
          </a:prstGeom>
          <a:noFill/>
        </p:spPr>
        <p:txBody>
          <a:bodyPr wrap="square" lIns="91440" tIns="45720" rIns="91440" bIns="45720">
            <a:spAutoFit/>
          </a:bodyPr>
          <a:lstStyle/>
          <a:p>
            <a:pPr algn="ct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Animal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Places</a:t>
            </a:r>
            <a:endParaRPr lang="pt-BR" sz="4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sp>
        <p:nvSpPr>
          <p:cNvPr id="17" name="Rectangle 7"/>
          <p:cNvSpPr/>
          <p:nvPr/>
        </p:nvSpPr>
        <p:spPr>
          <a:xfrm>
            <a:off x="2100904" y="2420889"/>
            <a:ext cx="5760640" cy="3600400"/>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000" b="1" dirty="0">
              <a:solidFill>
                <a:srgbClr val="0070C0"/>
              </a:solidFill>
            </a:endParaRPr>
          </a:p>
        </p:txBody>
      </p:sp>
      <p:pic>
        <p:nvPicPr>
          <p:cNvPr id="3" name="Imagem 2"/>
          <p:cNvPicPr>
            <a:picLocks noChangeAspect="1"/>
          </p:cNvPicPr>
          <p:nvPr/>
        </p:nvPicPr>
        <p:blipFill rotWithShape="1">
          <a:blip r:embed="rId7">
            <a:extLst>
              <a:ext uri="{28A0092B-C50C-407E-A947-70E740481C1C}">
                <a14:useLocalDpi xmlns:a14="http://schemas.microsoft.com/office/drawing/2010/main" val="0"/>
              </a:ext>
            </a:extLst>
          </a:blip>
          <a:srcRect r="29391"/>
          <a:stretch/>
        </p:blipFill>
        <p:spPr>
          <a:xfrm>
            <a:off x="3469200" y="2568538"/>
            <a:ext cx="3111617" cy="33051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4" name="CaixaDeTexto 23"/>
          <p:cNvSpPr txBox="1"/>
          <p:nvPr/>
        </p:nvSpPr>
        <p:spPr>
          <a:xfrm>
            <a:off x="4263723" y="6214906"/>
            <a:ext cx="1435008" cy="369332"/>
          </a:xfrm>
          <a:prstGeom prst="rect">
            <a:avLst/>
          </a:prstGeom>
          <a:noFill/>
        </p:spPr>
        <p:txBody>
          <a:bodyPr wrap="none" rtlCol="0">
            <a:spAutoFit/>
          </a:bodyPr>
          <a:lstStyle/>
          <a:p>
            <a:r>
              <a:rPr lang="en-GB" dirty="0"/>
              <a:t>NHM London</a:t>
            </a:r>
          </a:p>
        </p:txBody>
      </p:sp>
    </p:spTree>
    <p:extLst>
      <p:ext uri="{BB962C8B-B14F-4D97-AF65-F5344CB8AC3E}">
        <p14:creationId xmlns:p14="http://schemas.microsoft.com/office/powerpoint/2010/main" val="63532550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2100904" y="1484784"/>
            <a:ext cx="5760639" cy="668485"/>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solidFill>
                  <a:schemeClr val="tx1"/>
                </a:solidFill>
              </a:rPr>
              <a:t>Aviary</a:t>
            </a: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19" name="Retângulo 18"/>
          <p:cNvSpPr/>
          <p:nvPr/>
        </p:nvSpPr>
        <p:spPr>
          <a:xfrm>
            <a:off x="1473292" y="268223"/>
            <a:ext cx="7015867" cy="769441"/>
          </a:xfrm>
          <a:prstGeom prst="rect">
            <a:avLst/>
          </a:prstGeom>
          <a:noFill/>
        </p:spPr>
        <p:txBody>
          <a:bodyPr wrap="square" lIns="91440" tIns="45720" rIns="91440" bIns="45720">
            <a:spAutoFit/>
          </a:bodyPr>
          <a:lstStyle/>
          <a:p>
            <a:pPr algn="ct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Animal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Places</a:t>
            </a:r>
            <a:endParaRPr lang="pt-BR" sz="4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sp>
        <p:nvSpPr>
          <p:cNvPr id="17" name="Rectangle 7"/>
          <p:cNvSpPr/>
          <p:nvPr/>
        </p:nvSpPr>
        <p:spPr>
          <a:xfrm>
            <a:off x="2100903" y="2420889"/>
            <a:ext cx="5760640" cy="3600400"/>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000" b="1" dirty="0">
              <a:solidFill>
                <a:srgbClr val="0070C0"/>
              </a:solidFill>
            </a:endParaRPr>
          </a:p>
        </p:txBody>
      </p:sp>
      <p:pic>
        <p:nvPicPr>
          <p:cNvPr id="34818" name="Picture 2" descr="https://www.macegroup.com/-/media/mace-dotcom/images/media-centre/170921-zsl-london-zoo-aviary.jpg?w=800&amp;as=1&amp;hash=1B6E460FCFDCB2FD68D1417298EA1B7C4A2E469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48294" y="2659187"/>
            <a:ext cx="5553429" cy="3123804"/>
          </a:xfrm>
          <a:prstGeom prst="rect">
            <a:avLst/>
          </a:prstGeom>
          <a:noFill/>
          <a:extLst>
            <a:ext uri="{909E8E84-426E-40DD-AFC4-6F175D3DCCD1}">
              <a14:hiddenFill xmlns:a14="http://schemas.microsoft.com/office/drawing/2010/main">
                <a:solidFill>
                  <a:srgbClr val="FFFFFF"/>
                </a:solidFill>
              </a14:hiddenFill>
            </a:ext>
          </a:extLst>
        </p:spPr>
      </p:pic>
      <p:sp>
        <p:nvSpPr>
          <p:cNvPr id="24" name="CaixaDeTexto 23"/>
          <p:cNvSpPr txBox="1"/>
          <p:nvPr/>
        </p:nvSpPr>
        <p:spPr>
          <a:xfrm>
            <a:off x="4335086" y="6214906"/>
            <a:ext cx="1292277" cy="369332"/>
          </a:xfrm>
          <a:prstGeom prst="rect">
            <a:avLst/>
          </a:prstGeom>
          <a:noFill/>
        </p:spPr>
        <p:txBody>
          <a:bodyPr wrap="none" rtlCol="0">
            <a:spAutoFit/>
          </a:bodyPr>
          <a:lstStyle/>
          <a:p>
            <a:r>
              <a:rPr lang="en-GB" dirty="0"/>
              <a:t>London Zoo</a:t>
            </a:r>
          </a:p>
        </p:txBody>
      </p:sp>
    </p:spTree>
    <p:extLst>
      <p:ext uri="{BB962C8B-B14F-4D97-AF65-F5344CB8AC3E}">
        <p14:creationId xmlns:p14="http://schemas.microsoft.com/office/powerpoint/2010/main" val="20871670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2100904" y="1484784"/>
            <a:ext cx="5760639" cy="668485"/>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solidFill>
                  <a:schemeClr val="tx1"/>
                </a:solidFill>
              </a:rPr>
              <a:t>Kennel</a:t>
            </a: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19" name="Retângulo 18"/>
          <p:cNvSpPr/>
          <p:nvPr/>
        </p:nvSpPr>
        <p:spPr>
          <a:xfrm>
            <a:off x="1473292" y="268223"/>
            <a:ext cx="7015867" cy="769441"/>
          </a:xfrm>
          <a:prstGeom prst="rect">
            <a:avLst/>
          </a:prstGeom>
          <a:noFill/>
        </p:spPr>
        <p:txBody>
          <a:bodyPr wrap="square" lIns="91440" tIns="45720" rIns="91440" bIns="45720">
            <a:spAutoFit/>
          </a:bodyPr>
          <a:lstStyle/>
          <a:p>
            <a:pPr algn="ct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Animal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Places</a:t>
            </a:r>
            <a:endParaRPr lang="pt-BR" sz="4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sp>
        <p:nvSpPr>
          <p:cNvPr id="17" name="Rectangle 7"/>
          <p:cNvSpPr/>
          <p:nvPr/>
        </p:nvSpPr>
        <p:spPr>
          <a:xfrm>
            <a:off x="2100907" y="2420889"/>
            <a:ext cx="5760640" cy="3600400"/>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000" b="1" dirty="0">
              <a:solidFill>
                <a:srgbClr val="0070C0"/>
              </a:solidFill>
            </a:endParaRPr>
          </a:p>
        </p:txBody>
      </p:sp>
      <p:pic>
        <p:nvPicPr>
          <p:cNvPr id="33796" name="Picture 4" descr="Large Kennel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64769" y="2660222"/>
            <a:ext cx="4320480" cy="31217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4" name="CaixaDeTexto 23"/>
          <p:cNvSpPr txBox="1"/>
          <p:nvPr/>
        </p:nvSpPr>
        <p:spPr>
          <a:xfrm>
            <a:off x="3730978" y="6214906"/>
            <a:ext cx="2500493" cy="369332"/>
          </a:xfrm>
          <a:prstGeom prst="rect">
            <a:avLst/>
          </a:prstGeom>
          <a:noFill/>
        </p:spPr>
        <p:txBody>
          <a:bodyPr wrap="none" rtlCol="0">
            <a:spAutoFit/>
          </a:bodyPr>
          <a:lstStyle/>
          <a:p>
            <a:r>
              <a:rPr lang="en-GB" dirty="0"/>
              <a:t>Kingstown Kennels Essex</a:t>
            </a:r>
          </a:p>
        </p:txBody>
      </p:sp>
    </p:spTree>
    <p:extLst>
      <p:ext uri="{BB962C8B-B14F-4D97-AF65-F5344CB8AC3E}">
        <p14:creationId xmlns:p14="http://schemas.microsoft.com/office/powerpoint/2010/main" val="34375699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2100905" y="1484784"/>
            <a:ext cx="5760639" cy="668485"/>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solidFill>
                  <a:schemeClr val="tx1"/>
                </a:solidFill>
              </a:rPr>
              <a:t>Farmyard</a:t>
            </a: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19" name="Retângulo 18"/>
          <p:cNvSpPr/>
          <p:nvPr/>
        </p:nvSpPr>
        <p:spPr>
          <a:xfrm>
            <a:off x="1473292" y="268223"/>
            <a:ext cx="7015867" cy="769441"/>
          </a:xfrm>
          <a:prstGeom prst="rect">
            <a:avLst/>
          </a:prstGeom>
          <a:noFill/>
        </p:spPr>
        <p:txBody>
          <a:bodyPr wrap="square" lIns="91440" tIns="45720" rIns="91440" bIns="45720">
            <a:spAutoFit/>
          </a:bodyPr>
          <a:lstStyle/>
          <a:p>
            <a:pPr algn="ct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Animal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Places</a:t>
            </a:r>
            <a:endParaRPr lang="pt-BR" sz="4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sp>
        <p:nvSpPr>
          <p:cNvPr id="17" name="Rectangle 7"/>
          <p:cNvSpPr/>
          <p:nvPr/>
        </p:nvSpPr>
        <p:spPr>
          <a:xfrm>
            <a:off x="2100904" y="2420889"/>
            <a:ext cx="5760640" cy="3600400"/>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000" b="1" dirty="0">
              <a:solidFill>
                <a:srgbClr val="0070C0"/>
              </a:solidFill>
            </a:endParaRPr>
          </a:p>
        </p:txBody>
      </p:sp>
      <p:pic>
        <p:nvPicPr>
          <p:cNvPr id="24" name="Imagem 23"/>
          <p:cNvPicPr>
            <a:picLocks noChangeAspect="1"/>
          </p:cNvPicPr>
          <p:nvPr/>
        </p:nvPicPr>
        <p:blipFill rotWithShape="1">
          <a:blip r:embed="rId7">
            <a:extLst>
              <a:ext uri="{28A0092B-C50C-407E-A947-70E740481C1C}">
                <a14:useLocalDpi xmlns:a14="http://schemas.microsoft.com/office/drawing/2010/main" val="0"/>
              </a:ext>
            </a:extLst>
          </a:blip>
          <a:srcRect t="11681" r="41196" b="5499"/>
          <a:stretch/>
        </p:blipFill>
        <p:spPr>
          <a:xfrm>
            <a:off x="3331534" y="2507939"/>
            <a:ext cx="3299380" cy="34263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8" name="CaixaDeTexto 27"/>
          <p:cNvSpPr txBox="1"/>
          <p:nvPr/>
        </p:nvSpPr>
        <p:spPr>
          <a:xfrm>
            <a:off x="3834663" y="6214906"/>
            <a:ext cx="2293128" cy="369332"/>
          </a:xfrm>
          <a:prstGeom prst="rect">
            <a:avLst/>
          </a:prstGeom>
          <a:noFill/>
        </p:spPr>
        <p:txBody>
          <a:bodyPr wrap="none" rtlCol="0">
            <a:spAutoFit/>
          </a:bodyPr>
          <a:lstStyle/>
          <a:p>
            <a:r>
              <a:rPr lang="en-GB" dirty="0" err="1"/>
              <a:t>Treginnis</a:t>
            </a:r>
            <a:r>
              <a:rPr lang="en-GB" dirty="0"/>
              <a:t> Farm - Wales</a:t>
            </a:r>
          </a:p>
        </p:txBody>
      </p:sp>
    </p:spTree>
    <p:extLst>
      <p:ext uri="{BB962C8B-B14F-4D97-AF65-F5344CB8AC3E}">
        <p14:creationId xmlns:p14="http://schemas.microsoft.com/office/powerpoint/2010/main" val="17199801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2100905" y="1484784"/>
            <a:ext cx="5760640" cy="668485"/>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solidFill>
                  <a:schemeClr val="tx1"/>
                </a:solidFill>
              </a:rPr>
              <a:t>Pet Shop</a:t>
            </a: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19" name="Retângulo 18"/>
          <p:cNvSpPr/>
          <p:nvPr/>
        </p:nvSpPr>
        <p:spPr>
          <a:xfrm>
            <a:off x="1473292" y="268223"/>
            <a:ext cx="7015867" cy="769441"/>
          </a:xfrm>
          <a:prstGeom prst="rect">
            <a:avLst/>
          </a:prstGeom>
          <a:noFill/>
        </p:spPr>
        <p:txBody>
          <a:bodyPr wrap="square" lIns="91440" tIns="45720" rIns="91440" bIns="45720">
            <a:spAutoFit/>
          </a:bodyPr>
          <a:lstStyle/>
          <a:p>
            <a:pPr algn="ctr"/>
            <a:r>
              <a:rPr lang="pt-BR" sz="4400" b="1"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Animal </a:t>
            </a:r>
            <a:r>
              <a:rPr lang="pt-BR" sz="4400" b="1"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Places</a:t>
            </a:r>
            <a:endParaRPr lang="pt-BR" sz="4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sp>
        <p:nvSpPr>
          <p:cNvPr id="17" name="Rectangle 7"/>
          <p:cNvSpPr/>
          <p:nvPr/>
        </p:nvSpPr>
        <p:spPr>
          <a:xfrm>
            <a:off x="2100905" y="2420889"/>
            <a:ext cx="5760640" cy="3600400"/>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000" b="1" dirty="0">
              <a:solidFill>
                <a:srgbClr val="0070C0"/>
              </a:solidFill>
            </a:endParaRPr>
          </a:p>
        </p:txBody>
      </p:sp>
      <p:pic>
        <p:nvPicPr>
          <p:cNvPr id="31746" name="Picture 2" descr="Pet Shop in Thurrock. Pets at Ho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10636" y="2640695"/>
            <a:ext cx="4741181" cy="31607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4" name="CaixaDeTexto 23"/>
          <p:cNvSpPr txBox="1"/>
          <p:nvPr/>
        </p:nvSpPr>
        <p:spPr>
          <a:xfrm>
            <a:off x="3756597" y="6214908"/>
            <a:ext cx="2449260" cy="369332"/>
          </a:xfrm>
          <a:prstGeom prst="rect">
            <a:avLst/>
          </a:prstGeom>
          <a:noFill/>
        </p:spPr>
        <p:txBody>
          <a:bodyPr wrap="none" rtlCol="0">
            <a:spAutoFit/>
          </a:bodyPr>
          <a:lstStyle/>
          <a:p>
            <a:r>
              <a:rPr lang="en-GB" dirty="0"/>
              <a:t>Pets at Home - Thurrock</a:t>
            </a:r>
          </a:p>
        </p:txBody>
      </p:sp>
    </p:spTree>
    <p:extLst>
      <p:ext uri="{BB962C8B-B14F-4D97-AF65-F5344CB8AC3E}">
        <p14:creationId xmlns:p14="http://schemas.microsoft.com/office/powerpoint/2010/main" val="41571662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1848879" y="1680395"/>
            <a:ext cx="6264696" cy="4060290"/>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a:solidFill>
                  <a:srgbClr val="FF0000"/>
                </a:solidFill>
              </a:rPr>
              <a:t>QUESTION 7</a:t>
            </a:r>
          </a:p>
          <a:p>
            <a:pPr algn="ctr"/>
            <a:r>
              <a:rPr lang="en-GB" sz="4400" b="1" i="0" dirty="0">
                <a:solidFill>
                  <a:srgbClr val="0070C0"/>
                </a:solidFill>
                <a:effectLst/>
              </a:rPr>
              <a:t>On what day of creation did God create the animal you cared for.</a:t>
            </a:r>
            <a:endParaRPr lang="en-GB" sz="4000" b="1" dirty="0">
              <a:solidFill>
                <a:srgbClr val="0070C0"/>
              </a:solidFill>
            </a:endParaRP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23" name="Retângulo 22"/>
          <p:cNvSpPr/>
          <p:nvPr/>
        </p:nvSpPr>
        <p:spPr>
          <a:xfrm>
            <a:off x="1959416" y="437500"/>
            <a:ext cx="6043642" cy="1107996"/>
          </a:xfrm>
          <a:prstGeom prst="rect">
            <a:avLst/>
          </a:prstGeom>
          <a:noFill/>
        </p:spPr>
        <p:txBody>
          <a:bodyPr wrap="none" lIns="91440" tIns="45720" rIns="91440" bIns="45720">
            <a:spAutoFit/>
          </a:bodyPr>
          <a:lstStyle/>
          <a:p>
            <a:pPr algn="ctr"/>
            <a:r>
              <a:rPr lang="pt-BR" sz="6600" b="1" cap="none"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Requirements</a:t>
            </a:r>
            <a:endParaRPr lang="pt-BR" sz="66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pic>
        <p:nvPicPr>
          <p:cNvPr id="3" name="Picture 2" descr="Camera free vector icons designed by Freepik | Vector icon design, Free  icons, Camera clip art">
            <a:extLst>
              <a:ext uri="{FF2B5EF4-FFF2-40B4-BE49-F238E27FC236}">
                <a16:creationId xmlns:a16="http://schemas.microsoft.com/office/drawing/2014/main" id="{91E64B7A-0393-4046-AD5A-BC3CE071123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73187" y="6010095"/>
            <a:ext cx="759625" cy="759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35764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1848879" y="1680395"/>
            <a:ext cx="6264696" cy="4060290"/>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000" b="1" dirty="0">
              <a:solidFill>
                <a:srgbClr val="0070C0"/>
              </a:solidFill>
            </a:endParaRP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23" name="Retângulo 22"/>
          <p:cNvSpPr/>
          <p:nvPr/>
        </p:nvSpPr>
        <p:spPr>
          <a:xfrm>
            <a:off x="1959416" y="437500"/>
            <a:ext cx="6043642" cy="1107996"/>
          </a:xfrm>
          <a:prstGeom prst="rect">
            <a:avLst/>
          </a:prstGeom>
          <a:noFill/>
        </p:spPr>
        <p:txBody>
          <a:bodyPr wrap="none" lIns="91440" tIns="45720" rIns="91440" bIns="45720">
            <a:spAutoFit/>
          </a:bodyPr>
          <a:lstStyle/>
          <a:p>
            <a:pPr algn="ctr"/>
            <a:r>
              <a:rPr lang="pt-BR" sz="6600" b="1" cap="none" spc="300" dirty="0" err="1">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Requirements</a:t>
            </a:r>
            <a:endParaRPr lang="pt-BR" sz="66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endParaRPr>
          </a:p>
        </p:txBody>
      </p:sp>
      <p:pic>
        <p:nvPicPr>
          <p:cNvPr id="4" name="Picture 3" descr="A picture containing water, table, person, sitting&#10;&#10;Description automatically generated">
            <a:extLst>
              <a:ext uri="{FF2B5EF4-FFF2-40B4-BE49-F238E27FC236}">
                <a16:creationId xmlns:a16="http://schemas.microsoft.com/office/drawing/2014/main" id="{A9C7FE55-4D7D-4F60-A010-CE599AC291C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00262" y="1824590"/>
            <a:ext cx="5705475" cy="3771900"/>
          </a:xfrm>
          <a:prstGeom prst="rect">
            <a:avLst/>
          </a:prstGeom>
        </p:spPr>
      </p:pic>
      <p:sp>
        <p:nvSpPr>
          <p:cNvPr id="5" name="TextBox 4">
            <a:extLst>
              <a:ext uri="{FF2B5EF4-FFF2-40B4-BE49-F238E27FC236}">
                <a16:creationId xmlns:a16="http://schemas.microsoft.com/office/drawing/2014/main" id="{C382BF69-FC06-4724-9245-EAB86C1ED478}"/>
              </a:ext>
            </a:extLst>
          </p:cNvPr>
          <p:cNvSpPr txBox="1"/>
          <p:nvPr/>
        </p:nvSpPr>
        <p:spPr>
          <a:xfrm>
            <a:off x="2141347" y="6002124"/>
            <a:ext cx="5679761" cy="523220"/>
          </a:xfrm>
          <a:prstGeom prst="rect">
            <a:avLst/>
          </a:prstGeom>
          <a:noFill/>
        </p:spPr>
        <p:txBody>
          <a:bodyPr wrap="none" rtlCol="0">
            <a:spAutoFit/>
          </a:bodyPr>
          <a:lstStyle/>
          <a:p>
            <a:pPr algn="ctr"/>
            <a:r>
              <a:rPr lang="en-GB" sz="2800" b="1" dirty="0"/>
              <a:t>Genesis 1:21-23 and Genesis 1:25/31</a:t>
            </a:r>
          </a:p>
        </p:txBody>
      </p:sp>
    </p:spTree>
    <p:extLst>
      <p:ext uri="{BB962C8B-B14F-4D97-AF65-F5344CB8AC3E}">
        <p14:creationId xmlns:p14="http://schemas.microsoft.com/office/powerpoint/2010/main" val="12041504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sp>
        <p:nvSpPr>
          <p:cNvPr id="14" name="Rectangle 7"/>
          <p:cNvSpPr/>
          <p:nvPr/>
        </p:nvSpPr>
        <p:spPr>
          <a:xfrm>
            <a:off x="1848879" y="1680395"/>
            <a:ext cx="6264696" cy="4268885"/>
          </a:xfrm>
          <a:prstGeom prst="rect">
            <a:avLst/>
          </a:prstGeom>
          <a:solidFill>
            <a:schemeClr val="accent1">
              <a:lumMod val="20000"/>
              <a:lumOff val="80000"/>
            </a:schemeClr>
          </a:solidFill>
          <a:ln w="10477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b="1" dirty="0">
              <a:solidFill>
                <a:srgbClr val="0070C0"/>
              </a:solidFill>
            </a:endParaRPr>
          </a:p>
        </p:txBody>
      </p:sp>
      <p:pic>
        <p:nvPicPr>
          <p:cNvPr id="15" name="Imagem 14"/>
          <p:cNvPicPr>
            <a:picLocks noChangeAspect="1"/>
          </p:cNvPicPr>
          <p:nvPr/>
        </p:nvPicPr>
        <p:blipFill rotWithShape="1">
          <a:blip r:embed="rId5"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23" name="Retângulo 22"/>
          <p:cNvSpPr/>
          <p:nvPr/>
        </p:nvSpPr>
        <p:spPr>
          <a:xfrm>
            <a:off x="1426420" y="437500"/>
            <a:ext cx="7109639" cy="1046440"/>
          </a:xfrm>
          <a:prstGeom prst="rect">
            <a:avLst/>
          </a:prstGeom>
          <a:noFill/>
        </p:spPr>
        <p:txBody>
          <a:bodyPr wrap="none" lIns="91440" tIns="45720" rIns="91440" bIns="45720">
            <a:spAutoFit/>
          </a:bodyPr>
          <a:lstStyle/>
          <a:p>
            <a:pPr algn="ctr"/>
            <a:r>
              <a:rPr lang="pt-BR" sz="62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To Think About:</a:t>
            </a:r>
          </a:p>
        </p:txBody>
      </p:sp>
      <p:sp>
        <p:nvSpPr>
          <p:cNvPr id="2" name="CaixaDeTexto 1"/>
          <p:cNvSpPr txBox="1"/>
          <p:nvPr/>
        </p:nvSpPr>
        <p:spPr>
          <a:xfrm>
            <a:off x="1992895" y="1988840"/>
            <a:ext cx="5976664" cy="2277547"/>
          </a:xfrm>
          <a:prstGeom prst="rect">
            <a:avLst/>
          </a:prstGeom>
          <a:noFill/>
        </p:spPr>
        <p:txBody>
          <a:bodyPr wrap="square" rtlCol="0">
            <a:spAutoFit/>
          </a:bodyPr>
          <a:lstStyle/>
          <a:p>
            <a:pPr algn="ctr"/>
            <a:r>
              <a:rPr lang="en-GB" dirty="0">
                <a:latin typeface="Comic Sans MS" pitchFamily="66" charset="0"/>
              </a:rPr>
              <a:t>Those who profess to love God do not always consider that abuse to animals, or suffering brought upon them by neglect, is a sin. The fruits of divine grace will be as truly revealed in men by the manner in which they treat their beasts, as by their service in the house of God. Those who allow themselves to become impatient or enraged with their animals are not Christians. </a:t>
            </a:r>
          </a:p>
          <a:p>
            <a:pPr algn="r"/>
            <a:r>
              <a:rPr lang="en-GB" sz="1600" b="1" dirty="0">
                <a:solidFill>
                  <a:srgbClr val="FF0000"/>
                </a:solidFill>
              </a:rPr>
              <a:t>The Signs of the Times, p.162</a:t>
            </a:r>
          </a:p>
        </p:txBody>
      </p:sp>
      <p:sp>
        <p:nvSpPr>
          <p:cNvPr id="12" name="CaixaDeTexto 11"/>
          <p:cNvSpPr txBox="1"/>
          <p:nvPr/>
        </p:nvSpPr>
        <p:spPr>
          <a:xfrm>
            <a:off x="1992895" y="4563705"/>
            <a:ext cx="5976664" cy="1169551"/>
          </a:xfrm>
          <a:prstGeom prst="rect">
            <a:avLst/>
          </a:prstGeom>
          <a:noFill/>
        </p:spPr>
        <p:txBody>
          <a:bodyPr wrap="square" rtlCol="0">
            <a:spAutoFit/>
          </a:bodyPr>
          <a:lstStyle/>
          <a:p>
            <a:pPr algn="ctr"/>
            <a:r>
              <a:rPr lang="en-GB" dirty="0">
                <a:latin typeface="Comic Sans MS" pitchFamily="66" charset="0"/>
              </a:rPr>
              <a:t>The conduct of some professed Christians is so lacking in kindness and courtesy that their good is evil  spoken.</a:t>
            </a:r>
          </a:p>
          <a:p>
            <a:pPr algn="r"/>
            <a:r>
              <a:rPr lang="en-GB" sz="1600" b="1" dirty="0">
                <a:solidFill>
                  <a:srgbClr val="FF0000"/>
                </a:solidFill>
              </a:rPr>
              <a:t>The Adventist Home, p.427</a:t>
            </a:r>
          </a:p>
        </p:txBody>
      </p:sp>
      <p:cxnSp>
        <p:nvCxnSpPr>
          <p:cNvPr id="21" name="Conector de seta reta 20"/>
          <p:cNvCxnSpPr/>
          <p:nvPr/>
        </p:nvCxnSpPr>
        <p:spPr>
          <a:xfrm>
            <a:off x="2360712" y="4459036"/>
            <a:ext cx="5112568" cy="0"/>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449679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56456" y="44624"/>
            <a:ext cx="9849543" cy="6752887"/>
          </a:xfrm>
          <a:prstGeom prst="rect">
            <a:avLst/>
          </a:prstGeom>
          <a:gradFill>
            <a:gsLst>
              <a:gs pos="0">
                <a:schemeClr val="accent1">
                  <a:lumMod val="5000"/>
                  <a:lumOff val="95000"/>
                </a:schemeClr>
              </a:gs>
              <a:gs pos="15000">
                <a:schemeClr val="accent1">
                  <a:lumMod val="45000"/>
                  <a:lumOff val="55000"/>
                </a:schemeClr>
              </a:gs>
              <a:gs pos="30000">
                <a:schemeClr val="accent1">
                  <a:lumMod val="45000"/>
                  <a:lumOff val="55000"/>
                </a:schemeClr>
              </a:gs>
              <a:gs pos="40000">
                <a:schemeClr val="accent1">
                  <a:lumMod val="30000"/>
                  <a:lumOff val="70000"/>
                </a:schemeClr>
              </a:gs>
            </a:gsLst>
            <a:lin ang="5400000" scaled="1"/>
          </a:gradFill>
          <a:ln w="158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8464" y="2132856"/>
            <a:ext cx="9705526" cy="4621886"/>
          </a:xfrm>
          <a:prstGeom prst="rect">
            <a:avLst/>
          </a:prstGeom>
        </p:spPr>
      </p:pic>
      <p:pic>
        <p:nvPicPr>
          <p:cNvPr id="11" name="Picture 6" descr="Image result for sda new logo adventurer 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1307" y="572398"/>
            <a:ext cx="1013771" cy="838199"/>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90945" y="572399"/>
            <a:ext cx="1227934" cy="838199"/>
          </a:xfrm>
          <a:prstGeom prst="rect">
            <a:avLst/>
          </a:prstGeom>
        </p:spPr>
      </p:pic>
      <p:pic>
        <p:nvPicPr>
          <p:cNvPr id="15" name="Imagem 14"/>
          <p:cNvPicPr>
            <a:picLocks noChangeAspect="1"/>
          </p:cNvPicPr>
          <p:nvPr/>
        </p:nvPicPr>
        <p:blipFill rotWithShape="1">
          <a:blip r:embed="rId7" cstate="print">
            <a:extLst>
              <a:ext uri="{28A0092B-C50C-407E-A947-70E740481C1C}">
                <a14:useLocalDpi xmlns:a14="http://schemas.microsoft.com/office/drawing/2010/main" val="0"/>
              </a:ext>
            </a:extLst>
          </a:blip>
          <a:srcRect l="9297" r="56998"/>
          <a:stretch/>
        </p:blipFill>
        <p:spPr>
          <a:xfrm>
            <a:off x="361306" y="3422160"/>
            <a:ext cx="1507913" cy="3162080"/>
          </a:xfrm>
          <a:prstGeom prst="rect">
            <a:avLst/>
          </a:prstGeom>
        </p:spPr>
      </p:pic>
      <p:pic>
        <p:nvPicPr>
          <p:cNvPr id="18" name="Imagem 17"/>
          <p:cNvPicPr>
            <a:picLocks noChangeAspect="1"/>
          </p:cNvPicPr>
          <p:nvPr/>
        </p:nvPicPr>
        <p:blipFill rotWithShape="1">
          <a:blip r:embed="rId8" cstate="print">
            <a:extLst>
              <a:ext uri="{28A0092B-C50C-407E-A947-70E740481C1C}">
                <a14:useLocalDpi xmlns:a14="http://schemas.microsoft.com/office/drawing/2010/main" val="0"/>
              </a:ext>
            </a:extLst>
          </a:blip>
          <a:srcRect l="59563" r="9048"/>
          <a:stretch/>
        </p:blipFill>
        <p:spPr>
          <a:xfrm>
            <a:off x="8204224" y="3650333"/>
            <a:ext cx="1302966" cy="2933905"/>
          </a:xfrm>
          <a:prstGeom prst="rect">
            <a:avLst/>
          </a:prstGeom>
        </p:spPr>
      </p:pic>
      <p:sp>
        <p:nvSpPr>
          <p:cNvPr id="23" name="Retângulo 22"/>
          <p:cNvSpPr/>
          <p:nvPr/>
        </p:nvSpPr>
        <p:spPr>
          <a:xfrm>
            <a:off x="1595540" y="437500"/>
            <a:ext cx="6771404" cy="923330"/>
          </a:xfrm>
          <a:prstGeom prst="rect">
            <a:avLst/>
          </a:prstGeom>
          <a:noFill/>
        </p:spPr>
        <p:txBody>
          <a:bodyPr wrap="none" lIns="91440" tIns="45720" rIns="91440" bIns="45720">
            <a:spAutoFit/>
          </a:bodyPr>
          <a:lstStyle/>
          <a:p>
            <a:pPr algn="ctr"/>
            <a:r>
              <a:rPr lang="pt-BR" sz="5400" b="1" cap="none" spc="300" dirty="0">
                <a:ln w="11430" cmpd="sng">
                  <a:solidFill>
                    <a:schemeClr val="bg1"/>
                  </a:solidFill>
                  <a:prstDash val="solid"/>
                  <a:miter lim="800000"/>
                </a:ln>
                <a:solidFill>
                  <a:srgbClr val="0070C0"/>
                </a:solidFill>
                <a:effectLst>
                  <a:glow rad="45500">
                    <a:schemeClr val="accent1">
                      <a:satMod val="220000"/>
                      <a:alpha val="35000"/>
                    </a:schemeClr>
                  </a:glow>
                </a:effectLst>
                <a:latin typeface="Comic Sans MS" pitchFamily="66" charset="0"/>
              </a:rPr>
              <a:t>Friend of Animals</a:t>
            </a:r>
          </a:p>
        </p:txBody>
      </p:sp>
      <p:pic>
        <p:nvPicPr>
          <p:cNvPr id="3" name="WhatsApp Video 2020-10-01 at 11.01.03">
            <a:hlinkClick r:id="" action="ppaction://media"/>
            <a:extLst>
              <a:ext uri="{FF2B5EF4-FFF2-40B4-BE49-F238E27FC236}">
                <a16:creationId xmlns:a16="http://schemas.microsoft.com/office/drawing/2014/main" id="{2A6B940F-B456-43DA-8CC6-38670A4DF8F8}"/>
              </a:ext>
            </a:extLst>
          </p:cNvPr>
          <p:cNvPicPr>
            <a:picLocks noChangeAspect="1"/>
          </p:cNvPicPr>
          <p:nvPr>
            <a:videoFile r:link="rId2"/>
            <p:extLst>
              <p:ext uri="{DAA4B4D4-6D71-4841-9C94-3DE7FCFB9230}">
                <p14:media xmlns:p14="http://schemas.microsoft.com/office/powerpoint/2010/main" r:embed="rId1"/>
              </p:ext>
            </p:extLst>
          </p:nvPr>
        </p:nvPicPr>
        <p:blipFill>
          <a:blip r:embed="rId9"/>
          <a:stretch>
            <a:fillRect/>
          </a:stretch>
        </p:blipFill>
        <p:spPr>
          <a:xfrm>
            <a:off x="2384884" y="1398536"/>
            <a:ext cx="5136232" cy="5136232"/>
          </a:xfrm>
          <a:prstGeom prst="rect">
            <a:avLst/>
          </a:prstGeom>
        </p:spPr>
      </p:pic>
    </p:spTree>
    <p:extLst>
      <p:ext uri="{BB962C8B-B14F-4D97-AF65-F5344CB8AC3E}">
        <p14:creationId xmlns:p14="http://schemas.microsoft.com/office/powerpoint/2010/main" val="480122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01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4994</TotalTime>
  <Words>712</Words>
  <Application>Microsoft Office PowerPoint</Application>
  <PresentationFormat>A4 Paper (210x297 mm)</PresentationFormat>
  <Paragraphs>108</Paragraphs>
  <Slides>45</Slides>
  <Notes>0</Notes>
  <HiddenSlides>0</HiddenSlides>
  <MMClips>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45</vt:i4>
      </vt:variant>
    </vt:vector>
  </HeadingPairs>
  <TitlesOfParts>
    <vt:vector size="50" baseType="lpstr">
      <vt:lpstr>Arial</vt:lpstr>
      <vt:lpstr>Calibri</vt:lpstr>
      <vt:lpstr>Comic Sans MS</vt:lpstr>
      <vt:lpstr>trebuchet ms</vt:lpstr>
      <vt:lpstr>Tema do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Manubaianinha</dc:creator>
  <cp:lastModifiedBy>Natalie Davison</cp:lastModifiedBy>
  <cp:revision>105</cp:revision>
  <dcterms:created xsi:type="dcterms:W3CDTF">2020-09-25T21:11:11Z</dcterms:created>
  <dcterms:modified xsi:type="dcterms:W3CDTF">2020-10-15T08:31:44Z</dcterms:modified>
</cp:coreProperties>
</file>