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Lst>
  <p:sldSz cx="13004800" cy="97536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584200" rtl="0" fontAlgn="auto" latinLnBrk="0" hangingPunct="0">
      <a:lnSpc>
        <a:spcPct val="100000"/>
      </a:lnSpc>
      <a:spcBef>
        <a:spcPts val="0"/>
      </a:spcBef>
      <a:spcAft>
        <a:spcPts val="0"/>
      </a:spcAft>
      <a:buClrTx/>
      <a:buSzTx/>
      <a:buFontTx/>
      <a:buNone/>
      <a:tabLst/>
      <a:defRPr kumimoji="0" sz="4000" b="0" i="0" u="none" strike="noStrike" cap="none" spc="0" normalizeH="0" baseline="0">
        <a:ln>
          <a:noFill/>
        </a:ln>
        <a:solidFill>
          <a:srgbClr val="FFFFFF"/>
        </a:solidFill>
        <a:effectLst/>
        <a:uFillTx/>
        <a:latin typeface="+mn-lt"/>
        <a:ea typeface="+mn-ea"/>
        <a:cs typeface="+mn-cs"/>
        <a:sym typeface="Avenir Light"/>
      </a:defRPr>
    </a:lvl1pPr>
    <a:lvl2pPr marL="0" marR="0" indent="0" algn="ctr" defTabSz="584200" rtl="0" fontAlgn="auto" latinLnBrk="0" hangingPunct="0">
      <a:lnSpc>
        <a:spcPct val="100000"/>
      </a:lnSpc>
      <a:spcBef>
        <a:spcPts val="0"/>
      </a:spcBef>
      <a:spcAft>
        <a:spcPts val="0"/>
      </a:spcAft>
      <a:buClrTx/>
      <a:buSzTx/>
      <a:buFontTx/>
      <a:buNone/>
      <a:tabLst/>
      <a:defRPr kumimoji="0" sz="4000" b="0" i="0" u="none" strike="noStrike" cap="none" spc="0" normalizeH="0" baseline="0">
        <a:ln>
          <a:noFill/>
        </a:ln>
        <a:solidFill>
          <a:srgbClr val="FFFFFF"/>
        </a:solidFill>
        <a:effectLst/>
        <a:uFillTx/>
        <a:latin typeface="+mn-lt"/>
        <a:ea typeface="+mn-ea"/>
        <a:cs typeface="+mn-cs"/>
        <a:sym typeface="Avenir Light"/>
      </a:defRPr>
    </a:lvl2pPr>
    <a:lvl3pPr marL="0" marR="0" indent="0" algn="ctr" defTabSz="584200" rtl="0" fontAlgn="auto" latinLnBrk="0" hangingPunct="0">
      <a:lnSpc>
        <a:spcPct val="100000"/>
      </a:lnSpc>
      <a:spcBef>
        <a:spcPts val="0"/>
      </a:spcBef>
      <a:spcAft>
        <a:spcPts val="0"/>
      </a:spcAft>
      <a:buClrTx/>
      <a:buSzTx/>
      <a:buFontTx/>
      <a:buNone/>
      <a:tabLst/>
      <a:defRPr kumimoji="0" sz="4000" b="0" i="0" u="none" strike="noStrike" cap="none" spc="0" normalizeH="0" baseline="0">
        <a:ln>
          <a:noFill/>
        </a:ln>
        <a:solidFill>
          <a:srgbClr val="FFFFFF"/>
        </a:solidFill>
        <a:effectLst/>
        <a:uFillTx/>
        <a:latin typeface="+mn-lt"/>
        <a:ea typeface="+mn-ea"/>
        <a:cs typeface="+mn-cs"/>
        <a:sym typeface="Avenir Light"/>
      </a:defRPr>
    </a:lvl3pPr>
    <a:lvl4pPr marL="0" marR="0" indent="0" algn="ctr" defTabSz="584200" rtl="0" fontAlgn="auto" latinLnBrk="0" hangingPunct="0">
      <a:lnSpc>
        <a:spcPct val="100000"/>
      </a:lnSpc>
      <a:spcBef>
        <a:spcPts val="0"/>
      </a:spcBef>
      <a:spcAft>
        <a:spcPts val="0"/>
      </a:spcAft>
      <a:buClrTx/>
      <a:buSzTx/>
      <a:buFontTx/>
      <a:buNone/>
      <a:tabLst/>
      <a:defRPr kumimoji="0" sz="4000" b="0" i="0" u="none" strike="noStrike" cap="none" spc="0" normalizeH="0" baseline="0">
        <a:ln>
          <a:noFill/>
        </a:ln>
        <a:solidFill>
          <a:srgbClr val="FFFFFF"/>
        </a:solidFill>
        <a:effectLst/>
        <a:uFillTx/>
        <a:latin typeface="+mn-lt"/>
        <a:ea typeface="+mn-ea"/>
        <a:cs typeface="+mn-cs"/>
        <a:sym typeface="Avenir Light"/>
      </a:defRPr>
    </a:lvl4pPr>
    <a:lvl5pPr marL="0" marR="0" indent="0" algn="ctr" defTabSz="584200" rtl="0" fontAlgn="auto" latinLnBrk="0" hangingPunct="0">
      <a:lnSpc>
        <a:spcPct val="100000"/>
      </a:lnSpc>
      <a:spcBef>
        <a:spcPts val="0"/>
      </a:spcBef>
      <a:spcAft>
        <a:spcPts val="0"/>
      </a:spcAft>
      <a:buClrTx/>
      <a:buSzTx/>
      <a:buFontTx/>
      <a:buNone/>
      <a:tabLst/>
      <a:defRPr kumimoji="0" sz="4000" b="0" i="0" u="none" strike="noStrike" cap="none" spc="0" normalizeH="0" baseline="0">
        <a:ln>
          <a:noFill/>
        </a:ln>
        <a:solidFill>
          <a:srgbClr val="FFFFFF"/>
        </a:solidFill>
        <a:effectLst/>
        <a:uFillTx/>
        <a:latin typeface="+mn-lt"/>
        <a:ea typeface="+mn-ea"/>
        <a:cs typeface="+mn-cs"/>
        <a:sym typeface="Avenir Light"/>
      </a:defRPr>
    </a:lvl5pPr>
    <a:lvl6pPr marL="0" marR="0" indent="0" algn="ctr" defTabSz="584200" rtl="0" fontAlgn="auto" latinLnBrk="0" hangingPunct="0">
      <a:lnSpc>
        <a:spcPct val="100000"/>
      </a:lnSpc>
      <a:spcBef>
        <a:spcPts val="0"/>
      </a:spcBef>
      <a:spcAft>
        <a:spcPts val="0"/>
      </a:spcAft>
      <a:buClrTx/>
      <a:buSzTx/>
      <a:buFontTx/>
      <a:buNone/>
      <a:tabLst/>
      <a:defRPr kumimoji="0" sz="4000" b="0" i="0" u="none" strike="noStrike" cap="none" spc="0" normalizeH="0" baseline="0">
        <a:ln>
          <a:noFill/>
        </a:ln>
        <a:solidFill>
          <a:srgbClr val="FFFFFF"/>
        </a:solidFill>
        <a:effectLst/>
        <a:uFillTx/>
        <a:latin typeface="+mn-lt"/>
        <a:ea typeface="+mn-ea"/>
        <a:cs typeface="+mn-cs"/>
        <a:sym typeface="Avenir Light"/>
      </a:defRPr>
    </a:lvl6pPr>
    <a:lvl7pPr marL="0" marR="0" indent="0" algn="ctr" defTabSz="584200" rtl="0" fontAlgn="auto" latinLnBrk="0" hangingPunct="0">
      <a:lnSpc>
        <a:spcPct val="100000"/>
      </a:lnSpc>
      <a:spcBef>
        <a:spcPts val="0"/>
      </a:spcBef>
      <a:spcAft>
        <a:spcPts val="0"/>
      </a:spcAft>
      <a:buClrTx/>
      <a:buSzTx/>
      <a:buFontTx/>
      <a:buNone/>
      <a:tabLst/>
      <a:defRPr kumimoji="0" sz="4000" b="0" i="0" u="none" strike="noStrike" cap="none" spc="0" normalizeH="0" baseline="0">
        <a:ln>
          <a:noFill/>
        </a:ln>
        <a:solidFill>
          <a:srgbClr val="FFFFFF"/>
        </a:solidFill>
        <a:effectLst/>
        <a:uFillTx/>
        <a:latin typeface="+mn-lt"/>
        <a:ea typeface="+mn-ea"/>
        <a:cs typeface="+mn-cs"/>
        <a:sym typeface="Avenir Light"/>
      </a:defRPr>
    </a:lvl7pPr>
    <a:lvl8pPr marL="0" marR="0" indent="0" algn="ctr" defTabSz="584200" rtl="0" fontAlgn="auto" latinLnBrk="0" hangingPunct="0">
      <a:lnSpc>
        <a:spcPct val="100000"/>
      </a:lnSpc>
      <a:spcBef>
        <a:spcPts val="0"/>
      </a:spcBef>
      <a:spcAft>
        <a:spcPts val="0"/>
      </a:spcAft>
      <a:buClrTx/>
      <a:buSzTx/>
      <a:buFontTx/>
      <a:buNone/>
      <a:tabLst/>
      <a:defRPr kumimoji="0" sz="4000" b="0" i="0" u="none" strike="noStrike" cap="none" spc="0" normalizeH="0" baseline="0">
        <a:ln>
          <a:noFill/>
        </a:ln>
        <a:solidFill>
          <a:srgbClr val="FFFFFF"/>
        </a:solidFill>
        <a:effectLst/>
        <a:uFillTx/>
        <a:latin typeface="+mn-lt"/>
        <a:ea typeface="+mn-ea"/>
        <a:cs typeface="+mn-cs"/>
        <a:sym typeface="Avenir Light"/>
      </a:defRPr>
    </a:lvl8pPr>
    <a:lvl9pPr marL="0" marR="0" indent="0" algn="ctr" defTabSz="584200" rtl="0" fontAlgn="auto" latinLnBrk="0" hangingPunct="0">
      <a:lnSpc>
        <a:spcPct val="100000"/>
      </a:lnSpc>
      <a:spcBef>
        <a:spcPts val="0"/>
      </a:spcBef>
      <a:spcAft>
        <a:spcPts val="0"/>
      </a:spcAft>
      <a:buClrTx/>
      <a:buSzTx/>
      <a:buFontTx/>
      <a:buNone/>
      <a:tabLst/>
      <a:defRPr kumimoji="0" sz="4000" b="0" i="0" u="none" strike="noStrike" cap="none" spc="0" normalizeH="0" baseline="0">
        <a:ln>
          <a:noFill/>
        </a:ln>
        <a:solidFill>
          <a:srgbClr val="FFFFFF"/>
        </a:solidFill>
        <a:effectLst/>
        <a:uFillTx/>
        <a:latin typeface="+mn-lt"/>
        <a:ea typeface="+mn-ea"/>
        <a:cs typeface="+mn-cs"/>
        <a:sym typeface="Avenir Light"/>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FFFFFF"/>
        </a:fontRef>
        <a:srgbClr val="FFFFFF"/>
      </a:tcTxStyle>
      <a:tcStyle>
        <a:tcBdr>
          <a:left>
            <a:ln w="12700" cap="flat">
              <a:solidFill>
                <a:schemeClr val="accent2">
                  <a:satOff val="-5186"/>
                  <a:lumOff val="-28409"/>
                </a:schemeClr>
              </a:solidFill>
              <a:prstDash val="solid"/>
              <a:miter lim="400000"/>
            </a:ln>
          </a:left>
          <a:right>
            <a:ln w="12700" cap="flat">
              <a:solidFill>
                <a:schemeClr val="accent2">
                  <a:satOff val="-5186"/>
                  <a:lumOff val="-28409"/>
                </a:schemeClr>
              </a:solidFill>
              <a:prstDash val="solid"/>
              <a:miter lim="400000"/>
            </a:ln>
          </a:right>
          <a:top>
            <a:ln w="12700" cap="flat">
              <a:solidFill>
                <a:schemeClr val="accent2">
                  <a:satOff val="-5186"/>
                  <a:lumOff val="-28409"/>
                </a:schemeClr>
              </a:solidFill>
              <a:prstDash val="solid"/>
              <a:miter lim="400000"/>
            </a:ln>
          </a:top>
          <a:bottom>
            <a:ln w="12700" cap="flat">
              <a:solidFill>
                <a:schemeClr val="accent2">
                  <a:satOff val="-5186"/>
                  <a:lumOff val="-28409"/>
                </a:schemeClr>
              </a:solidFill>
              <a:prstDash val="solid"/>
              <a:miter lim="400000"/>
            </a:ln>
          </a:bottom>
          <a:insideH>
            <a:ln w="12700" cap="flat">
              <a:solidFill>
                <a:schemeClr val="accent2">
                  <a:satOff val="-5186"/>
                  <a:lumOff val="-28409"/>
                </a:schemeClr>
              </a:solidFill>
              <a:prstDash val="solid"/>
              <a:miter lim="400000"/>
            </a:ln>
          </a:insideH>
          <a:insideV>
            <a:ln w="12700" cap="flat">
              <a:solidFill>
                <a:schemeClr val="accent2">
                  <a:satOff val="-5186"/>
                  <a:lumOff val="-28409"/>
                </a:schemeClr>
              </a:solidFill>
              <a:prstDash val="solid"/>
              <a:miter lim="400000"/>
            </a:ln>
          </a:insideV>
        </a:tcBdr>
        <a:fill>
          <a:solidFill>
            <a:srgbClr val="375A7D"/>
          </a:solidFill>
        </a:fill>
      </a:tcStyle>
    </a:wholeTbl>
    <a:band2H>
      <a:tcTxStyle/>
      <a:tcStyle>
        <a:tcBdr/>
        <a:fill>
          <a:solidFill>
            <a:srgbClr val="3B7499"/>
          </a:solidFill>
        </a:fill>
      </a:tcStyle>
    </a:band2H>
    <a:firstCol>
      <a:tcTxStyle b="off" i="off">
        <a:fontRef idx="minor">
          <a:srgbClr val="FFFFFF"/>
        </a:fontRef>
        <a:srgbClr val="FFFFFF"/>
      </a:tcTxStyle>
      <a:tcStyle>
        <a:tcBdr>
          <a:left>
            <a:ln w="12700" cap="flat">
              <a:solidFill>
                <a:schemeClr val="accent2">
                  <a:satOff val="-5186"/>
                  <a:lumOff val="-28409"/>
                </a:schemeClr>
              </a:solidFill>
              <a:prstDash val="solid"/>
              <a:miter lim="400000"/>
            </a:ln>
          </a:left>
          <a:right>
            <a:ln w="12700" cap="flat">
              <a:solidFill>
                <a:srgbClr val="53D5FD"/>
              </a:solidFill>
              <a:prstDash val="solid"/>
              <a:miter lim="400000"/>
            </a:ln>
          </a:right>
          <a:top>
            <a:ln w="12700" cap="flat">
              <a:solidFill>
                <a:schemeClr val="accent2">
                  <a:satOff val="-5186"/>
                  <a:lumOff val="-28409"/>
                </a:schemeClr>
              </a:solidFill>
              <a:prstDash val="solid"/>
              <a:miter lim="400000"/>
            </a:ln>
          </a:top>
          <a:bottom>
            <a:ln w="12700" cap="flat">
              <a:solidFill>
                <a:schemeClr val="accent2">
                  <a:satOff val="-5186"/>
                  <a:lumOff val="-28409"/>
                </a:schemeClr>
              </a:solidFill>
              <a:prstDash val="solid"/>
              <a:miter lim="400000"/>
            </a:ln>
          </a:bottom>
          <a:insideH>
            <a:ln w="12700" cap="flat">
              <a:solidFill>
                <a:schemeClr val="accent2">
                  <a:satOff val="-5186"/>
                  <a:lumOff val="-28409"/>
                </a:schemeClr>
              </a:solidFill>
              <a:prstDash val="solid"/>
              <a:miter lim="400000"/>
            </a:ln>
          </a:insideH>
          <a:insideV>
            <a:ln w="12700" cap="flat">
              <a:solidFill>
                <a:schemeClr val="accent2">
                  <a:satOff val="-5186"/>
                  <a:lumOff val="-28409"/>
                </a:schemeClr>
              </a:solidFill>
              <a:prstDash val="solid"/>
              <a:miter lim="400000"/>
            </a:ln>
          </a:insideV>
        </a:tcBdr>
        <a:fill>
          <a:solidFill>
            <a:schemeClr val="accent1">
              <a:hueOff val="450000"/>
              <a:satOff val="-18071"/>
              <a:lumOff val="-14609"/>
            </a:schemeClr>
          </a:solidFill>
        </a:fill>
      </a:tcStyle>
    </a:firstCol>
    <a:lastRow>
      <a:tcTxStyle b="off" i="off">
        <a:fontRef idx="minor">
          <a:srgbClr val="FFFFFF"/>
        </a:fontRef>
        <a:srgbClr val="FFFFFF"/>
      </a:tcTxStyle>
      <a:tcStyle>
        <a:tcBdr>
          <a:left>
            <a:ln w="12700" cap="flat">
              <a:solidFill>
                <a:schemeClr val="accent2">
                  <a:satOff val="-5186"/>
                  <a:lumOff val="-28409"/>
                </a:schemeClr>
              </a:solidFill>
              <a:prstDash val="solid"/>
              <a:miter lim="400000"/>
            </a:ln>
          </a:left>
          <a:right>
            <a:ln w="12700" cap="flat">
              <a:solidFill>
                <a:schemeClr val="accent2">
                  <a:satOff val="-5186"/>
                  <a:lumOff val="-28409"/>
                </a:schemeClr>
              </a:solidFill>
              <a:prstDash val="solid"/>
              <a:miter lim="400000"/>
            </a:ln>
          </a:right>
          <a:top>
            <a:ln w="12700" cap="flat">
              <a:solidFill>
                <a:srgbClr val="53D5FD"/>
              </a:solidFill>
              <a:prstDash val="solid"/>
              <a:miter lim="400000"/>
            </a:ln>
          </a:top>
          <a:bottom>
            <a:ln w="12700" cap="flat">
              <a:solidFill>
                <a:schemeClr val="accent2">
                  <a:satOff val="-5186"/>
                  <a:lumOff val="-28409"/>
                </a:schemeClr>
              </a:solidFill>
              <a:prstDash val="solid"/>
              <a:miter lim="400000"/>
            </a:ln>
          </a:bottom>
          <a:insideH>
            <a:ln w="12700" cap="flat">
              <a:solidFill>
                <a:schemeClr val="accent2">
                  <a:satOff val="-5186"/>
                  <a:lumOff val="-28409"/>
                </a:schemeClr>
              </a:solidFill>
              <a:prstDash val="solid"/>
              <a:miter lim="400000"/>
            </a:ln>
          </a:insideH>
          <a:insideV>
            <a:ln w="12700" cap="flat">
              <a:solidFill>
                <a:schemeClr val="accent2">
                  <a:satOff val="-5186"/>
                  <a:lumOff val="-28409"/>
                </a:schemeClr>
              </a:solidFill>
              <a:prstDash val="solid"/>
              <a:miter lim="400000"/>
            </a:ln>
          </a:insideV>
        </a:tcBdr>
        <a:fill>
          <a:solidFill>
            <a:schemeClr val="accent1">
              <a:hueOff val="450000"/>
              <a:satOff val="-18071"/>
              <a:lumOff val="-14609"/>
            </a:schemeClr>
          </a:solidFill>
        </a:fill>
      </a:tcStyle>
    </a:lastRow>
    <a:firstRow>
      <a:tcTxStyle b="off" i="off">
        <a:fontRef idx="minor">
          <a:srgbClr val="FFFFFF"/>
        </a:fontRef>
        <a:srgbClr val="FFFFFF"/>
      </a:tcTxStyle>
      <a:tcStyle>
        <a:tcBdr>
          <a:left>
            <a:ln w="12700" cap="flat">
              <a:solidFill>
                <a:schemeClr val="accent2">
                  <a:satOff val="-5186"/>
                  <a:lumOff val="-28409"/>
                </a:schemeClr>
              </a:solidFill>
              <a:prstDash val="solid"/>
              <a:miter lim="400000"/>
            </a:ln>
          </a:left>
          <a:right>
            <a:ln w="12700" cap="flat">
              <a:solidFill>
                <a:schemeClr val="accent2">
                  <a:satOff val="-5186"/>
                  <a:lumOff val="-28409"/>
                </a:schemeClr>
              </a:solidFill>
              <a:prstDash val="solid"/>
              <a:miter lim="400000"/>
            </a:ln>
          </a:right>
          <a:top>
            <a:ln w="12700" cap="flat">
              <a:solidFill>
                <a:schemeClr val="accent2">
                  <a:satOff val="-5186"/>
                  <a:lumOff val="-28409"/>
                </a:schemeClr>
              </a:solidFill>
              <a:prstDash val="solid"/>
              <a:miter lim="400000"/>
            </a:ln>
          </a:top>
          <a:bottom>
            <a:ln w="12700" cap="flat">
              <a:solidFill>
                <a:srgbClr val="53D5FD"/>
              </a:solidFill>
              <a:prstDash val="solid"/>
              <a:miter lim="400000"/>
            </a:ln>
          </a:bottom>
          <a:insideH>
            <a:ln w="12700" cap="flat">
              <a:solidFill>
                <a:schemeClr val="accent2">
                  <a:satOff val="-5186"/>
                  <a:lumOff val="-28409"/>
                </a:schemeClr>
              </a:solidFill>
              <a:prstDash val="solid"/>
              <a:miter lim="400000"/>
            </a:ln>
          </a:insideH>
          <a:insideV>
            <a:ln w="12700" cap="flat">
              <a:solidFill>
                <a:schemeClr val="accent2">
                  <a:satOff val="-5186"/>
                  <a:lumOff val="-28409"/>
                </a:schemeClr>
              </a:solidFill>
              <a:prstDash val="solid"/>
              <a:miter lim="400000"/>
            </a:ln>
          </a:insideV>
        </a:tcBdr>
        <a:fill>
          <a:solidFill>
            <a:schemeClr val="accent1">
              <a:hueOff val="450000"/>
              <a:satOff val="-18071"/>
              <a:lumOff val="-14609"/>
            </a:schemeClr>
          </a:solidFill>
        </a:fill>
      </a:tcStyle>
    </a:firstRow>
  </a:tblStyle>
  <a:tblStyle styleId="{C7B018BB-80A7-4F77-B60F-C8B233D01FF8}" styleName="">
    <a:tblBg/>
    <a:wholeTbl>
      <a:tcTxStyle b="off" i="off">
        <a:font>
          <a:latin typeface="Avenir Medium"/>
          <a:ea typeface="Avenir Medium"/>
          <a:cs typeface="Avenir Medium"/>
        </a:font>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rgbClr val="000000"/>
              </a:solidFill>
              <a:prstDash val="solid"/>
              <a:miter lim="400000"/>
            </a:ln>
          </a:top>
          <a:bottom>
            <a:ln w="38100" cap="flat">
              <a:solidFill>
                <a:srgbClr val="000000"/>
              </a:solidFill>
              <a:prstDash val="solid"/>
              <a:miter lim="400000"/>
            </a:ln>
          </a:bottom>
          <a:insideH>
            <a:ln w="38100" cap="flat">
              <a:solidFill>
                <a:srgbClr val="000000"/>
              </a:solidFill>
              <a:prstDash val="solid"/>
              <a:miter lim="400000"/>
            </a:ln>
          </a:insideH>
          <a:insideV>
            <a:ln w="12700" cap="flat">
              <a:solidFill>
                <a:srgbClr val="000000"/>
              </a:solidFill>
              <a:prstDash val="solid"/>
              <a:miter lim="400000"/>
            </a:ln>
          </a:insideV>
        </a:tcBdr>
        <a:fill>
          <a:noFill/>
        </a:fill>
      </a:tcStyle>
    </a:wholeTbl>
    <a:band2H>
      <a:tcTxStyle/>
      <a:tcStyle>
        <a:tcBdr/>
        <a:fill>
          <a:solidFill>
            <a:srgbClr val="0A0A0A">
              <a:alpha val="92000"/>
            </a:srgbClr>
          </a:solidFill>
        </a:fill>
      </a:tcStyle>
    </a:band2H>
    <a:firstCol>
      <a:tcTxStyle b="off" i="off">
        <a:font>
          <a:latin typeface="Avenir Medium"/>
          <a:ea typeface="Avenir Medium"/>
          <a:cs typeface="Avenir Medium"/>
        </a:font>
        <a:srgbClr val="FFFFFF"/>
      </a:tcTxStyle>
      <a:tcStyle>
        <a:tcBdr>
          <a:left>
            <a:ln w="25400" cap="flat">
              <a:solidFill>
                <a:srgbClr val="000000"/>
              </a:solidFill>
              <a:prstDash val="solid"/>
              <a:miter lim="400000"/>
            </a:ln>
          </a:left>
          <a:right>
            <a:ln w="63500" cap="flat">
              <a:solidFill>
                <a:srgbClr val="000000"/>
              </a:solidFill>
              <a:prstDash val="solid"/>
              <a:miter lim="400000"/>
            </a:ln>
          </a:right>
          <a:top>
            <a:ln w="38100" cap="flat">
              <a:solidFill>
                <a:srgbClr val="000000"/>
              </a:solidFill>
              <a:prstDash val="solid"/>
              <a:miter lim="400000"/>
            </a:ln>
          </a:top>
          <a:bottom>
            <a:ln w="38100" cap="flat">
              <a:solidFill>
                <a:srgbClr val="000000"/>
              </a:solidFill>
              <a:prstDash val="solid"/>
              <a:miter lim="400000"/>
            </a:ln>
          </a:bottom>
          <a:insideH>
            <a:ln w="38100" cap="flat">
              <a:solidFill>
                <a:srgbClr val="000000"/>
              </a:solidFill>
              <a:prstDash val="solid"/>
              <a:miter lim="400000"/>
            </a:ln>
          </a:insideH>
          <a:insideV>
            <a:ln w="12700" cap="flat">
              <a:solidFill>
                <a:srgbClr val="000000"/>
              </a:solidFill>
              <a:prstDash val="solid"/>
              <a:miter lim="400000"/>
            </a:ln>
          </a:insideV>
        </a:tcBdr>
        <a:fill>
          <a:noFill/>
        </a:fill>
      </a:tcStyle>
    </a:firstCol>
    <a:lastRow>
      <a:tcTxStyle b="off" i="off">
        <a:font>
          <a:latin typeface="Avenir Medium"/>
          <a:ea typeface="Avenir Medium"/>
          <a:cs typeface="Avenir Medium"/>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63500" cap="flat">
              <a:solidFill>
                <a:srgbClr val="000000"/>
              </a:solidFill>
              <a:prstDash val="solid"/>
              <a:miter lim="400000"/>
            </a:ln>
          </a:top>
          <a:bottom>
            <a:ln w="254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ff" i="off">
        <a:font>
          <a:latin typeface="Avenir Medium"/>
          <a:ea typeface="Avenir Medium"/>
          <a:cs typeface="Avenir Medium"/>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25400" cap="flat">
              <a:solidFill>
                <a:srgbClr val="000000"/>
              </a:solidFill>
              <a:prstDash val="solid"/>
              <a:miter lim="400000"/>
            </a:ln>
          </a:top>
          <a:bottom>
            <a:ln w="635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Row>
  </a:tblStyle>
  <a:tblStyle styleId="{EEE7283C-3CF3-47DC-8721-378D4A62B228}" styleName="">
    <a:tblBg/>
    <a:wholeTbl>
      <a:tcTxStyle b="off" i="off">
        <a:fontRef idx="minor">
          <a:srgbClr val="FFFFFF"/>
        </a:fontRef>
        <a:srgbClr val="FFFFFF"/>
      </a:tcTxStyle>
      <a:tcStyle>
        <a:tcBdr>
          <a:left>
            <a:ln w="12700" cap="flat">
              <a:solidFill>
                <a:schemeClr val="accent2">
                  <a:satOff val="-5186"/>
                  <a:lumOff val="-28409"/>
                </a:schemeClr>
              </a:solidFill>
              <a:prstDash val="solid"/>
              <a:miter lim="400000"/>
            </a:ln>
          </a:left>
          <a:right>
            <a:ln w="12700" cap="flat">
              <a:solidFill>
                <a:schemeClr val="accent2">
                  <a:satOff val="-5186"/>
                  <a:lumOff val="-28409"/>
                </a:schemeClr>
              </a:solidFill>
              <a:prstDash val="solid"/>
              <a:miter lim="400000"/>
            </a:ln>
          </a:right>
          <a:top>
            <a:ln w="12700" cap="flat">
              <a:solidFill>
                <a:schemeClr val="accent2">
                  <a:satOff val="-5186"/>
                  <a:lumOff val="-28409"/>
                </a:schemeClr>
              </a:solidFill>
              <a:prstDash val="solid"/>
              <a:miter lim="400000"/>
            </a:ln>
          </a:top>
          <a:bottom>
            <a:ln w="12700" cap="flat">
              <a:solidFill>
                <a:schemeClr val="accent2">
                  <a:satOff val="-5186"/>
                  <a:lumOff val="-28409"/>
                </a:schemeClr>
              </a:solidFill>
              <a:prstDash val="solid"/>
              <a:miter lim="400000"/>
            </a:ln>
          </a:bottom>
          <a:insideH>
            <a:ln w="12700" cap="flat">
              <a:solidFill>
                <a:schemeClr val="accent2">
                  <a:satOff val="-5186"/>
                  <a:lumOff val="-28409"/>
                </a:schemeClr>
              </a:solidFill>
              <a:prstDash val="solid"/>
              <a:miter lim="400000"/>
            </a:ln>
          </a:insideH>
          <a:insideV>
            <a:ln w="12700" cap="flat">
              <a:solidFill>
                <a:schemeClr val="accent2">
                  <a:satOff val="-5186"/>
                  <a:lumOff val="-28409"/>
                </a:schemeClr>
              </a:solidFill>
              <a:prstDash val="solid"/>
              <a:miter lim="400000"/>
            </a:ln>
          </a:insideV>
        </a:tcBdr>
        <a:fill>
          <a:noFill/>
        </a:fill>
      </a:tcStyle>
    </a:wholeTbl>
    <a:band2H>
      <a:tcTxStyle/>
      <a:tcStyle>
        <a:tcBdr/>
        <a:fill>
          <a:solidFill>
            <a:srgbClr val="00EDFF">
              <a:alpha val="24000"/>
            </a:srgbClr>
          </a:solidFill>
        </a:fill>
      </a:tcStyle>
    </a:band2H>
    <a:firstCol>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solidFill>
                <a:schemeClr val="accent2">
                  <a:satOff val="-5186"/>
                  <a:lumOff val="-28409"/>
                </a:schemeClr>
              </a:solidFill>
              <a:prstDash val="solid"/>
              <a:miter lim="400000"/>
            </a:ln>
          </a:insideV>
        </a:tcBdr>
        <a:fill>
          <a:solidFill>
            <a:schemeClr val="accent2">
              <a:satOff val="-5186"/>
              <a:lumOff val="-12389"/>
            </a:schemeClr>
          </a:solid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25400" cap="flat">
              <a:solidFill>
                <a:srgbClr val="FFFFFF"/>
              </a:solidFill>
              <a:prstDash val="solid"/>
              <a:miter lim="400000"/>
            </a:ln>
          </a:top>
          <a:bottom>
            <a:ln w="12700" cap="flat">
              <a:noFill/>
              <a:miter lim="400000"/>
            </a:ln>
          </a:bottom>
          <a:insideH>
            <a:ln w="12700" cap="flat">
              <a:solidFill>
                <a:srgbClr val="00919C">
                  <a:alpha val="79000"/>
                </a:srgbClr>
              </a:solidFill>
              <a:prstDash val="solid"/>
              <a:miter lim="400000"/>
            </a:ln>
          </a:insideH>
          <a:insideV>
            <a:ln w="12700" cap="flat">
              <a:noFill/>
              <a:miter lim="400000"/>
            </a:ln>
          </a:insideV>
        </a:tcBdr>
        <a:fill>
          <a:no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00919C">
                  <a:alpha val="79000"/>
                </a:srgbClr>
              </a:solidFill>
              <a:prstDash val="solid"/>
              <a:miter lim="400000"/>
            </a:ln>
          </a:insideH>
          <a:insideV>
            <a:ln w="12700" cap="flat">
              <a:noFill/>
              <a:miter lim="400000"/>
            </a:ln>
          </a:insideV>
        </a:tcBdr>
        <a:fill>
          <a:solidFill>
            <a:schemeClr val="accent2">
              <a:satOff val="-5186"/>
              <a:lumOff val="-28409"/>
            </a:schemeClr>
          </a:solidFill>
        </a:fill>
      </a:tcStyle>
    </a:firstRow>
  </a:tblStyle>
  <a:tblStyle styleId="{CF821DB8-F4EB-4A41-A1BA-3FCAFE7338EE}" styleName="">
    <a:tblBg/>
    <a:wholeTbl>
      <a:tcTxStyle b="off" i="off">
        <a:fontRef idx="minor">
          <a:srgbClr val="FFFFFF"/>
        </a:fontRef>
        <a:srgbClr val="FFFFFF"/>
      </a:tcTxStyle>
      <a:tcStyle>
        <a:tcBdr>
          <a:left>
            <a:ln w="12700" cap="flat">
              <a:noFill/>
              <a:miter lim="400000"/>
            </a:ln>
          </a:left>
          <a:right>
            <a:ln w="12700" cap="flat">
              <a:noFill/>
              <a:miter lim="400000"/>
            </a:ln>
          </a:right>
          <a:top>
            <a:ln w="25400" cap="rnd">
              <a:solidFill>
                <a:srgbClr val="4F4F4F"/>
              </a:solidFill>
              <a:custDash>
                <a:ds d="100000" sp="200000"/>
              </a:custDash>
              <a:miter lim="400000"/>
            </a:ln>
          </a:top>
          <a:bottom>
            <a:ln w="25400" cap="rnd">
              <a:solidFill>
                <a:srgbClr val="4F4F4F"/>
              </a:solidFill>
              <a:custDash>
                <a:ds d="100000" sp="200000"/>
              </a:custDash>
              <a:miter lim="400000"/>
            </a:ln>
          </a:bottom>
          <a:insideH>
            <a:ln w="25400" cap="rnd">
              <a:solidFill>
                <a:srgbClr val="4F4F4F"/>
              </a:solidFill>
              <a:custDash>
                <a:ds d="100000" sp="200000"/>
              </a:custDash>
              <a:miter lim="400000"/>
            </a:ln>
          </a:insideH>
          <a:insideV>
            <a:ln w="12700" cap="flat">
              <a:noFill/>
              <a:miter lim="400000"/>
            </a:ln>
          </a:insideV>
        </a:tcBdr>
        <a:fill>
          <a:noFill/>
        </a:fill>
      </a:tcStyle>
    </a:wholeTbl>
    <a:band2H>
      <a:tcTxStyle/>
      <a:tcStyle>
        <a:tcBdr/>
        <a:fill>
          <a:solidFill>
            <a:srgbClr val="6D6D6D">
              <a:alpha val="25000"/>
            </a:srgbClr>
          </a:solidFill>
        </a:fill>
      </a:tcStyle>
    </a:band2H>
    <a:firstCol>
      <a:tcTxStyle b="off" i="off">
        <a:fontRef idx="minor">
          <a:srgbClr val="FFFFFF"/>
        </a:fontRef>
        <a:srgbClr val="FFFFFF"/>
      </a:tcTxStyle>
      <a:tcStyle>
        <a:tcBdr>
          <a:left>
            <a:ln w="12700" cap="flat">
              <a:noFill/>
              <a:miter lim="400000"/>
            </a:ln>
          </a:left>
          <a:right>
            <a:ln w="0" cap="flat">
              <a:noFill/>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noFill/>
              <a:miter lim="400000"/>
            </a:ln>
          </a:insideV>
        </a:tcBdr>
        <a:fill>
          <a:solidFill>
            <a:srgbClr val="808080">
              <a:alpha val="32000"/>
            </a:srgbClr>
          </a:solid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38100" cap="flat">
              <a:solidFill>
                <a:srgbClr val="000000"/>
              </a:solidFill>
              <a:prstDash val="solid"/>
              <a:miter lim="400000"/>
            </a:ln>
          </a:top>
          <a:bottom>
            <a:ln w="12700" cap="flat">
              <a:noFill/>
              <a:miter lim="400000"/>
            </a:ln>
          </a:bottom>
          <a:insideH>
            <a:ln w="12700" cap="flat">
              <a:solidFill>
                <a:srgbClr val="000000"/>
              </a:solidFill>
              <a:prstDash val="solid"/>
              <a:miter lim="400000"/>
            </a:ln>
          </a:insideH>
          <a:insideV>
            <a:ln w="12700" cap="flat">
              <a:noFill/>
              <a:miter lim="400000"/>
            </a:ln>
          </a:insideV>
        </a:tcBdr>
        <a:fill>
          <a:solidFill>
            <a:srgbClr val="941B00">
              <a:alpha val="80000"/>
            </a:srgbClr>
          </a:solid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38100" cap="flat">
              <a:solidFill>
                <a:srgbClr val="000000"/>
              </a:solidFill>
              <a:prstDash val="solid"/>
              <a:miter lim="400000"/>
            </a:ln>
          </a:bottom>
          <a:insideH>
            <a:ln w="12700" cap="flat">
              <a:solidFill>
                <a:srgbClr val="000000"/>
              </a:solidFill>
              <a:prstDash val="solid"/>
              <a:miter lim="400000"/>
            </a:ln>
          </a:insideH>
          <a:insideV>
            <a:ln w="12700" cap="flat">
              <a:noFill/>
              <a:miter lim="400000"/>
            </a:ln>
          </a:insideV>
        </a:tcBdr>
        <a:fill>
          <a:solidFill>
            <a:srgbClr val="CD2600">
              <a:alpha val="80000"/>
            </a:srgbClr>
          </a:solidFill>
        </a:fill>
      </a:tcStyle>
    </a:firstRow>
  </a:tblStyle>
  <a:tblStyle styleId="{33BA23B1-9221-436E-865A-0063620EA4FD}" styleName="">
    <a:tblBg/>
    <a:wholeTbl>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4F4F4F"/>
              </a:solidFill>
              <a:prstDash val="solid"/>
              <a:miter lim="400000"/>
            </a:ln>
          </a:top>
          <a:bottom>
            <a:ln w="12700" cap="flat">
              <a:solidFill>
                <a:srgbClr val="4F4F4F"/>
              </a:solidFill>
              <a:prstDash val="solid"/>
              <a:miter lim="400000"/>
            </a:ln>
          </a:bottom>
          <a:insideH>
            <a:ln w="12700" cap="flat">
              <a:solidFill>
                <a:srgbClr val="4F4F4F"/>
              </a:solidFill>
              <a:prstDash val="solid"/>
              <a:miter lim="400000"/>
            </a:ln>
          </a:insideH>
          <a:insideV>
            <a:ln w="12700" cap="flat">
              <a:noFill/>
              <a:miter lim="400000"/>
            </a:ln>
          </a:insideV>
        </a:tcBdr>
        <a:fill>
          <a:noFill/>
        </a:fill>
      </a:tcStyle>
    </a:wholeTbl>
    <a:band2H>
      <a:tcTxStyle/>
      <a:tcStyle>
        <a:tcBdr/>
        <a:fill>
          <a:solidFill>
            <a:srgbClr val="797A7B">
              <a:alpha val="30000"/>
            </a:srgbClr>
          </a:solidFill>
        </a:fill>
      </a:tcStyle>
    </a:band2H>
    <a:firstCol>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4F4F4F"/>
              </a:solidFill>
              <a:prstDash val="solid"/>
              <a:miter lim="400000"/>
            </a:ln>
          </a:top>
          <a:bottom>
            <a:ln w="12700" cap="flat">
              <a:solidFill>
                <a:srgbClr val="4F4F4F"/>
              </a:solidFill>
              <a:prstDash val="solid"/>
              <a:miter lim="400000"/>
            </a:ln>
          </a:bottom>
          <a:insideH>
            <a:ln w="12700" cap="flat">
              <a:solidFill>
                <a:srgbClr val="4F4F4F"/>
              </a:solidFill>
              <a:prstDash val="solid"/>
              <a:miter lim="400000"/>
            </a:ln>
          </a:insideH>
          <a:insideV>
            <a:ln w="12700" cap="flat">
              <a:noFill/>
              <a:miter lim="400000"/>
            </a:ln>
          </a:insideV>
        </a:tcBdr>
        <a:fill>
          <a:solidFill>
            <a:srgbClr val="1F2428"/>
          </a:solid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808080"/>
              </a:solidFill>
              <a:prstDash val="solid"/>
              <a:miter lim="400000"/>
            </a:ln>
          </a:insideH>
          <a:insideV>
            <a:ln w="12700" cap="flat">
              <a:noFill/>
              <a:miter lim="400000"/>
            </a:ln>
          </a:insideV>
        </a:tcBdr>
        <a:fill>
          <a:solidFill>
            <a:srgbClr val="484B4C"/>
          </a:solid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808080"/>
              </a:solidFill>
              <a:prstDash val="solid"/>
              <a:miter lim="400000"/>
            </a:ln>
          </a:insideH>
          <a:insideV>
            <a:ln w="12700" cap="flat">
              <a:noFill/>
              <a:miter lim="400000"/>
            </a:ln>
          </a:insideV>
        </a:tcBdr>
        <a:fill>
          <a:solidFill>
            <a:srgbClr val="484B4C"/>
          </a:solidFill>
        </a:fill>
      </a:tcStyle>
    </a:firstRow>
  </a:tblStyle>
  <a:tblStyle styleId="{2708684C-4D16-4618-839F-0558EEFCDFE6}" styleName="">
    <a:tblBg/>
    <a:wholeTbl>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797979"/>
              </a:solidFill>
              <a:custDash>
                <a:ds d="200000" sp="200000"/>
              </a:custDash>
              <a:miter lim="400000"/>
            </a:ln>
          </a:top>
          <a:bottom>
            <a:ln w="12700" cap="flat">
              <a:solidFill>
                <a:srgbClr val="797979"/>
              </a:solidFill>
              <a:custDash>
                <a:ds d="200000" sp="200000"/>
              </a:custDash>
              <a:miter lim="400000"/>
            </a:ln>
          </a:bottom>
          <a:insideH>
            <a:ln w="12700" cap="flat">
              <a:solidFill>
                <a:srgbClr val="797979"/>
              </a:solidFill>
              <a:custDash>
                <a:ds d="200000" sp="200000"/>
              </a:custDash>
              <a:miter lim="400000"/>
            </a:ln>
          </a:insideH>
          <a:insideV>
            <a:ln w="12700" cap="flat">
              <a:noFill/>
              <a:miter lim="400000"/>
            </a:ln>
          </a:insideV>
        </a:tcBdr>
        <a:fill>
          <a:noFill/>
        </a:fill>
      </a:tcStyle>
    </a:wholeTbl>
    <a:band2H>
      <a:tcTxStyle/>
      <a:tcStyle>
        <a:tcBdr/>
        <a:fill>
          <a:solidFill>
            <a:srgbClr val="797A7B">
              <a:alpha val="30000"/>
            </a:srgbClr>
          </a:solidFill>
        </a:fill>
      </a:tcStyle>
    </a:band2H>
    <a:firstCol>
      <a:tcTxStyle b="off" i="off">
        <a:fontRef idx="minor">
          <a:srgbClr val="FFFFFF"/>
        </a:fontRef>
        <a:srgbClr val="FFFFFF"/>
      </a:tcTxStyle>
      <a:tcStyle>
        <a:tcBdr>
          <a:left>
            <a:ln w="12700" cap="flat">
              <a:noFill/>
              <a:miter lim="400000"/>
            </a:ln>
          </a:left>
          <a:right>
            <a:ln w="12700" cap="flat">
              <a:solidFill>
                <a:srgbClr val="FFFFFF"/>
              </a:solidFill>
              <a:prstDash val="solid"/>
              <a:miter lim="400000"/>
            </a:ln>
          </a:right>
          <a:top>
            <a:ln w="12700" cap="flat">
              <a:solidFill>
                <a:srgbClr val="797979"/>
              </a:solidFill>
              <a:custDash>
                <a:ds d="200000" sp="200000"/>
              </a:custDash>
              <a:miter lim="400000"/>
            </a:ln>
          </a:top>
          <a:bottom>
            <a:ln w="12700" cap="flat">
              <a:solidFill>
                <a:srgbClr val="797979"/>
              </a:solidFill>
              <a:custDash>
                <a:ds d="200000" sp="200000"/>
              </a:custDash>
              <a:miter lim="400000"/>
            </a:ln>
          </a:bottom>
          <a:insideH>
            <a:ln w="12700" cap="flat">
              <a:solidFill>
                <a:srgbClr val="797979"/>
              </a:solidFill>
              <a:custDash>
                <a:ds d="200000" sp="200000"/>
              </a:custDash>
              <a:miter lim="400000"/>
            </a:ln>
          </a:insideH>
          <a:insideV>
            <a:ln w="12700" cap="flat">
              <a:noFill/>
              <a:miter lim="400000"/>
            </a:ln>
          </a:insideV>
        </a:tcBdr>
        <a:fill>
          <a:no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25400" cap="flat">
              <a:solidFill>
                <a:srgbClr val="FFFFFF"/>
              </a:solidFill>
              <a:prstDash val="solid"/>
              <a:miter lim="400000"/>
            </a:ln>
          </a:top>
          <a:bottom>
            <a:ln w="12700" cap="flat">
              <a:noFill/>
              <a:miter lim="400000"/>
            </a:ln>
          </a:bottom>
          <a:insideH>
            <a:ln w="12700" cap="flat">
              <a:solidFill>
                <a:srgbClr val="797979"/>
              </a:solidFill>
              <a:prstDash val="solid"/>
              <a:miter lim="400000"/>
            </a:ln>
          </a:insideH>
          <a:insideV>
            <a:ln w="12700" cap="flat">
              <a:noFill/>
              <a:miter lim="400000"/>
            </a:ln>
          </a:insideV>
        </a:tcBdr>
        <a:fill>
          <a:noFill/>
        </a:fill>
      </a:tcStyle>
    </a:lastRow>
    <a:firstRow>
      <a:tcTxStyle b="off" i="off">
        <a:fontRef idx="minor">
          <a:schemeClr val="accent2">
            <a:satOff val="44164"/>
            <a:lumOff val="14231"/>
          </a:schemeClr>
        </a:fontRef>
        <a:schemeClr val="accent2">
          <a:satOff val="44164"/>
          <a:lumOff val="14231"/>
        </a:schemeClr>
      </a:tcTxStyle>
      <a:tcStyle>
        <a:tcBdr>
          <a:left>
            <a:ln w="12700" cap="flat">
              <a:noFill/>
              <a:miter lim="400000"/>
            </a:ln>
          </a:left>
          <a:right>
            <a:ln w="12700" cap="flat">
              <a:noFill/>
              <a:miter lim="400000"/>
            </a:ln>
          </a:right>
          <a:top>
            <a:ln w="12700" cap="flat">
              <a:noFill/>
              <a:miter lim="400000"/>
            </a:ln>
          </a:top>
          <a:bottom>
            <a:ln w="12700" cap="flat">
              <a:solidFill>
                <a:srgbClr val="FFFFFF"/>
              </a:solidFill>
              <a:prstDash val="solid"/>
              <a:miter lim="400000"/>
            </a:ln>
          </a:bottom>
          <a:insideH>
            <a:ln w="12700" cap="flat">
              <a:solidFill>
                <a:srgbClr val="797979"/>
              </a:solidFill>
              <a:prstDash val="solid"/>
              <a:miter lim="400000"/>
            </a:ln>
          </a:insideH>
          <a:insideV>
            <a:ln w="12700" cap="flat">
              <a:noFill/>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1" d="100"/>
          <a:sy n="71" d="100"/>
        </p:scale>
        <p:origin x="504" y="4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6" name="Shape 136"/>
          <p:cNvSpPr>
            <a:spLocks noGrp="1" noRot="1" noChangeAspect="1"/>
          </p:cNvSpPr>
          <p:nvPr>
            <p:ph type="sldImg"/>
          </p:nvPr>
        </p:nvSpPr>
        <p:spPr>
          <a:xfrm>
            <a:off x="1143000" y="685800"/>
            <a:ext cx="4572000" cy="3429000"/>
          </a:xfrm>
          <a:prstGeom prst="rect">
            <a:avLst/>
          </a:prstGeom>
        </p:spPr>
        <p:txBody>
          <a:bodyPr/>
          <a:lstStyle/>
          <a:p>
            <a:endParaRPr/>
          </a:p>
        </p:txBody>
      </p:sp>
      <p:sp>
        <p:nvSpPr>
          <p:cNvPr id="137" name="Shape 137"/>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Helvetica Neue"/>
        <a:ea typeface="Helvetica Neue"/>
        <a:cs typeface="Helvetica Neue"/>
        <a:sym typeface="Helvetica Neue"/>
      </a:defRPr>
    </a:lvl1pPr>
    <a:lvl2pPr indent="228600" defTabSz="457200" latinLnBrk="0">
      <a:lnSpc>
        <a:spcPct val="117999"/>
      </a:lnSpc>
      <a:defRPr sz="2200">
        <a:latin typeface="Helvetica Neue"/>
        <a:ea typeface="Helvetica Neue"/>
        <a:cs typeface="Helvetica Neue"/>
        <a:sym typeface="Helvetica Neue"/>
      </a:defRPr>
    </a:lvl2pPr>
    <a:lvl3pPr indent="457200" defTabSz="457200" latinLnBrk="0">
      <a:lnSpc>
        <a:spcPct val="117999"/>
      </a:lnSpc>
      <a:defRPr sz="2200">
        <a:latin typeface="Helvetica Neue"/>
        <a:ea typeface="Helvetica Neue"/>
        <a:cs typeface="Helvetica Neue"/>
        <a:sym typeface="Helvetica Neue"/>
      </a:defRPr>
    </a:lvl3pPr>
    <a:lvl4pPr indent="685800" defTabSz="457200" latinLnBrk="0">
      <a:lnSpc>
        <a:spcPct val="117999"/>
      </a:lnSpc>
      <a:defRPr sz="2200">
        <a:latin typeface="Helvetica Neue"/>
        <a:ea typeface="Helvetica Neue"/>
        <a:cs typeface="Helvetica Neue"/>
        <a:sym typeface="Helvetica Neue"/>
      </a:defRPr>
    </a:lvl4pPr>
    <a:lvl5pPr indent="914400" defTabSz="457200" latinLnBrk="0">
      <a:lnSpc>
        <a:spcPct val="117999"/>
      </a:lnSpc>
      <a:defRPr sz="2200">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amp; Subtitl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660400" y="4292600"/>
            <a:ext cx="11684000" cy="2222500"/>
          </a:xfrm>
          <a:prstGeom prst="rect">
            <a:avLst/>
          </a:prstGeom>
        </p:spPr>
        <p:txBody>
          <a:bodyPr/>
          <a:lstStyle>
            <a:lvl1pPr>
              <a:defRPr sz="6200" spc="992"/>
            </a:lvl1pPr>
          </a:lstStyle>
          <a:p>
            <a:r>
              <a:t>Title Text</a:t>
            </a:r>
          </a:p>
        </p:txBody>
      </p:sp>
      <p:sp>
        <p:nvSpPr>
          <p:cNvPr id="12" name="Body Level One…"/>
          <p:cNvSpPr txBox="1">
            <a:spLocks noGrp="1"/>
          </p:cNvSpPr>
          <p:nvPr>
            <p:ph type="body" sz="quarter" idx="1"/>
          </p:nvPr>
        </p:nvSpPr>
        <p:spPr>
          <a:xfrm>
            <a:off x="660400" y="3416300"/>
            <a:ext cx="11684000" cy="889000"/>
          </a:xfrm>
          <a:prstGeom prst="rect">
            <a:avLst/>
          </a:prstGeom>
        </p:spPr>
        <p:txBody>
          <a:bodyPr anchor="b"/>
          <a:lstStyle>
            <a:lvl1pPr marL="0" indent="0">
              <a:spcBef>
                <a:spcPts val="0"/>
              </a:spcBef>
              <a:buSzTx/>
              <a:buNone/>
              <a:defRPr sz="2400" cap="all" spc="384">
                <a:solidFill>
                  <a:schemeClr val="accent2">
                    <a:satOff val="44164"/>
                    <a:lumOff val="14231"/>
                  </a:schemeClr>
                </a:solidFill>
                <a:latin typeface="Avenir Book"/>
                <a:ea typeface="Avenir Book"/>
                <a:cs typeface="Avenir Book"/>
                <a:sym typeface="Avenir Book"/>
              </a:defRPr>
            </a:lvl1pPr>
            <a:lvl2pPr marL="0" indent="0">
              <a:spcBef>
                <a:spcPts val="0"/>
              </a:spcBef>
              <a:buSzTx/>
              <a:buNone/>
              <a:defRPr sz="2400" cap="all" spc="384">
                <a:solidFill>
                  <a:schemeClr val="accent2">
                    <a:satOff val="44164"/>
                    <a:lumOff val="14231"/>
                  </a:schemeClr>
                </a:solidFill>
                <a:latin typeface="Avenir Book"/>
                <a:ea typeface="Avenir Book"/>
                <a:cs typeface="Avenir Book"/>
                <a:sym typeface="Avenir Book"/>
              </a:defRPr>
            </a:lvl2pPr>
            <a:lvl3pPr marL="0" indent="0">
              <a:spcBef>
                <a:spcPts val="0"/>
              </a:spcBef>
              <a:buSzTx/>
              <a:buNone/>
              <a:defRPr sz="2400" cap="all" spc="384">
                <a:solidFill>
                  <a:schemeClr val="accent2">
                    <a:satOff val="44164"/>
                    <a:lumOff val="14231"/>
                  </a:schemeClr>
                </a:solidFill>
                <a:latin typeface="Avenir Book"/>
                <a:ea typeface="Avenir Book"/>
                <a:cs typeface="Avenir Book"/>
                <a:sym typeface="Avenir Book"/>
              </a:defRPr>
            </a:lvl3pPr>
            <a:lvl4pPr marL="0" indent="0">
              <a:spcBef>
                <a:spcPts val="0"/>
              </a:spcBef>
              <a:buSzTx/>
              <a:buNone/>
              <a:defRPr sz="2400" cap="all" spc="384">
                <a:solidFill>
                  <a:schemeClr val="accent2">
                    <a:satOff val="44164"/>
                    <a:lumOff val="14231"/>
                  </a:schemeClr>
                </a:solidFill>
                <a:latin typeface="Avenir Book"/>
                <a:ea typeface="Avenir Book"/>
                <a:cs typeface="Avenir Book"/>
                <a:sym typeface="Avenir Book"/>
              </a:defRPr>
            </a:lvl4pPr>
            <a:lvl5pPr marL="0" indent="0">
              <a:spcBef>
                <a:spcPts val="0"/>
              </a:spcBef>
              <a:buSzTx/>
              <a:buNone/>
              <a:defRPr sz="2400" cap="all" spc="384">
                <a:solidFill>
                  <a:schemeClr val="accent2">
                    <a:satOff val="44164"/>
                    <a:lumOff val="14231"/>
                  </a:schemeClr>
                </a:solidFill>
                <a:latin typeface="Avenir Book"/>
                <a:ea typeface="Avenir Book"/>
                <a:cs typeface="Avenir Book"/>
                <a:sym typeface="Avenir Book"/>
              </a:defRPr>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Photo - Horizontal">
    <p:spTree>
      <p:nvGrpSpPr>
        <p:cNvPr id="1" name=""/>
        <p:cNvGrpSpPr/>
        <p:nvPr/>
      </p:nvGrpSpPr>
      <p:grpSpPr>
        <a:xfrm>
          <a:off x="0" y="0"/>
          <a:ext cx="0" cy="0"/>
          <a:chOff x="0" y="0"/>
          <a:chExt cx="0" cy="0"/>
        </a:xfrm>
      </p:grpSpPr>
      <p:sp>
        <p:nvSpPr>
          <p:cNvPr id="20" name="Image"/>
          <p:cNvSpPr>
            <a:spLocks noGrp="1"/>
          </p:cNvSpPr>
          <p:nvPr>
            <p:ph type="pic" idx="21"/>
          </p:nvPr>
        </p:nvSpPr>
        <p:spPr>
          <a:xfrm>
            <a:off x="-594281" y="-25301"/>
            <a:ext cx="14181306" cy="9805360"/>
          </a:xfrm>
          <a:prstGeom prst="rect">
            <a:avLst/>
          </a:prstGeom>
        </p:spPr>
        <p:txBody>
          <a:bodyPr lIns="91439" tIns="45719" rIns="91439" bIns="45719" anchor="t">
            <a:noAutofit/>
          </a:bodyPr>
          <a:lstStyle/>
          <a:p>
            <a:endParaRPr/>
          </a:p>
        </p:txBody>
      </p:sp>
      <p:sp>
        <p:nvSpPr>
          <p:cNvPr id="21" name="Title Text"/>
          <p:cNvSpPr txBox="1">
            <a:spLocks noGrp="1"/>
          </p:cNvSpPr>
          <p:nvPr>
            <p:ph type="title"/>
          </p:nvPr>
        </p:nvSpPr>
        <p:spPr>
          <a:xfrm>
            <a:off x="660400" y="1003300"/>
            <a:ext cx="11684000" cy="1460500"/>
          </a:xfrm>
          <a:prstGeom prst="rect">
            <a:avLst/>
          </a:prstGeom>
        </p:spPr>
        <p:txBody>
          <a:bodyPr/>
          <a:lstStyle>
            <a:lvl1pPr>
              <a:defRPr sz="6200" spc="992"/>
            </a:lvl1pPr>
          </a:lstStyle>
          <a:p>
            <a:r>
              <a:t>Title Text</a:t>
            </a:r>
          </a:p>
        </p:txBody>
      </p:sp>
      <p:sp>
        <p:nvSpPr>
          <p:cNvPr id="22" name="Body Level One…"/>
          <p:cNvSpPr txBox="1">
            <a:spLocks noGrp="1"/>
          </p:cNvSpPr>
          <p:nvPr>
            <p:ph type="body" sz="quarter" idx="1"/>
          </p:nvPr>
        </p:nvSpPr>
        <p:spPr>
          <a:xfrm>
            <a:off x="660400" y="508000"/>
            <a:ext cx="11684000" cy="508000"/>
          </a:xfrm>
          <a:prstGeom prst="rect">
            <a:avLst/>
          </a:prstGeom>
        </p:spPr>
        <p:txBody>
          <a:bodyPr/>
          <a:lstStyle>
            <a:lvl1pPr marL="0" indent="0">
              <a:spcBef>
                <a:spcPts val="0"/>
              </a:spcBef>
              <a:buSzTx/>
              <a:buNone/>
              <a:defRPr sz="2400" cap="all" spc="384">
                <a:latin typeface="Avenir Book"/>
                <a:ea typeface="Avenir Book"/>
                <a:cs typeface="Avenir Book"/>
                <a:sym typeface="Avenir Book"/>
              </a:defRPr>
            </a:lvl1pPr>
            <a:lvl2pPr marL="0" indent="0">
              <a:spcBef>
                <a:spcPts val="0"/>
              </a:spcBef>
              <a:buSzTx/>
              <a:buNone/>
              <a:defRPr sz="2400" cap="all" spc="384">
                <a:latin typeface="Avenir Book"/>
                <a:ea typeface="Avenir Book"/>
                <a:cs typeface="Avenir Book"/>
                <a:sym typeface="Avenir Book"/>
              </a:defRPr>
            </a:lvl2pPr>
            <a:lvl3pPr marL="0" indent="0">
              <a:spcBef>
                <a:spcPts val="0"/>
              </a:spcBef>
              <a:buSzTx/>
              <a:buNone/>
              <a:defRPr sz="2400" cap="all" spc="384">
                <a:latin typeface="Avenir Book"/>
                <a:ea typeface="Avenir Book"/>
                <a:cs typeface="Avenir Book"/>
                <a:sym typeface="Avenir Book"/>
              </a:defRPr>
            </a:lvl3pPr>
            <a:lvl4pPr marL="0" indent="0">
              <a:spcBef>
                <a:spcPts val="0"/>
              </a:spcBef>
              <a:buSzTx/>
              <a:buNone/>
              <a:defRPr sz="2400" cap="all" spc="384">
                <a:latin typeface="Avenir Book"/>
                <a:ea typeface="Avenir Book"/>
                <a:cs typeface="Avenir Book"/>
                <a:sym typeface="Avenir Book"/>
              </a:defRPr>
            </a:lvl4pPr>
            <a:lvl5pPr marL="0" indent="0">
              <a:spcBef>
                <a:spcPts val="0"/>
              </a:spcBef>
              <a:buSzTx/>
              <a:buNone/>
              <a:defRPr sz="2400" cap="all" spc="384">
                <a:latin typeface="Avenir Book"/>
                <a:ea typeface="Avenir Book"/>
                <a:cs typeface="Avenir Book"/>
                <a:sym typeface="Avenir Book"/>
              </a:defRPr>
            </a:lvl5pPr>
          </a:lstStyle>
          <a:p>
            <a:r>
              <a:t>Body Level One</a:t>
            </a:r>
          </a:p>
          <a:p>
            <a:pPr lvl="1"/>
            <a:r>
              <a:t>Body Level Two</a:t>
            </a:r>
          </a:p>
          <a:p>
            <a:pPr lvl="2"/>
            <a:r>
              <a:t>Body Level Three</a:t>
            </a:r>
          </a:p>
          <a:p>
            <a:pPr lvl="3"/>
            <a:r>
              <a:t>Body Level Four</a:t>
            </a:r>
          </a:p>
          <a:p>
            <a:pPr lvl="4"/>
            <a:r>
              <a:t>Body Level Five</a:t>
            </a:r>
          </a:p>
        </p:txBody>
      </p:sp>
      <p:sp>
        <p:nvSpPr>
          <p:cNvPr id="2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Photo - Horizontal Alt">
    <p:spTree>
      <p:nvGrpSpPr>
        <p:cNvPr id="1" name=""/>
        <p:cNvGrpSpPr/>
        <p:nvPr/>
      </p:nvGrpSpPr>
      <p:grpSpPr>
        <a:xfrm>
          <a:off x="0" y="0"/>
          <a:ext cx="0" cy="0"/>
          <a:chOff x="0" y="0"/>
          <a:chExt cx="0" cy="0"/>
        </a:xfrm>
      </p:grpSpPr>
      <p:sp>
        <p:nvSpPr>
          <p:cNvPr id="30" name="Image"/>
          <p:cNvSpPr>
            <a:spLocks noGrp="1"/>
          </p:cNvSpPr>
          <p:nvPr>
            <p:ph type="pic" idx="21"/>
          </p:nvPr>
        </p:nvSpPr>
        <p:spPr>
          <a:xfrm>
            <a:off x="-63500" y="2667000"/>
            <a:ext cx="13119100" cy="7145022"/>
          </a:xfrm>
          <a:prstGeom prst="rect">
            <a:avLst/>
          </a:prstGeom>
        </p:spPr>
        <p:txBody>
          <a:bodyPr lIns="91439" tIns="45719" rIns="91439" bIns="45719" anchor="t">
            <a:noAutofit/>
          </a:bodyPr>
          <a:lstStyle/>
          <a:p>
            <a:endParaRPr/>
          </a:p>
        </p:txBody>
      </p:sp>
      <p:sp>
        <p:nvSpPr>
          <p:cNvPr id="31" name="Title Text"/>
          <p:cNvSpPr txBox="1">
            <a:spLocks noGrp="1"/>
          </p:cNvSpPr>
          <p:nvPr>
            <p:ph type="title"/>
          </p:nvPr>
        </p:nvSpPr>
        <p:spPr>
          <a:xfrm>
            <a:off x="660400" y="1003300"/>
            <a:ext cx="11684000" cy="1460500"/>
          </a:xfrm>
          <a:prstGeom prst="rect">
            <a:avLst/>
          </a:prstGeom>
        </p:spPr>
        <p:txBody>
          <a:bodyPr/>
          <a:lstStyle>
            <a:lvl1pPr>
              <a:defRPr sz="6200" spc="992"/>
            </a:lvl1pPr>
          </a:lstStyle>
          <a:p>
            <a:r>
              <a:t>Title Text</a:t>
            </a:r>
          </a:p>
        </p:txBody>
      </p:sp>
      <p:sp>
        <p:nvSpPr>
          <p:cNvPr id="32" name="Body Level One…"/>
          <p:cNvSpPr txBox="1">
            <a:spLocks noGrp="1"/>
          </p:cNvSpPr>
          <p:nvPr>
            <p:ph type="body" sz="quarter" idx="1"/>
          </p:nvPr>
        </p:nvSpPr>
        <p:spPr>
          <a:xfrm>
            <a:off x="660400" y="508000"/>
            <a:ext cx="11684000" cy="508000"/>
          </a:xfrm>
          <a:prstGeom prst="rect">
            <a:avLst/>
          </a:prstGeom>
        </p:spPr>
        <p:txBody>
          <a:bodyPr/>
          <a:lstStyle>
            <a:lvl1pPr marL="0" indent="0">
              <a:spcBef>
                <a:spcPts val="0"/>
              </a:spcBef>
              <a:buSzTx/>
              <a:buNone/>
              <a:defRPr sz="2400" cap="all" spc="384">
                <a:latin typeface="Avenir Book"/>
                <a:ea typeface="Avenir Book"/>
                <a:cs typeface="Avenir Book"/>
                <a:sym typeface="Avenir Book"/>
              </a:defRPr>
            </a:lvl1pPr>
            <a:lvl2pPr marL="0" indent="0">
              <a:spcBef>
                <a:spcPts val="0"/>
              </a:spcBef>
              <a:buSzTx/>
              <a:buNone/>
              <a:defRPr sz="2400" cap="all" spc="384">
                <a:latin typeface="Avenir Book"/>
                <a:ea typeface="Avenir Book"/>
                <a:cs typeface="Avenir Book"/>
                <a:sym typeface="Avenir Book"/>
              </a:defRPr>
            </a:lvl2pPr>
            <a:lvl3pPr marL="0" indent="0">
              <a:spcBef>
                <a:spcPts val="0"/>
              </a:spcBef>
              <a:buSzTx/>
              <a:buNone/>
              <a:defRPr sz="2400" cap="all" spc="384">
                <a:latin typeface="Avenir Book"/>
                <a:ea typeface="Avenir Book"/>
                <a:cs typeface="Avenir Book"/>
                <a:sym typeface="Avenir Book"/>
              </a:defRPr>
            </a:lvl3pPr>
            <a:lvl4pPr marL="0" indent="0">
              <a:spcBef>
                <a:spcPts val="0"/>
              </a:spcBef>
              <a:buSzTx/>
              <a:buNone/>
              <a:defRPr sz="2400" cap="all" spc="384">
                <a:latin typeface="Avenir Book"/>
                <a:ea typeface="Avenir Book"/>
                <a:cs typeface="Avenir Book"/>
                <a:sym typeface="Avenir Book"/>
              </a:defRPr>
            </a:lvl4pPr>
            <a:lvl5pPr marL="0" indent="0">
              <a:spcBef>
                <a:spcPts val="0"/>
              </a:spcBef>
              <a:buSzTx/>
              <a:buNone/>
              <a:defRPr sz="2400" cap="all" spc="384">
                <a:latin typeface="Avenir Book"/>
                <a:ea typeface="Avenir Book"/>
                <a:cs typeface="Avenir Book"/>
                <a:sym typeface="Avenir Book"/>
              </a:defRPr>
            </a:lvl5pPr>
          </a:lstStyle>
          <a:p>
            <a:r>
              <a:t>Body Level One</a:t>
            </a:r>
          </a:p>
          <a:p>
            <a:pPr lvl="1"/>
            <a:r>
              <a:t>Body Level Two</a:t>
            </a:r>
          </a:p>
          <a:p>
            <a:pPr lvl="2"/>
            <a:r>
              <a:t>Body Level Three</a:t>
            </a:r>
          </a:p>
          <a:p>
            <a:pPr lvl="3"/>
            <a:r>
              <a:t>Body Level Four</a:t>
            </a:r>
          </a:p>
          <a:p>
            <a:pPr lvl="4"/>
            <a:r>
              <a:t>Body Level Five</a:t>
            </a:r>
          </a:p>
        </p:txBody>
      </p:sp>
      <p:sp>
        <p:nvSpPr>
          <p:cNvPr id="3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 Center">
    <p:spTree>
      <p:nvGrpSpPr>
        <p:cNvPr id="1" name=""/>
        <p:cNvGrpSpPr/>
        <p:nvPr/>
      </p:nvGrpSpPr>
      <p:grpSpPr>
        <a:xfrm>
          <a:off x="0" y="0"/>
          <a:ext cx="0" cy="0"/>
          <a:chOff x="0" y="0"/>
          <a:chExt cx="0" cy="0"/>
        </a:xfrm>
      </p:grpSpPr>
      <p:sp>
        <p:nvSpPr>
          <p:cNvPr id="40" name="Title Text"/>
          <p:cNvSpPr txBox="1">
            <a:spLocks noGrp="1"/>
          </p:cNvSpPr>
          <p:nvPr>
            <p:ph type="title"/>
          </p:nvPr>
        </p:nvSpPr>
        <p:spPr>
          <a:xfrm>
            <a:off x="660400" y="3759200"/>
            <a:ext cx="11684000" cy="2222500"/>
          </a:xfrm>
          <a:prstGeom prst="rect">
            <a:avLst/>
          </a:prstGeom>
        </p:spPr>
        <p:txBody>
          <a:bodyPr anchor="ctr"/>
          <a:lstStyle>
            <a:lvl1pPr>
              <a:defRPr sz="6200" spc="992"/>
            </a:lvl1pPr>
          </a:lstStyle>
          <a:p>
            <a:r>
              <a:t>Title Text</a:t>
            </a:r>
          </a:p>
        </p:txBody>
      </p:sp>
      <p:sp>
        <p:nvSpPr>
          <p:cNvPr id="4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Photo - Vertical">
    <p:spTree>
      <p:nvGrpSpPr>
        <p:cNvPr id="1" name=""/>
        <p:cNvGrpSpPr/>
        <p:nvPr/>
      </p:nvGrpSpPr>
      <p:grpSpPr>
        <a:xfrm>
          <a:off x="0" y="0"/>
          <a:ext cx="0" cy="0"/>
          <a:chOff x="0" y="0"/>
          <a:chExt cx="0" cy="0"/>
        </a:xfrm>
      </p:grpSpPr>
      <p:sp>
        <p:nvSpPr>
          <p:cNvPr id="48" name="Image"/>
          <p:cNvSpPr>
            <a:spLocks noGrp="1"/>
          </p:cNvSpPr>
          <p:nvPr>
            <p:ph type="pic" idx="21"/>
          </p:nvPr>
        </p:nvSpPr>
        <p:spPr>
          <a:xfrm>
            <a:off x="4864100" y="-38100"/>
            <a:ext cx="9782402" cy="9794479"/>
          </a:xfrm>
          <a:prstGeom prst="rect">
            <a:avLst/>
          </a:prstGeom>
        </p:spPr>
        <p:txBody>
          <a:bodyPr lIns="91439" tIns="45719" rIns="91439" bIns="45719" anchor="t">
            <a:noAutofit/>
          </a:bodyPr>
          <a:lstStyle/>
          <a:p>
            <a:endParaRPr/>
          </a:p>
        </p:txBody>
      </p:sp>
      <p:sp>
        <p:nvSpPr>
          <p:cNvPr id="49" name="Title Text"/>
          <p:cNvSpPr txBox="1">
            <a:spLocks noGrp="1"/>
          </p:cNvSpPr>
          <p:nvPr>
            <p:ph type="title"/>
          </p:nvPr>
        </p:nvSpPr>
        <p:spPr>
          <a:xfrm>
            <a:off x="546100" y="4305300"/>
            <a:ext cx="5410200" cy="2984500"/>
          </a:xfrm>
          <a:prstGeom prst="rect">
            <a:avLst/>
          </a:prstGeom>
        </p:spPr>
        <p:txBody>
          <a:bodyPr/>
          <a:lstStyle/>
          <a:p>
            <a:r>
              <a:t>Title Text</a:t>
            </a:r>
          </a:p>
        </p:txBody>
      </p:sp>
      <p:sp>
        <p:nvSpPr>
          <p:cNvPr id="50" name="Body Level One…"/>
          <p:cNvSpPr txBox="1">
            <a:spLocks noGrp="1"/>
          </p:cNvSpPr>
          <p:nvPr>
            <p:ph type="body" sz="quarter" idx="1"/>
          </p:nvPr>
        </p:nvSpPr>
        <p:spPr>
          <a:xfrm>
            <a:off x="546100" y="3429000"/>
            <a:ext cx="5410200" cy="889000"/>
          </a:xfrm>
          <a:prstGeom prst="rect">
            <a:avLst/>
          </a:prstGeom>
        </p:spPr>
        <p:txBody>
          <a:bodyPr/>
          <a:lstStyle>
            <a:lvl1pPr marL="0" indent="0">
              <a:spcBef>
                <a:spcPts val="0"/>
              </a:spcBef>
              <a:buSzTx/>
              <a:buNone/>
              <a:defRPr sz="2400" cap="all" spc="384">
                <a:solidFill>
                  <a:schemeClr val="accent2">
                    <a:satOff val="44164"/>
                    <a:lumOff val="14231"/>
                  </a:schemeClr>
                </a:solidFill>
                <a:latin typeface="Avenir Book"/>
                <a:ea typeface="Avenir Book"/>
                <a:cs typeface="Avenir Book"/>
                <a:sym typeface="Avenir Book"/>
              </a:defRPr>
            </a:lvl1pPr>
            <a:lvl2pPr marL="0" indent="0">
              <a:spcBef>
                <a:spcPts val="0"/>
              </a:spcBef>
              <a:buSzTx/>
              <a:buNone/>
              <a:defRPr sz="2400" cap="all" spc="384">
                <a:solidFill>
                  <a:schemeClr val="accent2">
                    <a:satOff val="44164"/>
                    <a:lumOff val="14231"/>
                  </a:schemeClr>
                </a:solidFill>
                <a:latin typeface="Avenir Book"/>
                <a:ea typeface="Avenir Book"/>
                <a:cs typeface="Avenir Book"/>
                <a:sym typeface="Avenir Book"/>
              </a:defRPr>
            </a:lvl2pPr>
            <a:lvl3pPr marL="0" indent="0">
              <a:spcBef>
                <a:spcPts val="0"/>
              </a:spcBef>
              <a:buSzTx/>
              <a:buNone/>
              <a:defRPr sz="2400" cap="all" spc="384">
                <a:solidFill>
                  <a:schemeClr val="accent2">
                    <a:satOff val="44164"/>
                    <a:lumOff val="14231"/>
                  </a:schemeClr>
                </a:solidFill>
                <a:latin typeface="Avenir Book"/>
                <a:ea typeface="Avenir Book"/>
                <a:cs typeface="Avenir Book"/>
                <a:sym typeface="Avenir Book"/>
              </a:defRPr>
            </a:lvl3pPr>
            <a:lvl4pPr marL="0" indent="0">
              <a:spcBef>
                <a:spcPts val="0"/>
              </a:spcBef>
              <a:buSzTx/>
              <a:buNone/>
              <a:defRPr sz="2400" cap="all" spc="384">
                <a:solidFill>
                  <a:schemeClr val="accent2">
                    <a:satOff val="44164"/>
                    <a:lumOff val="14231"/>
                  </a:schemeClr>
                </a:solidFill>
                <a:latin typeface="Avenir Book"/>
                <a:ea typeface="Avenir Book"/>
                <a:cs typeface="Avenir Book"/>
                <a:sym typeface="Avenir Book"/>
              </a:defRPr>
            </a:lvl4pPr>
            <a:lvl5pPr marL="0" indent="0">
              <a:spcBef>
                <a:spcPts val="0"/>
              </a:spcBef>
              <a:buSzTx/>
              <a:buNone/>
              <a:defRPr sz="2400" cap="all" spc="384">
                <a:solidFill>
                  <a:schemeClr val="accent2">
                    <a:satOff val="44164"/>
                    <a:lumOff val="14231"/>
                  </a:schemeClr>
                </a:solidFill>
                <a:latin typeface="Avenir Book"/>
                <a:ea typeface="Avenir Book"/>
                <a:cs typeface="Avenir Book"/>
                <a:sym typeface="Avenir Book"/>
              </a:defRPr>
            </a:lvl5pPr>
          </a:lstStyle>
          <a:p>
            <a:r>
              <a:t>Body Level One</a:t>
            </a:r>
          </a:p>
          <a:p>
            <a:pPr lvl="1"/>
            <a:r>
              <a:t>Body Level Two</a:t>
            </a:r>
          </a:p>
          <a:p>
            <a:pPr lvl="2"/>
            <a:r>
              <a:t>Body Level Three</a:t>
            </a:r>
          </a:p>
          <a:p>
            <a:pPr lvl="3"/>
            <a:r>
              <a:t>Body Level Four</a:t>
            </a:r>
          </a:p>
          <a:p>
            <a:pPr lvl="4"/>
            <a:r>
              <a:t>Body Level Five</a:t>
            </a:r>
          </a:p>
        </p:txBody>
      </p:sp>
      <p:sp>
        <p:nvSpPr>
          <p:cNvPr id="5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58" name="Title Text"/>
          <p:cNvSpPr txBox="1">
            <a:spLocks noGrp="1"/>
          </p:cNvSpPr>
          <p:nvPr>
            <p:ph type="title"/>
          </p:nvPr>
        </p:nvSpPr>
        <p:spPr>
          <a:prstGeom prst="rect">
            <a:avLst/>
          </a:prstGeom>
        </p:spPr>
        <p:txBody>
          <a:bodyPr/>
          <a:lstStyle/>
          <a:p>
            <a:r>
              <a:t>Title Text</a:t>
            </a:r>
          </a:p>
        </p:txBody>
      </p:sp>
      <p:sp>
        <p:nvSpPr>
          <p:cNvPr id="5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66" name="Title Text"/>
          <p:cNvSpPr txBox="1">
            <a:spLocks noGrp="1"/>
          </p:cNvSpPr>
          <p:nvPr>
            <p:ph type="title"/>
          </p:nvPr>
        </p:nvSpPr>
        <p:spPr>
          <a:prstGeom prst="rect">
            <a:avLst/>
          </a:prstGeom>
        </p:spPr>
        <p:txBody>
          <a:bodyPr/>
          <a:lstStyle/>
          <a:p>
            <a:r>
              <a:t>Title Text</a:t>
            </a:r>
          </a:p>
        </p:txBody>
      </p:sp>
      <p:sp>
        <p:nvSpPr>
          <p:cNvPr id="67"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6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75" name="Image"/>
          <p:cNvSpPr>
            <a:spLocks noGrp="1"/>
          </p:cNvSpPr>
          <p:nvPr>
            <p:ph type="pic" idx="21"/>
          </p:nvPr>
        </p:nvSpPr>
        <p:spPr>
          <a:xfrm>
            <a:off x="4864100" y="-38100"/>
            <a:ext cx="9782402" cy="9794479"/>
          </a:xfrm>
          <a:prstGeom prst="rect">
            <a:avLst/>
          </a:prstGeom>
        </p:spPr>
        <p:txBody>
          <a:bodyPr lIns="91439" tIns="45719" rIns="91439" bIns="45719" anchor="t">
            <a:noAutofit/>
          </a:bodyPr>
          <a:lstStyle/>
          <a:p>
            <a:endParaRPr/>
          </a:p>
        </p:txBody>
      </p:sp>
      <p:sp>
        <p:nvSpPr>
          <p:cNvPr id="76" name="Title Text"/>
          <p:cNvSpPr txBox="1">
            <a:spLocks noGrp="1"/>
          </p:cNvSpPr>
          <p:nvPr>
            <p:ph type="title"/>
          </p:nvPr>
        </p:nvSpPr>
        <p:spPr>
          <a:xfrm>
            <a:off x="660400" y="609600"/>
            <a:ext cx="5080000" cy="1854200"/>
          </a:xfrm>
          <a:prstGeom prst="rect">
            <a:avLst/>
          </a:prstGeom>
        </p:spPr>
        <p:txBody>
          <a:bodyPr/>
          <a:lstStyle/>
          <a:p>
            <a:r>
              <a:t>Title Text</a:t>
            </a:r>
          </a:p>
        </p:txBody>
      </p:sp>
      <p:sp>
        <p:nvSpPr>
          <p:cNvPr id="77" name="Body Level One…"/>
          <p:cNvSpPr txBox="1">
            <a:spLocks noGrp="1"/>
          </p:cNvSpPr>
          <p:nvPr>
            <p:ph type="body" sz="half" idx="1"/>
          </p:nvPr>
        </p:nvSpPr>
        <p:spPr>
          <a:xfrm>
            <a:off x="660400" y="2819400"/>
            <a:ext cx="5080000" cy="6057900"/>
          </a:xfrm>
          <a:prstGeom prst="rect">
            <a:avLst/>
          </a:prstGeom>
        </p:spPr>
        <p:txBody>
          <a:bodyPr/>
          <a:lstStyle>
            <a:lvl1pPr marL="393700" indent="-393700">
              <a:spcBef>
                <a:spcPts val="3200"/>
              </a:spcBef>
              <a:buClr>
                <a:srgbClr val="646464"/>
              </a:buClr>
              <a:defRPr sz="3000"/>
            </a:lvl1pPr>
            <a:lvl2pPr marL="787400" indent="-393700">
              <a:spcBef>
                <a:spcPts val="3200"/>
              </a:spcBef>
              <a:buClr>
                <a:srgbClr val="646464"/>
              </a:buClr>
              <a:defRPr sz="3000"/>
            </a:lvl2pPr>
            <a:lvl3pPr marL="1181100" indent="-393700">
              <a:spcBef>
                <a:spcPts val="3200"/>
              </a:spcBef>
              <a:buClr>
                <a:srgbClr val="646464"/>
              </a:buClr>
              <a:defRPr sz="3000"/>
            </a:lvl3pPr>
            <a:lvl4pPr marL="1574800" indent="-393700">
              <a:spcBef>
                <a:spcPts val="3200"/>
              </a:spcBef>
              <a:buClr>
                <a:srgbClr val="646464"/>
              </a:buClr>
              <a:defRPr sz="3000"/>
            </a:lvl4pPr>
            <a:lvl5pPr marL="1968500" indent="-393700">
              <a:spcBef>
                <a:spcPts val="3200"/>
              </a:spcBef>
              <a:buClr>
                <a:srgbClr val="646464"/>
              </a:buClr>
              <a:defRPr sz="3000"/>
            </a:lvl5pPr>
          </a:lstStyle>
          <a:p>
            <a:r>
              <a:t>Body Level One</a:t>
            </a:r>
          </a:p>
          <a:p>
            <a:pPr lvl="1"/>
            <a:r>
              <a:t>Body Level Two</a:t>
            </a:r>
          </a:p>
          <a:p>
            <a:pPr lvl="2"/>
            <a:r>
              <a:t>Body Level Three</a:t>
            </a:r>
          </a:p>
          <a:p>
            <a:pPr lvl="3"/>
            <a:r>
              <a:t>Body Level Four</a:t>
            </a:r>
          </a:p>
          <a:p>
            <a:pPr lvl="4"/>
            <a:r>
              <a:t>Body Level Five</a:t>
            </a:r>
          </a:p>
        </p:txBody>
      </p:sp>
      <p:sp>
        <p:nvSpPr>
          <p:cNvPr id="7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85" name="Body Level One…"/>
          <p:cNvSpPr txBox="1">
            <a:spLocks noGrp="1"/>
          </p:cNvSpPr>
          <p:nvPr>
            <p:ph type="body" idx="1"/>
          </p:nvPr>
        </p:nvSpPr>
        <p:spPr>
          <a:xfrm>
            <a:off x="660400" y="1511300"/>
            <a:ext cx="11684000" cy="6718300"/>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8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Photo - 3 Up">
    <p:spTree>
      <p:nvGrpSpPr>
        <p:cNvPr id="1" name=""/>
        <p:cNvGrpSpPr/>
        <p:nvPr/>
      </p:nvGrpSpPr>
      <p:grpSpPr>
        <a:xfrm>
          <a:off x="0" y="0"/>
          <a:ext cx="0" cy="0"/>
          <a:chOff x="0" y="0"/>
          <a:chExt cx="0" cy="0"/>
        </a:xfrm>
      </p:grpSpPr>
      <p:sp>
        <p:nvSpPr>
          <p:cNvPr id="93" name="Image"/>
          <p:cNvSpPr>
            <a:spLocks noGrp="1"/>
          </p:cNvSpPr>
          <p:nvPr>
            <p:ph type="pic" sz="half" idx="21"/>
          </p:nvPr>
        </p:nvSpPr>
        <p:spPr>
          <a:xfrm>
            <a:off x="6300089" y="4564106"/>
            <a:ext cx="7556501" cy="5224775"/>
          </a:xfrm>
          <a:prstGeom prst="rect">
            <a:avLst/>
          </a:prstGeom>
        </p:spPr>
        <p:txBody>
          <a:bodyPr lIns="91439" tIns="45719" rIns="91439" bIns="45719" anchor="t">
            <a:noAutofit/>
          </a:bodyPr>
          <a:lstStyle/>
          <a:p>
            <a:endParaRPr/>
          </a:p>
        </p:txBody>
      </p:sp>
      <p:sp>
        <p:nvSpPr>
          <p:cNvPr id="94" name="143918632_1620x1622.jpeg"/>
          <p:cNvSpPr>
            <a:spLocks noGrp="1"/>
          </p:cNvSpPr>
          <p:nvPr>
            <p:ph type="pic" sz="half" idx="22"/>
          </p:nvPr>
        </p:nvSpPr>
        <p:spPr>
          <a:xfrm>
            <a:off x="6502400" y="-881415"/>
            <a:ext cx="6821383" cy="6827867"/>
          </a:xfrm>
          <a:prstGeom prst="rect">
            <a:avLst/>
          </a:prstGeom>
        </p:spPr>
        <p:txBody>
          <a:bodyPr lIns="91439" tIns="45719" rIns="91439" bIns="45719" anchor="t">
            <a:noAutofit/>
          </a:bodyPr>
          <a:lstStyle/>
          <a:p>
            <a:endParaRPr/>
          </a:p>
        </p:txBody>
      </p:sp>
      <p:sp>
        <p:nvSpPr>
          <p:cNvPr id="95" name="Image"/>
          <p:cNvSpPr>
            <a:spLocks noGrp="1"/>
          </p:cNvSpPr>
          <p:nvPr>
            <p:ph type="pic" idx="23"/>
          </p:nvPr>
        </p:nvSpPr>
        <p:spPr>
          <a:xfrm>
            <a:off x="-2540000" y="-114300"/>
            <a:ext cx="9182100" cy="9969500"/>
          </a:xfrm>
          <a:prstGeom prst="rect">
            <a:avLst/>
          </a:prstGeom>
        </p:spPr>
        <p:txBody>
          <a:bodyPr lIns="91439" tIns="45719" rIns="91439" bIns="45719" anchor="t">
            <a:noAutofit/>
          </a:bodyPr>
          <a:lstStyle/>
          <a:p>
            <a:endParaRPr/>
          </a:p>
        </p:txBody>
      </p:sp>
      <p:sp>
        <p:nvSpPr>
          <p:cNvPr id="9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Quote">
    <p:spTree>
      <p:nvGrpSpPr>
        <p:cNvPr id="1" name=""/>
        <p:cNvGrpSpPr/>
        <p:nvPr/>
      </p:nvGrpSpPr>
      <p:grpSpPr>
        <a:xfrm>
          <a:off x="0" y="0"/>
          <a:ext cx="0" cy="0"/>
          <a:chOff x="0" y="0"/>
          <a:chExt cx="0" cy="0"/>
        </a:xfrm>
      </p:grpSpPr>
      <p:sp>
        <p:nvSpPr>
          <p:cNvPr id="103" name="–Johnny Appleseed"/>
          <p:cNvSpPr txBox="1">
            <a:spLocks noGrp="1"/>
          </p:cNvSpPr>
          <p:nvPr>
            <p:ph type="body" sz="quarter" idx="21"/>
          </p:nvPr>
        </p:nvSpPr>
        <p:spPr>
          <a:xfrm>
            <a:off x="1270000" y="6362700"/>
            <a:ext cx="10464800" cy="520700"/>
          </a:xfrm>
          <a:prstGeom prst="rect">
            <a:avLst/>
          </a:prstGeom>
        </p:spPr>
        <p:txBody>
          <a:bodyPr>
            <a:spAutoFit/>
          </a:bodyPr>
          <a:lstStyle>
            <a:lvl1pPr marL="0" indent="0" algn="ctr">
              <a:spcBef>
                <a:spcPts val="0"/>
              </a:spcBef>
              <a:buSzTx/>
              <a:buNone/>
              <a:defRPr sz="2400" cap="all" spc="384">
                <a:solidFill>
                  <a:schemeClr val="accent2">
                    <a:satOff val="44164"/>
                    <a:lumOff val="14231"/>
                  </a:schemeClr>
                </a:solidFill>
              </a:defRPr>
            </a:lvl1pPr>
          </a:lstStyle>
          <a:p>
            <a:r>
              <a:t>–Johnny Appleseed</a:t>
            </a:r>
          </a:p>
        </p:txBody>
      </p:sp>
      <p:sp>
        <p:nvSpPr>
          <p:cNvPr id="104" name="“Type a quote here.”"/>
          <p:cNvSpPr txBox="1">
            <a:spLocks noGrp="1"/>
          </p:cNvSpPr>
          <p:nvPr>
            <p:ph type="body" sz="quarter" idx="22"/>
          </p:nvPr>
        </p:nvSpPr>
        <p:spPr>
          <a:xfrm>
            <a:off x="1270000" y="4248150"/>
            <a:ext cx="10464800" cy="723900"/>
          </a:xfrm>
          <a:prstGeom prst="rect">
            <a:avLst/>
          </a:prstGeom>
        </p:spPr>
        <p:txBody>
          <a:bodyPr>
            <a:spAutoFit/>
          </a:bodyPr>
          <a:lstStyle>
            <a:lvl1pPr marL="0" indent="0" algn="ctr">
              <a:spcBef>
                <a:spcPts val="0"/>
              </a:spcBef>
              <a:buSzTx/>
              <a:buNone/>
            </a:lvl1pPr>
          </a:lstStyle>
          <a:p>
            <a:r>
              <a:t>“Type a quote here.” </a:t>
            </a:r>
          </a:p>
        </p:txBody>
      </p:sp>
      <p:sp>
        <p:nvSpPr>
          <p:cNvPr id="10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Quote Photo">
    <p:spTree>
      <p:nvGrpSpPr>
        <p:cNvPr id="1" name=""/>
        <p:cNvGrpSpPr/>
        <p:nvPr/>
      </p:nvGrpSpPr>
      <p:grpSpPr>
        <a:xfrm>
          <a:off x="0" y="0"/>
          <a:ext cx="0" cy="0"/>
          <a:chOff x="0" y="0"/>
          <a:chExt cx="0" cy="0"/>
        </a:xfrm>
      </p:grpSpPr>
      <p:sp>
        <p:nvSpPr>
          <p:cNvPr id="112" name="–Johnny Appleseed"/>
          <p:cNvSpPr txBox="1">
            <a:spLocks noGrp="1"/>
          </p:cNvSpPr>
          <p:nvPr>
            <p:ph type="body" sz="quarter" idx="21"/>
          </p:nvPr>
        </p:nvSpPr>
        <p:spPr>
          <a:xfrm>
            <a:off x="1270000" y="2959100"/>
            <a:ext cx="10464800" cy="520700"/>
          </a:xfrm>
          <a:prstGeom prst="rect">
            <a:avLst/>
          </a:prstGeom>
        </p:spPr>
        <p:txBody>
          <a:bodyPr anchor="t">
            <a:spAutoFit/>
          </a:bodyPr>
          <a:lstStyle>
            <a:lvl1pPr marL="0" indent="0" algn="ctr">
              <a:spcBef>
                <a:spcPts val="0"/>
              </a:spcBef>
              <a:buSzTx/>
              <a:buNone/>
              <a:defRPr sz="2400" cap="all" spc="384">
                <a:solidFill>
                  <a:schemeClr val="accent2">
                    <a:satOff val="44164"/>
                    <a:lumOff val="14231"/>
                  </a:schemeClr>
                </a:solidFill>
              </a:defRPr>
            </a:lvl1pPr>
          </a:lstStyle>
          <a:p>
            <a:r>
              <a:t>–Johnny Appleseed</a:t>
            </a:r>
          </a:p>
        </p:txBody>
      </p:sp>
      <p:sp>
        <p:nvSpPr>
          <p:cNvPr id="113" name="“Type a quote here.”"/>
          <p:cNvSpPr txBox="1">
            <a:spLocks noGrp="1"/>
          </p:cNvSpPr>
          <p:nvPr>
            <p:ph type="body" sz="quarter" idx="22"/>
          </p:nvPr>
        </p:nvSpPr>
        <p:spPr>
          <a:xfrm>
            <a:off x="1270000" y="1346200"/>
            <a:ext cx="10464800" cy="723900"/>
          </a:xfrm>
          <a:prstGeom prst="rect">
            <a:avLst/>
          </a:prstGeom>
        </p:spPr>
        <p:txBody>
          <a:bodyPr>
            <a:spAutoFit/>
          </a:bodyPr>
          <a:lstStyle>
            <a:lvl1pPr marL="0" indent="0" algn="ctr">
              <a:spcBef>
                <a:spcPts val="0"/>
              </a:spcBef>
              <a:buSzTx/>
              <a:buNone/>
            </a:lvl1pPr>
          </a:lstStyle>
          <a:p>
            <a:r>
              <a:t>“Type a quote here.” </a:t>
            </a:r>
          </a:p>
        </p:txBody>
      </p:sp>
      <p:sp>
        <p:nvSpPr>
          <p:cNvPr id="114" name="Image"/>
          <p:cNvSpPr>
            <a:spLocks noGrp="1"/>
          </p:cNvSpPr>
          <p:nvPr>
            <p:ph type="pic" idx="23"/>
          </p:nvPr>
        </p:nvSpPr>
        <p:spPr>
          <a:xfrm>
            <a:off x="0" y="3570816"/>
            <a:ext cx="13128426" cy="7150101"/>
          </a:xfrm>
          <a:prstGeom prst="rect">
            <a:avLst/>
          </a:prstGeom>
        </p:spPr>
        <p:txBody>
          <a:bodyPr lIns="91439" tIns="45719" rIns="91439" bIns="45719" anchor="t">
            <a:noAutofit/>
          </a:bodyPr>
          <a:lstStyle/>
          <a:p>
            <a:endParaRPr/>
          </a:p>
        </p:txBody>
      </p:sp>
      <p:sp>
        <p:nvSpPr>
          <p:cNvPr id="11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
        <p:nvSpPr>
          <p:cNvPr id="122" name="Image"/>
          <p:cNvSpPr>
            <a:spLocks noGrp="1"/>
          </p:cNvSpPr>
          <p:nvPr>
            <p:ph type="pic" idx="21"/>
          </p:nvPr>
        </p:nvSpPr>
        <p:spPr>
          <a:xfrm>
            <a:off x="-594281" y="-25301"/>
            <a:ext cx="14181306" cy="9805360"/>
          </a:xfrm>
          <a:prstGeom prst="rect">
            <a:avLst/>
          </a:prstGeom>
        </p:spPr>
        <p:txBody>
          <a:bodyPr lIns="91439" tIns="45719" rIns="91439" bIns="45719" anchor="t">
            <a:noAutofit/>
          </a:bodyPr>
          <a:lstStyle/>
          <a:p>
            <a:endParaRPr/>
          </a:p>
        </p:txBody>
      </p:sp>
      <p:sp>
        <p:nvSpPr>
          <p:cNvPr id="12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13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660400" y="609600"/>
            <a:ext cx="11684000" cy="14224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ormAutofit/>
          </a:bodyPr>
          <a:lstStyle/>
          <a:p>
            <a:r>
              <a:t>Title Text</a:t>
            </a:r>
          </a:p>
        </p:txBody>
      </p:sp>
      <p:sp>
        <p:nvSpPr>
          <p:cNvPr id="3" name="Body Level One…"/>
          <p:cNvSpPr txBox="1">
            <a:spLocks noGrp="1"/>
          </p:cNvSpPr>
          <p:nvPr>
            <p:ph type="body" idx="1"/>
          </p:nvPr>
        </p:nvSpPr>
        <p:spPr>
          <a:xfrm>
            <a:off x="660400" y="2019300"/>
            <a:ext cx="11684000" cy="67183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6311897" y="9258299"/>
            <a:ext cx="352045" cy="419101"/>
          </a:xfrm>
          <a:prstGeom prst="rect">
            <a:avLst/>
          </a:prstGeom>
          <a:ln w="12700">
            <a:miter lim="400000"/>
          </a:ln>
        </p:spPr>
        <p:txBody>
          <a:bodyPr wrap="none" lIns="50800" tIns="50800" rIns="50800" bIns="50800" anchor="ctr">
            <a:spAutoFit/>
          </a:bodyPr>
          <a:lstStyle>
            <a:lvl1pPr>
              <a:defRPr sz="1800"/>
            </a:lvl1pPr>
          </a:lstStyle>
          <a:p>
            <a:fld id="{86CB4B4D-7CA3-9044-876B-883B54F8677D}" type="slidenum">
              <a:t>‹#›</a:t>
            </a:fld>
            <a:endParaRP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ransition spd="med"/>
  <p:txStyles>
    <p:titleStyle>
      <a:lvl1pPr marL="0" marR="0" indent="0" algn="l" defTabSz="584200" rtl="0" latinLnBrk="0">
        <a:lnSpc>
          <a:spcPct val="100000"/>
        </a:lnSpc>
        <a:spcBef>
          <a:spcPts val="0"/>
        </a:spcBef>
        <a:spcAft>
          <a:spcPts val="0"/>
        </a:spcAft>
        <a:buClrTx/>
        <a:buSzTx/>
        <a:buFontTx/>
        <a:buNone/>
        <a:tabLst/>
        <a:defRPr sz="4500" b="0" i="0" u="none" strike="noStrike" cap="all" spc="720" baseline="0">
          <a:solidFill>
            <a:srgbClr val="FFFFFF"/>
          </a:solidFill>
          <a:uFillTx/>
          <a:latin typeface="+mn-lt"/>
          <a:ea typeface="+mn-ea"/>
          <a:cs typeface="+mn-cs"/>
          <a:sym typeface="Avenir Light"/>
        </a:defRPr>
      </a:lvl1pPr>
      <a:lvl2pPr marL="0" marR="0" indent="0" algn="l" defTabSz="584200" rtl="0" latinLnBrk="0">
        <a:lnSpc>
          <a:spcPct val="100000"/>
        </a:lnSpc>
        <a:spcBef>
          <a:spcPts val="0"/>
        </a:spcBef>
        <a:spcAft>
          <a:spcPts val="0"/>
        </a:spcAft>
        <a:buClrTx/>
        <a:buSzTx/>
        <a:buFontTx/>
        <a:buNone/>
        <a:tabLst/>
        <a:defRPr sz="4500" b="0" i="0" u="none" strike="noStrike" cap="all" spc="720" baseline="0">
          <a:solidFill>
            <a:srgbClr val="FFFFFF"/>
          </a:solidFill>
          <a:uFillTx/>
          <a:latin typeface="+mn-lt"/>
          <a:ea typeface="+mn-ea"/>
          <a:cs typeface="+mn-cs"/>
          <a:sym typeface="Avenir Light"/>
        </a:defRPr>
      </a:lvl2pPr>
      <a:lvl3pPr marL="0" marR="0" indent="0" algn="l" defTabSz="584200" rtl="0" latinLnBrk="0">
        <a:lnSpc>
          <a:spcPct val="100000"/>
        </a:lnSpc>
        <a:spcBef>
          <a:spcPts val="0"/>
        </a:spcBef>
        <a:spcAft>
          <a:spcPts val="0"/>
        </a:spcAft>
        <a:buClrTx/>
        <a:buSzTx/>
        <a:buFontTx/>
        <a:buNone/>
        <a:tabLst/>
        <a:defRPr sz="4500" b="0" i="0" u="none" strike="noStrike" cap="all" spc="720" baseline="0">
          <a:solidFill>
            <a:srgbClr val="FFFFFF"/>
          </a:solidFill>
          <a:uFillTx/>
          <a:latin typeface="+mn-lt"/>
          <a:ea typeface="+mn-ea"/>
          <a:cs typeface="+mn-cs"/>
          <a:sym typeface="Avenir Light"/>
        </a:defRPr>
      </a:lvl3pPr>
      <a:lvl4pPr marL="0" marR="0" indent="0" algn="l" defTabSz="584200" rtl="0" latinLnBrk="0">
        <a:lnSpc>
          <a:spcPct val="100000"/>
        </a:lnSpc>
        <a:spcBef>
          <a:spcPts val="0"/>
        </a:spcBef>
        <a:spcAft>
          <a:spcPts val="0"/>
        </a:spcAft>
        <a:buClrTx/>
        <a:buSzTx/>
        <a:buFontTx/>
        <a:buNone/>
        <a:tabLst/>
        <a:defRPr sz="4500" b="0" i="0" u="none" strike="noStrike" cap="all" spc="720" baseline="0">
          <a:solidFill>
            <a:srgbClr val="FFFFFF"/>
          </a:solidFill>
          <a:uFillTx/>
          <a:latin typeface="+mn-lt"/>
          <a:ea typeface="+mn-ea"/>
          <a:cs typeface="+mn-cs"/>
          <a:sym typeface="Avenir Light"/>
        </a:defRPr>
      </a:lvl4pPr>
      <a:lvl5pPr marL="0" marR="0" indent="0" algn="l" defTabSz="584200" rtl="0" latinLnBrk="0">
        <a:lnSpc>
          <a:spcPct val="100000"/>
        </a:lnSpc>
        <a:spcBef>
          <a:spcPts val="0"/>
        </a:spcBef>
        <a:spcAft>
          <a:spcPts val="0"/>
        </a:spcAft>
        <a:buClrTx/>
        <a:buSzTx/>
        <a:buFontTx/>
        <a:buNone/>
        <a:tabLst/>
        <a:defRPr sz="4500" b="0" i="0" u="none" strike="noStrike" cap="all" spc="720" baseline="0">
          <a:solidFill>
            <a:srgbClr val="FFFFFF"/>
          </a:solidFill>
          <a:uFillTx/>
          <a:latin typeface="+mn-lt"/>
          <a:ea typeface="+mn-ea"/>
          <a:cs typeface="+mn-cs"/>
          <a:sym typeface="Avenir Light"/>
        </a:defRPr>
      </a:lvl5pPr>
      <a:lvl6pPr marL="0" marR="0" indent="0" algn="l" defTabSz="584200" rtl="0" latinLnBrk="0">
        <a:lnSpc>
          <a:spcPct val="100000"/>
        </a:lnSpc>
        <a:spcBef>
          <a:spcPts val="0"/>
        </a:spcBef>
        <a:spcAft>
          <a:spcPts val="0"/>
        </a:spcAft>
        <a:buClrTx/>
        <a:buSzTx/>
        <a:buFontTx/>
        <a:buNone/>
        <a:tabLst/>
        <a:defRPr sz="4500" b="0" i="0" u="none" strike="noStrike" cap="all" spc="720" baseline="0">
          <a:solidFill>
            <a:srgbClr val="FFFFFF"/>
          </a:solidFill>
          <a:uFillTx/>
          <a:latin typeface="+mn-lt"/>
          <a:ea typeface="+mn-ea"/>
          <a:cs typeface="+mn-cs"/>
          <a:sym typeface="Avenir Light"/>
        </a:defRPr>
      </a:lvl6pPr>
      <a:lvl7pPr marL="0" marR="0" indent="0" algn="l" defTabSz="584200" rtl="0" latinLnBrk="0">
        <a:lnSpc>
          <a:spcPct val="100000"/>
        </a:lnSpc>
        <a:spcBef>
          <a:spcPts val="0"/>
        </a:spcBef>
        <a:spcAft>
          <a:spcPts val="0"/>
        </a:spcAft>
        <a:buClrTx/>
        <a:buSzTx/>
        <a:buFontTx/>
        <a:buNone/>
        <a:tabLst/>
        <a:defRPr sz="4500" b="0" i="0" u="none" strike="noStrike" cap="all" spc="720" baseline="0">
          <a:solidFill>
            <a:srgbClr val="FFFFFF"/>
          </a:solidFill>
          <a:uFillTx/>
          <a:latin typeface="+mn-lt"/>
          <a:ea typeface="+mn-ea"/>
          <a:cs typeface="+mn-cs"/>
          <a:sym typeface="Avenir Light"/>
        </a:defRPr>
      </a:lvl7pPr>
      <a:lvl8pPr marL="0" marR="0" indent="0" algn="l" defTabSz="584200" rtl="0" latinLnBrk="0">
        <a:lnSpc>
          <a:spcPct val="100000"/>
        </a:lnSpc>
        <a:spcBef>
          <a:spcPts val="0"/>
        </a:spcBef>
        <a:spcAft>
          <a:spcPts val="0"/>
        </a:spcAft>
        <a:buClrTx/>
        <a:buSzTx/>
        <a:buFontTx/>
        <a:buNone/>
        <a:tabLst/>
        <a:defRPr sz="4500" b="0" i="0" u="none" strike="noStrike" cap="all" spc="720" baseline="0">
          <a:solidFill>
            <a:srgbClr val="FFFFFF"/>
          </a:solidFill>
          <a:uFillTx/>
          <a:latin typeface="+mn-lt"/>
          <a:ea typeface="+mn-ea"/>
          <a:cs typeface="+mn-cs"/>
          <a:sym typeface="Avenir Light"/>
        </a:defRPr>
      </a:lvl8pPr>
      <a:lvl9pPr marL="0" marR="0" indent="0" algn="l" defTabSz="584200" rtl="0" latinLnBrk="0">
        <a:lnSpc>
          <a:spcPct val="100000"/>
        </a:lnSpc>
        <a:spcBef>
          <a:spcPts val="0"/>
        </a:spcBef>
        <a:spcAft>
          <a:spcPts val="0"/>
        </a:spcAft>
        <a:buClrTx/>
        <a:buSzTx/>
        <a:buFontTx/>
        <a:buNone/>
        <a:tabLst/>
        <a:defRPr sz="4500" b="0" i="0" u="none" strike="noStrike" cap="all" spc="720" baseline="0">
          <a:solidFill>
            <a:srgbClr val="FFFFFF"/>
          </a:solidFill>
          <a:uFillTx/>
          <a:latin typeface="+mn-lt"/>
          <a:ea typeface="+mn-ea"/>
          <a:cs typeface="+mn-cs"/>
          <a:sym typeface="Avenir Light"/>
        </a:defRPr>
      </a:lvl9pPr>
    </p:titleStyle>
    <p:bodyStyle>
      <a:lvl1pPr marL="469900" marR="0" indent="-469900" algn="l" defTabSz="584200" latinLnBrk="0">
        <a:lnSpc>
          <a:spcPct val="100000"/>
        </a:lnSpc>
        <a:spcBef>
          <a:spcPts val="4200"/>
        </a:spcBef>
        <a:spcAft>
          <a:spcPts val="0"/>
        </a:spcAft>
        <a:buClrTx/>
        <a:buSzPct val="90000"/>
        <a:buFontTx/>
        <a:buChar char="•"/>
        <a:tabLst/>
        <a:defRPr sz="3600" b="0" i="0" u="none" strike="noStrike" cap="none" spc="0" baseline="0">
          <a:solidFill>
            <a:srgbClr val="FFFFFF"/>
          </a:solidFill>
          <a:uFillTx/>
          <a:latin typeface="+mn-lt"/>
          <a:ea typeface="+mn-ea"/>
          <a:cs typeface="+mn-cs"/>
          <a:sym typeface="Avenir Light"/>
        </a:defRPr>
      </a:lvl1pPr>
      <a:lvl2pPr marL="939800" marR="0" indent="-469900" algn="l" defTabSz="584200" latinLnBrk="0">
        <a:lnSpc>
          <a:spcPct val="100000"/>
        </a:lnSpc>
        <a:spcBef>
          <a:spcPts val="4200"/>
        </a:spcBef>
        <a:spcAft>
          <a:spcPts val="0"/>
        </a:spcAft>
        <a:buClrTx/>
        <a:buSzPct val="90000"/>
        <a:buFontTx/>
        <a:buChar char="•"/>
        <a:tabLst/>
        <a:defRPr sz="3600" b="0" i="0" u="none" strike="noStrike" cap="none" spc="0" baseline="0">
          <a:solidFill>
            <a:srgbClr val="FFFFFF"/>
          </a:solidFill>
          <a:uFillTx/>
          <a:latin typeface="+mn-lt"/>
          <a:ea typeface="+mn-ea"/>
          <a:cs typeface="+mn-cs"/>
          <a:sym typeface="Avenir Light"/>
        </a:defRPr>
      </a:lvl2pPr>
      <a:lvl3pPr marL="1409700" marR="0" indent="-469900" algn="l" defTabSz="584200" latinLnBrk="0">
        <a:lnSpc>
          <a:spcPct val="100000"/>
        </a:lnSpc>
        <a:spcBef>
          <a:spcPts val="4200"/>
        </a:spcBef>
        <a:spcAft>
          <a:spcPts val="0"/>
        </a:spcAft>
        <a:buClrTx/>
        <a:buSzPct val="90000"/>
        <a:buFontTx/>
        <a:buChar char="•"/>
        <a:tabLst/>
        <a:defRPr sz="3600" b="0" i="0" u="none" strike="noStrike" cap="none" spc="0" baseline="0">
          <a:solidFill>
            <a:srgbClr val="FFFFFF"/>
          </a:solidFill>
          <a:uFillTx/>
          <a:latin typeface="+mn-lt"/>
          <a:ea typeface="+mn-ea"/>
          <a:cs typeface="+mn-cs"/>
          <a:sym typeface="Avenir Light"/>
        </a:defRPr>
      </a:lvl3pPr>
      <a:lvl4pPr marL="1879600" marR="0" indent="-469900" algn="l" defTabSz="584200" latinLnBrk="0">
        <a:lnSpc>
          <a:spcPct val="100000"/>
        </a:lnSpc>
        <a:spcBef>
          <a:spcPts val="4200"/>
        </a:spcBef>
        <a:spcAft>
          <a:spcPts val="0"/>
        </a:spcAft>
        <a:buClrTx/>
        <a:buSzPct val="90000"/>
        <a:buFontTx/>
        <a:buChar char="•"/>
        <a:tabLst/>
        <a:defRPr sz="3600" b="0" i="0" u="none" strike="noStrike" cap="none" spc="0" baseline="0">
          <a:solidFill>
            <a:srgbClr val="FFFFFF"/>
          </a:solidFill>
          <a:uFillTx/>
          <a:latin typeface="+mn-lt"/>
          <a:ea typeface="+mn-ea"/>
          <a:cs typeface="+mn-cs"/>
          <a:sym typeface="Avenir Light"/>
        </a:defRPr>
      </a:lvl4pPr>
      <a:lvl5pPr marL="2349500" marR="0" indent="-469900" algn="l" defTabSz="584200" latinLnBrk="0">
        <a:lnSpc>
          <a:spcPct val="100000"/>
        </a:lnSpc>
        <a:spcBef>
          <a:spcPts val="4200"/>
        </a:spcBef>
        <a:spcAft>
          <a:spcPts val="0"/>
        </a:spcAft>
        <a:buClrTx/>
        <a:buSzPct val="90000"/>
        <a:buFontTx/>
        <a:buChar char="•"/>
        <a:tabLst/>
        <a:defRPr sz="3600" b="0" i="0" u="none" strike="noStrike" cap="none" spc="0" baseline="0">
          <a:solidFill>
            <a:srgbClr val="FFFFFF"/>
          </a:solidFill>
          <a:uFillTx/>
          <a:latin typeface="+mn-lt"/>
          <a:ea typeface="+mn-ea"/>
          <a:cs typeface="+mn-cs"/>
          <a:sym typeface="Avenir Light"/>
        </a:defRPr>
      </a:lvl5pPr>
      <a:lvl6pPr marL="2819400" marR="0" indent="-469900" algn="l" defTabSz="584200" latinLnBrk="0">
        <a:lnSpc>
          <a:spcPct val="100000"/>
        </a:lnSpc>
        <a:spcBef>
          <a:spcPts val="4200"/>
        </a:spcBef>
        <a:spcAft>
          <a:spcPts val="0"/>
        </a:spcAft>
        <a:buClrTx/>
        <a:buSzPct val="90000"/>
        <a:buFontTx/>
        <a:buChar char="•"/>
        <a:tabLst/>
        <a:defRPr sz="3600" b="0" i="0" u="none" strike="noStrike" cap="none" spc="0" baseline="0">
          <a:solidFill>
            <a:srgbClr val="FFFFFF"/>
          </a:solidFill>
          <a:uFillTx/>
          <a:latin typeface="+mn-lt"/>
          <a:ea typeface="+mn-ea"/>
          <a:cs typeface="+mn-cs"/>
          <a:sym typeface="Avenir Light"/>
        </a:defRPr>
      </a:lvl6pPr>
      <a:lvl7pPr marL="3289300" marR="0" indent="-469900" algn="l" defTabSz="584200" latinLnBrk="0">
        <a:lnSpc>
          <a:spcPct val="100000"/>
        </a:lnSpc>
        <a:spcBef>
          <a:spcPts val="4200"/>
        </a:spcBef>
        <a:spcAft>
          <a:spcPts val="0"/>
        </a:spcAft>
        <a:buClrTx/>
        <a:buSzPct val="90000"/>
        <a:buFontTx/>
        <a:buChar char="•"/>
        <a:tabLst/>
        <a:defRPr sz="3600" b="0" i="0" u="none" strike="noStrike" cap="none" spc="0" baseline="0">
          <a:solidFill>
            <a:srgbClr val="FFFFFF"/>
          </a:solidFill>
          <a:uFillTx/>
          <a:latin typeface="+mn-lt"/>
          <a:ea typeface="+mn-ea"/>
          <a:cs typeface="+mn-cs"/>
          <a:sym typeface="Avenir Light"/>
        </a:defRPr>
      </a:lvl7pPr>
      <a:lvl8pPr marL="3759200" marR="0" indent="-469900" algn="l" defTabSz="584200" latinLnBrk="0">
        <a:lnSpc>
          <a:spcPct val="100000"/>
        </a:lnSpc>
        <a:spcBef>
          <a:spcPts val="4200"/>
        </a:spcBef>
        <a:spcAft>
          <a:spcPts val="0"/>
        </a:spcAft>
        <a:buClrTx/>
        <a:buSzPct val="90000"/>
        <a:buFontTx/>
        <a:buChar char="•"/>
        <a:tabLst/>
        <a:defRPr sz="3600" b="0" i="0" u="none" strike="noStrike" cap="none" spc="0" baseline="0">
          <a:solidFill>
            <a:srgbClr val="FFFFFF"/>
          </a:solidFill>
          <a:uFillTx/>
          <a:latin typeface="+mn-lt"/>
          <a:ea typeface="+mn-ea"/>
          <a:cs typeface="+mn-cs"/>
          <a:sym typeface="Avenir Light"/>
        </a:defRPr>
      </a:lvl8pPr>
      <a:lvl9pPr marL="4229100" marR="0" indent="-469900" algn="l" defTabSz="584200" latinLnBrk="0">
        <a:lnSpc>
          <a:spcPct val="100000"/>
        </a:lnSpc>
        <a:spcBef>
          <a:spcPts val="4200"/>
        </a:spcBef>
        <a:spcAft>
          <a:spcPts val="0"/>
        </a:spcAft>
        <a:buClrTx/>
        <a:buSzPct val="90000"/>
        <a:buFontTx/>
        <a:buChar char="•"/>
        <a:tabLst/>
        <a:defRPr sz="3600" b="0" i="0" u="none" strike="noStrike" cap="none" spc="0" baseline="0">
          <a:solidFill>
            <a:srgbClr val="FFFFFF"/>
          </a:solidFill>
          <a:uFillTx/>
          <a:latin typeface="+mn-lt"/>
          <a:ea typeface="+mn-ea"/>
          <a:cs typeface="+mn-cs"/>
          <a:sym typeface="Avenir Light"/>
        </a:defRPr>
      </a:lvl9pPr>
    </p:bodyStyle>
    <p:otherStyle>
      <a:lvl1pPr marL="0" marR="0" indent="0" algn="ctr" defTabSz="58420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venir Light"/>
        </a:defRPr>
      </a:lvl1pPr>
      <a:lvl2pPr marL="0" marR="0" indent="228600" algn="ctr" defTabSz="58420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venir Light"/>
        </a:defRPr>
      </a:lvl2pPr>
      <a:lvl3pPr marL="0" marR="0" indent="457200" algn="ctr" defTabSz="58420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venir Light"/>
        </a:defRPr>
      </a:lvl3pPr>
      <a:lvl4pPr marL="0" marR="0" indent="685800" algn="ctr" defTabSz="58420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venir Light"/>
        </a:defRPr>
      </a:lvl4pPr>
      <a:lvl5pPr marL="0" marR="0" indent="914400" algn="ctr" defTabSz="58420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venir Light"/>
        </a:defRPr>
      </a:lvl5pPr>
      <a:lvl6pPr marL="0" marR="0" indent="1143000" algn="ctr" defTabSz="58420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venir Light"/>
        </a:defRPr>
      </a:lvl6pPr>
      <a:lvl7pPr marL="0" marR="0" indent="1371600" algn="ctr" defTabSz="58420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venir Light"/>
        </a:defRPr>
      </a:lvl7pPr>
      <a:lvl8pPr marL="0" marR="0" indent="1600200" algn="ctr" defTabSz="58420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venir Light"/>
        </a:defRPr>
      </a:lvl8pPr>
      <a:lvl9pPr marL="0" marR="0" indent="1828800" algn="ctr" defTabSz="58420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venir Ligh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en.wikibooks.org/wiki/Adventist_Adventurer_Awards/Universe#What_is_the_Milky_Way?" TargetMode="External"/><Relationship Id="rId3" Type="http://schemas.openxmlformats.org/officeDocument/2006/relationships/hyperlink" Target="https://en.wikibooks.org/wiki/Adventist_Adventurer_Awards/Universe#Read_Bible_verses_about_God_creating_the_universe_and_heaven." TargetMode="External"/><Relationship Id="rId7" Type="http://schemas.openxmlformats.org/officeDocument/2006/relationships/hyperlink" Target="https://en.wikibooks.org/wiki/Adventist_Adventurer_Awards/Universe#What_is_the_universe?"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s://en.wikibooks.org/wiki/Adventist_Adventurer_Awards/Universe#Make_a_craft_of_our_solar_system_and_name_the_8_planets." TargetMode="External"/><Relationship Id="rId5" Type="http://schemas.openxmlformats.org/officeDocument/2006/relationships/hyperlink" Target="https://en.wikibooks.org/wiki/Adventist_Adventurer_Awards/Universe#Find_Bible_verses_about_the_universe,_stars,_moon,_planets,_and/or_sun." TargetMode="External"/><Relationship Id="rId10" Type="http://schemas.openxmlformats.org/officeDocument/2006/relationships/image" Target="../media/image2.jpeg"/><Relationship Id="rId4" Type="http://schemas.openxmlformats.org/officeDocument/2006/relationships/hyperlink" Target="https://en.wikibooks.org/wiki/Adventist_Adventurer_Awards/Universe#Discuss_what_Heaven_will_be_like_and_draw_a_picture_depicting_your_view_of_Heaven." TargetMode="External"/><Relationship Id="rId9" Type="http://schemas.openxmlformats.org/officeDocument/2006/relationships/hyperlink" Target="https://en.wikibooks.org/wiki/Adventist_Adventurer_Awards/Universe#Play_a_space_game."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1.jpe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5.jpe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7.jpe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8.jpe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1.jpeg"/><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3.jpe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139" name="UNiverse award"/>
          <p:cNvSpPr txBox="1">
            <a:spLocks noGrp="1"/>
          </p:cNvSpPr>
          <p:nvPr>
            <p:ph type="ctrTitle"/>
          </p:nvPr>
        </p:nvSpPr>
        <p:spPr>
          <a:prstGeom prst="rect">
            <a:avLst/>
          </a:prstGeom>
        </p:spPr>
        <p:txBody>
          <a:bodyPr/>
          <a:lstStyle/>
          <a:p>
            <a:r>
              <a:t>UNiverse award</a:t>
            </a:r>
          </a:p>
        </p:txBody>
      </p:sp>
      <p:sp>
        <p:nvSpPr>
          <p:cNvPr id="140" name="Eric Jean-Baptiste Lake union Club Ministries Academy"/>
          <p:cNvSpPr txBox="1">
            <a:spLocks noGrp="1"/>
          </p:cNvSpPr>
          <p:nvPr>
            <p:ph type="subTitle" sz="quarter" idx="1"/>
          </p:nvPr>
        </p:nvSpPr>
        <p:spPr>
          <a:prstGeom prst="rect">
            <a:avLst/>
          </a:prstGeom>
        </p:spPr>
        <p:txBody>
          <a:bodyPr/>
          <a:lstStyle/>
          <a:p>
            <a:r>
              <a:t>Eric Jean-Baptiste Lake union Club Ministries Academy</a:t>
            </a:r>
          </a:p>
        </p:txBody>
      </p:sp>
      <p:pic>
        <p:nvPicPr>
          <p:cNvPr id="141" name="images.jpg" descr="images.jpg"/>
          <p:cNvPicPr>
            <a:picLocks noChangeAspect="1"/>
          </p:cNvPicPr>
          <p:nvPr/>
        </p:nvPicPr>
        <p:blipFill>
          <a:blip r:embed="rId3"/>
          <a:stretch>
            <a:fillRect/>
          </a:stretch>
        </p:blipFill>
        <p:spPr>
          <a:xfrm>
            <a:off x="159841" y="2827"/>
            <a:ext cx="1326253" cy="1717328"/>
          </a:xfrm>
          <a:prstGeom prst="rect">
            <a:avLst/>
          </a:prstGeom>
          <a:ln w="12700">
            <a:miter lim="400000"/>
          </a:ln>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143" name="1…"/>
          <p:cNvSpPr txBox="1">
            <a:spLocks noGrp="1"/>
          </p:cNvSpPr>
          <p:nvPr>
            <p:ph type="ctrTitle"/>
          </p:nvPr>
        </p:nvSpPr>
        <p:spPr>
          <a:xfrm>
            <a:off x="660400" y="2912864"/>
            <a:ext cx="11684000" cy="4434880"/>
          </a:xfrm>
          <a:prstGeom prst="rect">
            <a:avLst/>
          </a:prstGeom>
        </p:spPr>
        <p:txBody>
          <a:bodyPr/>
          <a:lstStyle/>
          <a:p>
            <a:pPr marL="182880" indent="-127000" defTabSz="182880">
              <a:lnSpc>
                <a:spcPts val="2800"/>
              </a:lnSpc>
              <a:buClr>
                <a:srgbClr val="0B0080"/>
              </a:buClr>
              <a:buSzPct val="90000"/>
              <a:buFont typeface="Helvetica"/>
              <a:buChar char="•"/>
              <a:defRPr sz="1852" cap="none" spc="0">
                <a:latin typeface="Helvetica"/>
                <a:ea typeface="Helvetica"/>
                <a:cs typeface="Helvetica"/>
                <a:sym typeface="Helvetica"/>
              </a:defRPr>
            </a:pPr>
            <a:r>
              <a:rPr>
                <a:ln w="0" cap="flat">
                  <a:solidFill>
                    <a:srgbClr val="202122"/>
                  </a:solidFill>
                  <a:prstDash val="solid"/>
                  <a:miter lim="400000"/>
                </a:ln>
                <a:hlinkClick r:id="rId3"/>
              </a:rPr>
              <a:t>1</a:t>
            </a:r>
            <a:endParaRPr>
              <a:ln w="0" cap="flat">
                <a:solidFill>
                  <a:srgbClr val="202122"/>
                </a:solidFill>
                <a:prstDash val="solid"/>
                <a:miter lim="400000"/>
              </a:ln>
            </a:endParaRPr>
          </a:p>
          <a:p>
            <a:pPr marL="182880" indent="-127000" defTabSz="182880">
              <a:lnSpc>
                <a:spcPts val="2800"/>
              </a:lnSpc>
              <a:buClr>
                <a:srgbClr val="0B0080"/>
              </a:buClr>
              <a:buSzPct val="90000"/>
              <a:buFont typeface="Helvetica"/>
              <a:defRPr sz="1852" cap="none" spc="0">
                <a:ln w="0" cap="flat">
                  <a:solidFill>
                    <a:srgbClr val="0B0080"/>
                  </a:solidFill>
                  <a:prstDash val="solid"/>
                  <a:miter lim="400000"/>
                </a:ln>
                <a:latin typeface="Helvetica"/>
                <a:ea typeface="Helvetica"/>
                <a:cs typeface="Helvetica"/>
                <a:sym typeface="Helvetica"/>
              </a:defRPr>
            </a:pPr>
            <a:r>
              <a:rPr u="sng">
                <a:hlinkClick r:id="rId3"/>
              </a:rPr>
              <a:t>Read Bible verses about God creating the universe and heaven.</a:t>
            </a:r>
            <a:endParaRPr u="sng"/>
          </a:p>
          <a:p>
            <a:pPr marL="182880" indent="-127000" defTabSz="182880">
              <a:lnSpc>
                <a:spcPts val="2800"/>
              </a:lnSpc>
              <a:buClr>
                <a:srgbClr val="0B0080"/>
              </a:buClr>
              <a:buSzPct val="90000"/>
              <a:buFont typeface="Helvetica"/>
              <a:defRPr sz="1852" cap="none" spc="0">
                <a:latin typeface="Helvetica"/>
                <a:ea typeface="Helvetica"/>
                <a:cs typeface="Helvetica"/>
                <a:sym typeface="Helvetica"/>
              </a:defRPr>
            </a:pPr>
            <a:r>
              <a:rPr>
                <a:ln w="0" cap="flat">
                  <a:solidFill>
                    <a:srgbClr val="202122"/>
                  </a:solidFill>
                  <a:prstDash val="solid"/>
                  <a:miter lim="400000"/>
                </a:ln>
                <a:hlinkClick r:id="rId4"/>
              </a:rPr>
              <a:t>2</a:t>
            </a:r>
            <a:endParaRPr>
              <a:ln w="0" cap="flat">
                <a:solidFill>
                  <a:srgbClr val="202122"/>
                </a:solidFill>
                <a:prstDash val="solid"/>
                <a:miter lim="400000"/>
              </a:ln>
            </a:endParaRPr>
          </a:p>
          <a:p>
            <a:pPr marL="182880" indent="-127000" defTabSz="182880">
              <a:lnSpc>
                <a:spcPts val="2800"/>
              </a:lnSpc>
              <a:buClr>
                <a:srgbClr val="0B0080"/>
              </a:buClr>
              <a:buSzPct val="90000"/>
              <a:buFont typeface="Helvetica"/>
              <a:defRPr sz="1852" cap="none" spc="0">
                <a:ln w="0" cap="flat">
                  <a:solidFill>
                    <a:srgbClr val="0B0080"/>
                  </a:solidFill>
                  <a:prstDash val="solid"/>
                  <a:miter lim="400000"/>
                </a:ln>
                <a:latin typeface="Helvetica"/>
                <a:ea typeface="Helvetica"/>
                <a:cs typeface="Helvetica"/>
                <a:sym typeface="Helvetica"/>
              </a:defRPr>
            </a:pPr>
            <a:r>
              <a:rPr u="sng">
                <a:hlinkClick r:id="rId4"/>
              </a:rPr>
              <a:t>Discuss what Heaven will be like and draw a picture depicting your view of Heaven.</a:t>
            </a:r>
            <a:endParaRPr u="sng"/>
          </a:p>
          <a:p>
            <a:pPr marL="182880" indent="-127000" defTabSz="182880">
              <a:lnSpc>
                <a:spcPts val="2800"/>
              </a:lnSpc>
              <a:buClr>
                <a:srgbClr val="0B0080"/>
              </a:buClr>
              <a:buSzPct val="90000"/>
              <a:buFont typeface="Helvetica"/>
              <a:defRPr sz="1852" cap="none" spc="0">
                <a:latin typeface="Helvetica"/>
                <a:ea typeface="Helvetica"/>
                <a:cs typeface="Helvetica"/>
                <a:sym typeface="Helvetica"/>
              </a:defRPr>
            </a:pPr>
            <a:r>
              <a:rPr>
                <a:ln w="0" cap="flat">
                  <a:solidFill>
                    <a:srgbClr val="202122"/>
                  </a:solidFill>
                  <a:prstDash val="solid"/>
                  <a:miter lim="400000"/>
                </a:ln>
                <a:hlinkClick r:id="rId5"/>
              </a:rPr>
              <a:t>3</a:t>
            </a:r>
            <a:endParaRPr>
              <a:ln w="0" cap="flat">
                <a:solidFill>
                  <a:srgbClr val="202122"/>
                </a:solidFill>
                <a:prstDash val="solid"/>
                <a:miter lim="400000"/>
              </a:ln>
            </a:endParaRPr>
          </a:p>
          <a:p>
            <a:pPr marL="182880" indent="-127000" defTabSz="182880">
              <a:lnSpc>
                <a:spcPts val="2800"/>
              </a:lnSpc>
              <a:buClr>
                <a:srgbClr val="0B0080"/>
              </a:buClr>
              <a:buSzPct val="90000"/>
              <a:buFont typeface="Helvetica"/>
              <a:defRPr sz="1852" cap="none" spc="0">
                <a:ln w="0" cap="flat">
                  <a:solidFill>
                    <a:srgbClr val="0B0080"/>
                  </a:solidFill>
                  <a:prstDash val="solid"/>
                  <a:miter lim="400000"/>
                </a:ln>
                <a:latin typeface="Helvetica"/>
                <a:ea typeface="Helvetica"/>
                <a:cs typeface="Helvetica"/>
                <a:sym typeface="Helvetica"/>
              </a:defRPr>
            </a:pPr>
            <a:r>
              <a:rPr u="sng">
                <a:hlinkClick r:id="rId5"/>
              </a:rPr>
              <a:t>Find Bible verses about the universe, stars, moon, planets, and/or sun.</a:t>
            </a:r>
            <a:endParaRPr u="sng"/>
          </a:p>
          <a:p>
            <a:pPr marL="182880" indent="-127000" defTabSz="182880">
              <a:lnSpc>
                <a:spcPts val="2800"/>
              </a:lnSpc>
              <a:buClr>
                <a:srgbClr val="0B0080"/>
              </a:buClr>
              <a:buSzPct val="90000"/>
              <a:buFont typeface="Helvetica"/>
              <a:defRPr sz="1852" cap="none" spc="0">
                <a:latin typeface="Helvetica"/>
                <a:ea typeface="Helvetica"/>
                <a:cs typeface="Helvetica"/>
                <a:sym typeface="Helvetica"/>
              </a:defRPr>
            </a:pPr>
            <a:r>
              <a:rPr>
                <a:ln w="0" cap="flat">
                  <a:solidFill>
                    <a:srgbClr val="202122"/>
                  </a:solidFill>
                  <a:prstDash val="solid"/>
                  <a:miter lim="400000"/>
                </a:ln>
                <a:hlinkClick r:id="rId6"/>
              </a:rPr>
              <a:t>4</a:t>
            </a:r>
            <a:endParaRPr>
              <a:ln w="0" cap="flat">
                <a:solidFill>
                  <a:srgbClr val="202122"/>
                </a:solidFill>
                <a:prstDash val="solid"/>
                <a:miter lim="400000"/>
              </a:ln>
            </a:endParaRPr>
          </a:p>
          <a:p>
            <a:pPr marL="182880" indent="-127000" defTabSz="182880">
              <a:lnSpc>
                <a:spcPts val="2800"/>
              </a:lnSpc>
              <a:buClr>
                <a:srgbClr val="0B0080"/>
              </a:buClr>
              <a:buSzPct val="90000"/>
              <a:buFont typeface="Helvetica"/>
              <a:defRPr sz="1852" cap="none" spc="0">
                <a:ln w="0" cap="flat">
                  <a:solidFill>
                    <a:srgbClr val="0B0080"/>
                  </a:solidFill>
                  <a:prstDash val="solid"/>
                  <a:miter lim="400000"/>
                </a:ln>
                <a:latin typeface="Helvetica"/>
                <a:ea typeface="Helvetica"/>
                <a:cs typeface="Helvetica"/>
                <a:sym typeface="Helvetica"/>
              </a:defRPr>
            </a:pPr>
            <a:r>
              <a:rPr u="sng">
                <a:hlinkClick r:id="rId6"/>
              </a:rPr>
              <a:t>Make a craft of our solar system and name the 8 planets.</a:t>
            </a:r>
            <a:endParaRPr u="sng"/>
          </a:p>
          <a:p>
            <a:pPr marL="182880" indent="-127000" defTabSz="182880">
              <a:lnSpc>
                <a:spcPts val="2800"/>
              </a:lnSpc>
              <a:buClr>
                <a:srgbClr val="0B0080"/>
              </a:buClr>
              <a:buSzPct val="90000"/>
              <a:buFont typeface="Helvetica"/>
              <a:defRPr sz="1852" cap="none" spc="0">
                <a:latin typeface="Helvetica"/>
                <a:ea typeface="Helvetica"/>
                <a:cs typeface="Helvetica"/>
                <a:sym typeface="Helvetica"/>
              </a:defRPr>
            </a:pPr>
            <a:r>
              <a:rPr>
                <a:ln w="0" cap="flat">
                  <a:solidFill>
                    <a:srgbClr val="202122"/>
                  </a:solidFill>
                  <a:prstDash val="solid"/>
                  <a:miter lim="400000"/>
                </a:ln>
                <a:hlinkClick r:id="rId7"/>
              </a:rPr>
              <a:t>5</a:t>
            </a:r>
            <a:endParaRPr>
              <a:ln w="0" cap="flat">
                <a:solidFill>
                  <a:srgbClr val="202122"/>
                </a:solidFill>
                <a:prstDash val="solid"/>
                <a:miter lim="400000"/>
              </a:ln>
            </a:endParaRPr>
          </a:p>
          <a:p>
            <a:pPr marL="182880" indent="-127000" defTabSz="182880">
              <a:lnSpc>
                <a:spcPts val="2800"/>
              </a:lnSpc>
              <a:buClr>
                <a:srgbClr val="0B0080"/>
              </a:buClr>
              <a:buSzPct val="90000"/>
              <a:buFont typeface="Helvetica"/>
              <a:defRPr sz="1852" cap="none" spc="0">
                <a:ln w="0" cap="flat">
                  <a:solidFill>
                    <a:srgbClr val="0B0080"/>
                  </a:solidFill>
                  <a:prstDash val="solid"/>
                  <a:miter lim="400000"/>
                </a:ln>
                <a:latin typeface="Helvetica"/>
                <a:ea typeface="Helvetica"/>
                <a:cs typeface="Helvetica"/>
                <a:sym typeface="Helvetica"/>
              </a:defRPr>
            </a:pPr>
            <a:r>
              <a:rPr u="sng">
                <a:hlinkClick r:id="rId7"/>
              </a:rPr>
              <a:t>What is the universe?</a:t>
            </a:r>
            <a:endParaRPr u="sng"/>
          </a:p>
          <a:p>
            <a:pPr marL="182880" indent="-127000" defTabSz="182880">
              <a:lnSpc>
                <a:spcPts val="2800"/>
              </a:lnSpc>
              <a:buClr>
                <a:srgbClr val="0B0080"/>
              </a:buClr>
              <a:buSzPct val="90000"/>
              <a:buFont typeface="Helvetica"/>
              <a:defRPr sz="1852" cap="none" spc="0">
                <a:latin typeface="Helvetica"/>
                <a:ea typeface="Helvetica"/>
                <a:cs typeface="Helvetica"/>
                <a:sym typeface="Helvetica"/>
              </a:defRPr>
            </a:pPr>
            <a:r>
              <a:rPr>
                <a:ln w="0" cap="flat">
                  <a:solidFill>
                    <a:srgbClr val="202122"/>
                  </a:solidFill>
                  <a:prstDash val="solid"/>
                  <a:miter lim="400000"/>
                </a:ln>
                <a:hlinkClick r:id="rId8"/>
              </a:rPr>
              <a:t>6</a:t>
            </a:r>
            <a:endParaRPr>
              <a:ln w="0" cap="flat">
                <a:solidFill>
                  <a:srgbClr val="202122"/>
                </a:solidFill>
                <a:prstDash val="solid"/>
                <a:miter lim="400000"/>
              </a:ln>
            </a:endParaRPr>
          </a:p>
          <a:p>
            <a:pPr marL="182880" indent="-127000" defTabSz="182880">
              <a:lnSpc>
                <a:spcPts val="2800"/>
              </a:lnSpc>
              <a:buClr>
                <a:srgbClr val="0B0080"/>
              </a:buClr>
              <a:buSzPct val="90000"/>
              <a:buFont typeface="Helvetica"/>
              <a:defRPr sz="1852" cap="none" spc="0">
                <a:ln w="0" cap="flat">
                  <a:solidFill>
                    <a:srgbClr val="0B0080"/>
                  </a:solidFill>
                  <a:prstDash val="solid"/>
                  <a:miter lim="400000"/>
                </a:ln>
                <a:latin typeface="Helvetica"/>
                <a:ea typeface="Helvetica"/>
                <a:cs typeface="Helvetica"/>
                <a:sym typeface="Helvetica"/>
              </a:defRPr>
            </a:pPr>
            <a:r>
              <a:rPr u="sng">
                <a:hlinkClick r:id="rId8"/>
              </a:rPr>
              <a:t>What is the Milky Way?</a:t>
            </a:r>
            <a:endParaRPr u="sng"/>
          </a:p>
          <a:p>
            <a:pPr marL="182880" indent="-127000" defTabSz="182880">
              <a:lnSpc>
                <a:spcPts val="2800"/>
              </a:lnSpc>
              <a:buClr>
                <a:srgbClr val="0B0080"/>
              </a:buClr>
              <a:buSzPct val="90000"/>
              <a:buFont typeface="Helvetica"/>
              <a:defRPr sz="1852" cap="none" spc="0">
                <a:latin typeface="Helvetica"/>
                <a:ea typeface="Helvetica"/>
                <a:cs typeface="Helvetica"/>
                <a:sym typeface="Helvetica"/>
              </a:defRPr>
            </a:pPr>
            <a:r>
              <a:rPr>
                <a:ln w="0" cap="flat">
                  <a:solidFill>
                    <a:srgbClr val="202122"/>
                  </a:solidFill>
                  <a:prstDash val="solid"/>
                  <a:miter lim="400000"/>
                </a:ln>
                <a:hlinkClick r:id="rId9"/>
              </a:rPr>
              <a:t>7</a:t>
            </a:r>
            <a:endParaRPr>
              <a:ln w="0" cap="flat">
                <a:solidFill>
                  <a:srgbClr val="202122"/>
                </a:solidFill>
                <a:prstDash val="solid"/>
                <a:miter lim="400000"/>
              </a:ln>
            </a:endParaRPr>
          </a:p>
          <a:p>
            <a:pPr marL="182880" indent="-127000" defTabSz="182880">
              <a:lnSpc>
                <a:spcPts val="2800"/>
              </a:lnSpc>
              <a:buClr>
                <a:srgbClr val="0B0080"/>
              </a:buClr>
              <a:buSzPct val="90000"/>
              <a:buFont typeface="Helvetica"/>
              <a:defRPr sz="1852" cap="none" spc="0">
                <a:ln w="0" cap="flat">
                  <a:solidFill>
                    <a:srgbClr val="0B0080"/>
                  </a:solidFill>
                  <a:prstDash val="solid"/>
                  <a:miter lim="400000"/>
                </a:ln>
                <a:latin typeface="Helvetica"/>
                <a:ea typeface="Helvetica"/>
                <a:cs typeface="Helvetica"/>
                <a:sym typeface="Helvetica"/>
              </a:defRPr>
            </a:pPr>
            <a:r>
              <a:rPr u="sng">
                <a:hlinkClick r:id="rId9"/>
              </a:rPr>
              <a:t>Play a space game.</a:t>
            </a:r>
            <a:endParaRPr u="sng"/>
          </a:p>
        </p:txBody>
      </p:sp>
      <p:sp>
        <p:nvSpPr>
          <p:cNvPr id="144" name="contents"/>
          <p:cNvSpPr txBox="1">
            <a:spLocks noGrp="1"/>
          </p:cNvSpPr>
          <p:nvPr>
            <p:ph type="subTitle" sz="quarter" idx="1"/>
          </p:nvPr>
        </p:nvSpPr>
        <p:spPr>
          <a:xfrm>
            <a:off x="660400" y="1968500"/>
            <a:ext cx="11684000" cy="889000"/>
          </a:xfrm>
          <a:prstGeom prst="rect">
            <a:avLst/>
          </a:prstGeom>
        </p:spPr>
        <p:txBody>
          <a:bodyPr/>
          <a:lstStyle>
            <a:lvl1pPr>
              <a:defRPr>
                <a:solidFill>
                  <a:srgbClr val="000000"/>
                </a:solidFill>
              </a:defRPr>
            </a:lvl1pPr>
          </a:lstStyle>
          <a:p>
            <a:r>
              <a:t>contents</a:t>
            </a:r>
          </a:p>
        </p:txBody>
      </p:sp>
      <p:pic>
        <p:nvPicPr>
          <p:cNvPr id="145" name="images.jpg" descr="images.jpg"/>
          <p:cNvPicPr>
            <a:picLocks noChangeAspect="1"/>
          </p:cNvPicPr>
          <p:nvPr/>
        </p:nvPicPr>
        <p:blipFill>
          <a:blip r:embed="rId10"/>
          <a:stretch>
            <a:fillRect/>
          </a:stretch>
        </p:blipFill>
        <p:spPr>
          <a:xfrm>
            <a:off x="159841" y="2827"/>
            <a:ext cx="1326253" cy="1717328"/>
          </a:xfrm>
          <a:prstGeom prst="rect">
            <a:avLst/>
          </a:pr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147" name="Psalm 147:4…"/>
          <p:cNvSpPr txBox="1">
            <a:spLocks noGrp="1"/>
          </p:cNvSpPr>
          <p:nvPr>
            <p:ph type="ctrTitle"/>
          </p:nvPr>
        </p:nvSpPr>
        <p:spPr>
          <a:xfrm>
            <a:off x="660400" y="2801045"/>
            <a:ext cx="11684000" cy="3714055"/>
          </a:xfrm>
          <a:prstGeom prst="rect">
            <a:avLst/>
          </a:prstGeom>
        </p:spPr>
        <p:txBody>
          <a:bodyPr/>
          <a:lstStyle/>
          <a:p>
            <a:pPr defTabSz="490727">
              <a:defRPr sz="5208" spc="833"/>
            </a:pPr>
            <a:r>
              <a:t>Psalm 147:4</a:t>
            </a:r>
          </a:p>
          <a:p>
            <a:pPr defTabSz="490727">
              <a:defRPr sz="5208" spc="833"/>
            </a:pPr>
            <a:r>
              <a:t>Genesis 1:1</a:t>
            </a:r>
          </a:p>
          <a:p>
            <a:pPr defTabSz="490727">
              <a:defRPr sz="5208" spc="833"/>
            </a:pPr>
            <a:r>
              <a:t>Nehemiah 9:6</a:t>
            </a:r>
          </a:p>
        </p:txBody>
      </p:sp>
      <p:sp>
        <p:nvSpPr>
          <p:cNvPr id="148" name="1."/>
          <p:cNvSpPr txBox="1">
            <a:spLocks noGrp="1"/>
          </p:cNvSpPr>
          <p:nvPr>
            <p:ph type="subTitle" sz="quarter" idx="1"/>
          </p:nvPr>
        </p:nvSpPr>
        <p:spPr>
          <a:xfrm>
            <a:off x="482600" y="1816100"/>
            <a:ext cx="11684000" cy="889000"/>
          </a:xfrm>
          <a:prstGeom prst="rect">
            <a:avLst/>
          </a:prstGeom>
        </p:spPr>
        <p:txBody>
          <a:bodyPr/>
          <a:lstStyle>
            <a:lvl1pPr>
              <a:defRPr>
                <a:solidFill>
                  <a:srgbClr val="000000"/>
                </a:solidFill>
              </a:defRPr>
            </a:lvl1pPr>
          </a:lstStyle>
          <a:p>
            <a:r>
              <a:t>1.</a:t>
            </a:r>
          </a:p>
        </p:txBody>
      </p:sp>
      <p:pic>
        <p:nvPicPr>
          <p:cNvPr id="149" name="images.jpg" descr="images.jpg"/>
          <p:cNvPicPr>
            <a:picLocks noChangeAspect="1"/>
          </p:cNvPicPr>
          <p:nvPr/>
        </p:nvPicPr>
        <p:blipFill>
          <a:blip r:embed="rId3"/>
          <a:stretch>
            <a:fillRect/>
          </a:stretch>
        </p:blipFill>
        <p:spPr>
          <a:xfrm>
            <a:off x="159841" y="2827"/>
            <a:ext cx="1326253" cy="1717328"/>
          </a:xfrm>
          <a:prstGeom prst="rect">
            <a:avLst/>
          </a:prstGeom>
          <a:ln w="12700">
            <a:miter lim="400000"/>
          </a:ln>
        </p:spPr>
      </p:pic>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151" name="Psalm 147:4…"/>
          <p:cNvSpPr txBox="1">
            <a:spLocks noGrp="1"/>
          </p:cNvSpPr>
          <p:nvPr>
            <p:ph type="ctrTitle"/>
          </p:nvPr>
        </p:nvSpPr>
        <p:spPr>
          <a:xfrm>
            <a:off x="660400" y="2801045"/>
            <a:ext cx="11684000" cy="3714055"/>
          </a:xfrm>
          <a:prstGeom prst="rect">
            <a:avLst/>
          </a:prstGeom>
        </p:spPr>
        <p:txBody>
          <a:bodyPr/>
          <a:lstStyle/>
          <a:p>
            <a:pPr defTabSz="490727">
              <a:defRPr sz="5208" spc="833"/>
            </a:pPr>
            <a:r>
              <a:t>Psalm 147:4</a:t>
            </a:r>
          </a:p>
          <a:p>
            <a:pPr defTabSz="490727">
              <a:defRPr sz="5208" spc="833"/>
            </a:pPr>
            <a:r>
              <a:t>He Counts the number of the stars he calls them all by name.</a:t>
            </a:r>
          </a:p>
        </p:txBody>
      </p:sp>
      <p:sp>
        <p:nvSpPr>
          <p:cNvPr id="152" name="1."/>
          <p:cNvSpPr txBox="1">
            <a:spLocks noGrp="1"/>
          </p:cNvSpPr>
          <p:nvPr>
            <p:ph type="subTitle" sz="quarter" idx="1"/>
          </p:nvPr>
        </p:nvSpPr>
        <p:spPr>
          <a:xfrm>
            <a:off x="482600" y="1816100"/>
            <a:ext cx="11684000" cy="889000"/>
          </a:xfrm>
          <a:prstGeom prst="rect">
            <a:avLst/>
          </a:prstGeom>
        </p:spPr>
        <p:txBody>
          <a:bodyPr/>
          <a:lstStyle>
            <a:lvl1pPr>
              <a:defRPr>
                <a:solidFill>
                  <a:srgbClr val="000000"/>
                </a:solidFill>
              </a:defRPr>
            </a:lvl1pPr>
          </a:lstStyle>
          <a:p>
            <a:r>
              <a:t>1.</a:t>
            </a:r>
          </a:p>
        </p:txBody>
      </p:sp>
      <p:pic>
        <p:nvPicPr>
          <p:cNvPr id="153" name="images.jpg" descr="images.jpg"/>
          <p:cNvPicPr>
            <a:picLocks noChangeAspect="1"/>
          </p:cNvPicPr>
          <p:nvPr/>
        </p:nvPicPr>
        <p:blipFill>
          <a:blip r:embed="rId3"/>
          <a:stretch>
            <a:fillRect/>
          </a:stretch>
        </p:blipFill>
        <p:spPr>
          <a:xfrm>
            <a:off x="159841" y="2827"/>
            <a:ext cx="1326253" cy="1717328"/>
          </a:xfrm>
          <a:prstGeom prst="rect">
            <a:avLst/>
          </a:prstGeom>
          <a:ln w="12700">
            <a:miter lim="400000"/>
          </a:ln>
        </p:spPr>
      </p:pic>
      <p:pic>
        <p:nvPicPr>
          <p:cNvPr id="154" name="images-1.jpg" descr="images-1.jpg"/>
          <p:cNvPicPr>
            <a:picLocks noChangeAspect="1"/>
          </p:cNvPicPr>
          <p:nvPr/>
        </p:nvPicPr>
        <p:blipFill>
          <a:blip r:embed="rId4"/>
          <a:stretch>
            <a:fillRect/>
          </a:stretch>
        </p:blipFill>
        <p:spPr>
          <a:xfrm>
            <a:off x="6411480" y="5531776"/>
            <a:ext cx="5067973" cy="3216904"/>
          </a:xfrm>
          <a:prstGeom prst="rect">
            <a:avLst/>
          </a:prstGeom>
          <a:ln w="12700">
            <a:miter lim="400000"/>
          </a:ln>
        </p:spPr>
      </p:pic>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156" name="Genesis 1:1…"/>
          <p:cNvSpPr txBox="1">
            <a:spLocks noGrp="1"/>
          </p:cNvSpPr>
          <p:nvPr>
            <p:ph type="ctrTitle"/>
          </p:nvPr>
        </p:nvSpPr>
        <p:spPr>
          <a:xfrm>
            <a:off x="660400" y="2801045"/>
            <a:ext cx="11684000" cy="3714055"/>
          </a:xfrm>
          <a:prstGeom prst="rect">
            <a:avLst/>
          </a:prstGeom>
        </p:spPr>
        <p:txBody>
          <a:bodyPr/>
          <a:lstStyle/>
          <a:p>
            <a:pPr defTabSz="414781">
              <a:defRPr sz="4402" spc="704"/>
            </a:pPr>
            <a:r>
              <a:t>Genesis 1:1</a:t>
            </a:r>
          </a:p>
          <a:p>
            <a:pPr defTabSz="414781">
              <a:defRPr sz="4402" spc="704"/>
            </a:pPr>
            <a:r>
              <a:t>In the Beginning God Created the Heavens and the Earth</a:t>
            </a:r>
          </a:p>
        </p:txBody>
      </p:sp>
      <p:sp>
        <p:nvSpPr>
          <p:cNvPr id="157" name="1."/>
          <p:cNvSpPr txBox="1">
            <a:spLocks noGrp="1"/>
          </p:cNvSpPr>
          <p:nvPr>
            <p:ph type="subTitle" sz="quarter" idx="1"/>
          </p:nvPr>
        </p:nvSpPr>
        <p:spPr>
          <a:xfrm>
            <a:off x="482600" y="1816100"/>
            <a:ext cx="11684000" cy="889000"/>
          </a:xfrm>
          <a:prstGeom prst="rect">
            <a:avLst/>
          </a:prstGeom>
        </p:spPr>
        <p:txBody>
          <a:bodyPr/>
          <a:lstStyle>
            <a:lvl1pPr>
              <a:defRPr>
                <a:solidFill>
                  <a:srgbClr val="000000"/>
                </a:solidFill>
              </a:defRPr>
            </a:lvl1pPr>
          </a:lstStyle>
          <a:p>
            <a:r>
              <a:t>1.</a:t>
            </a:r>
          </a:p>
        </p:txBody>
      </p:sp>
      <p:pic>
        <p:nvPicPr>
          <p:cNvPr id="158" name="images.jpg" descr="images.jpg"/>
          <p:cNvPicPr>
            <a:picLocks noChangeAspect="1"/>
          </p:cNvPicPr>
          <p:nvPr/>
        </p:nvPicPr>
        <p:blipFill>
          <a:blip r:embed="rId3"/>
          <a:stretch>
            <a:fillRect/>
          </a:stretch>
        </p:blipFill>
        <p:spPr>
          <a:xfrm>
            <a:off x="159841" y="2827"/>
            <a:ext cx="1326253" cy="1717328"/>
          </a:xfrm>
          <a:prstGeom prst="rect">
            <a:avLst/>
          </a:prstGeom>
          <a:ln w="12700">
            <a:miter lim="400000"/>
          </a:ln>
        </p:spPr>
      </p:pic>
      <p:pic>
        <p:nvPicPr>
          <p:cNvPr id="159" name="images-1.jpg" descr="images-1.jpg"/>
          <p:cNvPicPr>
            <a:picLocks noChangeAspect="1"/>
          </p:cNvPicPr>
          <p:nvPr/>
        </p:nvPicPr>
        <p:blipFill>
          <a:blip r:embed="rId4"/>
          <a:stretch>
            <a:fillRect/>
          </a:stretch>
        </p:blipFill>
        <p:spPr>
          <a:xfrm>
            <a:off x="3031783" y="5206111"/>
            <a:ext cx="6035556" cy="3831081"/>
          </a:xfrm>
          <a:prstGeom prst="rect">
            <a:avLst/>
          </a:prstGeom>
          <a:ln w="12700">
            <a:miter lim="400000"/>
          </a:ln>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161" name="Nehemiah9:6…"/>
          <p:cNvSpPr txBox="1">
            <a:spLocks noGrp="1"/>
          </p:cNvSpPr>
          <p:nvPr>
            <p:ph type="ctrTitle"/>
          </p:nvPr>
        </p:nvSpPr>
        <p:spPr>
          <a:xfrm>
            <a:off x="660400" y="2801045"/>
            <a:ext cx="11684000" cy="3714055"/>
          </a:xfrm>
          <a:prstGeom prst="rect">
            <a:avLst/>
          </a:prstGeom>
        </p:spPr>
        <p:txBody>
          <a:bodyPr/>
          <a:lstStyle/>
          <a:p>
            <a:pPr defTabSz="274574">
              <a:defRPr sz="2914" spc="466"/>
            </a:pPr>
            <a:r>
              <a:t>Nehemiah9:6</a:t>
            </a:r>
          </a:p>
          <a:p>
            <a:pPr defTabSz="274574">
              <a:defRPr sz="2914" spc="466"/>
            </a:pPr>
            <a:r>
              <a:t>You alone are the lord;You made heaven, The heaven of heavens, the earth and everything on it, the seas and all that is in them, and you preserve them all. the host of heaven worships you.</a:t>
            </a:r>
          </a:p>
        </p:txBody>
      </p:sp>
      <p:sp>
        <p:nvSpPr>
          <p:cNvPr id="162" name="1."/>
          <p:cNvSpPr txBox="1">
            <a:spLocks noGrp="1"/>
          </p:cNvSpPr>
          <p:nvPr>
            <p:ph type="subTitle" sz="quarter" idx="1"/>
          </p:nvPr>
        </p:nvSpPr>
        <p:spPr>
          <a:xfrm>
            <a:off x="482600" y="1816100"/>
            <a:ext cx="11684000" cy="889000"/>
          </a:xfrm>
          <a:prstGeom prst="rect">
            <a:avLst/>
          </a:prstGeom>
        </p:spPr>
        <p:txBody>
          <a:bodyPr/>
          <a:lstStyle>
            <a:lvl1pPr>
              <a:defRPr>
                <a:solidFill>
                  <a:srgbClr val="000000"/>
                </a:solidFill>
              </a:defRPr>
            </a:lvl1pPr>
          </a:lstStyle>
          <a:p>
            <a:r>
              <a:t>1.</a:t>
            </a:r>
          </a:p>
        </p:txBody>
      </p:sp>
      <p:pic>
        <p:nvPicPr>
          <p:cNvPr id="163" name="images.jpg" descr="images.jpg"/>
          <p:cNvPicPr>
            <a:picLocks noChangeAspect="1"/>
          </p:cNvPicPr>
          <p:nvPr/>
        </p:nvPicPr>
        <p:blipFill>
          <a:blip r:embed="rId3"/>
          <a:stretch>
            <a:fillRect/>
          </a:stretch>
        </p:blipFill>
        <p:spPr>
          <a:xfrm>
            <a:off x="159841" y="2827"/>
            <a:ext cx="1326253" cy="1717328"/>
          </a:xfrm>
          <a:prstGeom prst="rect">
            <a:avLst/>
          </a:prstGeom>
          <a:ln w="12700">
            <a:miter lim="400000"/>
          </a:ln>
        </p:spPr>
      </p:pic>
      <p:pic>
        <p:nvPicPr>
          <p:cNvPr id="164" name="images-1.jpg" descr="images-1.jpg"/>
          <p:cNvPicPr>
            <a:picLocks noChangeAspect="1"/>
          </p:cNvPicPr>
          <p:nvPr/>
        </p:nvPicPr>
        <p:blipFill>
          <a:blip r:embed="rId4"/>
          <a:stretch>
            <a:fillRect/>
          </a:stretch>
        </p:blipFill>
        <p:spPr>
          <a:xfrm>
            <a:off x="4178300" y="6055113"/>
            <a:ext cx="5176725" cy="3285936"/>
          </a:xfrm>
          <a:prstGeom prst="rect">
            <a:avLst/>
          </a:prstGeom>
          <a:ln w="12700">
            <a:miter lim="400000"/>
          </a:ln>
        </p:spPr>
      </p:pic>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166" name="Discuss what Heaven will be like and draw a picture depicting your view of Heaven."/>
          <p:cNvSpPr txBox="1">
            <a:spLocks noGrp="1"/>
          </p:cNvSpPr>
          <p:nvPr>
            <p:ph type="ctrTitle"/>
          </p:nvPr>
        </p:nvSpPr>
        <p:spPr>
          <a:xfrm>
            <a:off x="254000" y="3479800"/>
            <a:ext cx="11684000" cy="2222500"/>
          </a:xfrm>
          <a:prstGeom prst="rect">
            <a:avLst/>
          </a:prstGeom>
        </p:spPr>
        <p:txBody>
          <a:bodyPr/>
          <a:lstStyle>
            <a:lvl1pPr defTabSz="420623">
              <a:lnSpc>
                <a:spcPts val="7800"/>
              </a:lnSpc>
              <a:spcBef>
                <a:spcPts val="400"/>
              </a:spcBef>
              <a:defRPr sz="4784" cap="none" spc="0">
                <a:ln w="0" cap="flat">
                  <a:solidFill>
                    <a:srgbClr val="000000"/>
                  </a:solidFill>
                  <a:prstDash val="solid"/>
                  <a:miter lim="400000"/>
                </a:ln>
                <a:latin typeface="Georgia"/>
                <a:ea typeface="Georgia"/>
                <a:cs typeface="Georgia"/>
                <a:sym typeface="Georgia"/>
              </a:defRPr>
            </a:lvl1pPr>
          </a:lstStyle>
          <a:p>
            <a:r>
              <a:t>Discuss what Heaven will be like and draw a picture depicting your view of Heaven.</a:t>
            </a:r>
          </a:p>
        </p:txBody>
      </p:sp>
      <p:sp>
        <p:nvSpPr>
          <p:cNvPr id="167" name="2."/>
          <p:cNvSpPr txBox="1">
            <a:spLocks noGrp="1"/>
          </p:cNvSpPr>
          <p:nvPr>
            <p:ph type="subTitle" sz="quarter" idx="1"/>
          </p:nvPr>
        </p:nvSpPr>
        <p:spPr>
          <a:xfrm>
            <a:off x="254000" y="2260600"/>
            <a:ext cx="11684000" cy="889000"/>
          </a:xfrm>
          <a:prstGeom prst="rect">
            <a:avLst/>
          </a:prstGeom>
        </p:spPr>
        <p:txBody>
          <a:bodyPr/>
          <a:lstStyle>
            <a:lvl1pPr>
              <a:defRPr>
                <a:solidFill>
                  <a:srgbClr val="000000"/>
                </a:solidFill>
              </a:defRPr>
            </a:lvl1pPr>
          </a:lstStyle>
          <a:p>
            <a:r>
              <a:t>2.</a:t>
            </a:r>
          </a:p>
        </p:txBody>
      </p:sp>
      <p:pic>
        <p:nvPicPr>
          <p:cNvPr id="168" name="images.jpg" descr="images.jpg"/>
          <p:cNvPicPr>
            <a:picLocks noChangeAspect="1"/>
          </p:cNvPicPr>
          <p:nvPr/>
        </p:nvPicPr>
        <p:blipFill>
          <a:blip r:embed="rId3"/>
          <a:stretch>
            <a:fillRect/>
          </a:stretch>
        </p:blipFill>
        <p:spPr>
          <a:xfrm>
            <a:off x="159841" y="2827"/>
            <a:ext cx="1326253" cy="1717328"/>
          </a:xfrm>
          <a:prstGeom prst="rect">
            <a:avLst/>
          </a:prstGeom>
          <a:ln w="12700">
            <a:miter lim="400000"/>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0" name="images-2.jpg" descr="images-2.jpg"/>
          <p:cNvPicPr>
            <a:picLocks noGrp="1" noChangeAspect="1"/>
          </p:cNvPicPr>
          <p:nvPr>
            <p:ph type="pic" idx="21"/>
          </p:nvPr>
        </p:nvPicPr>
        <p:blipFill>
          <a:blip r:embed="rId2"/>
          <a:srcRect t="1695" b="1695"/>
          <a:stretch>
            <a:fillRect/>
          </a:stretch>
        </p:blipFill>
        <p:spPr>
          <a:xfrm>
            <a:off x="0" y="2717800"/>
            <a:ext cx="13004800" cy="7035800"/>
          </a:xfrm>
          <a:prstGeom prst="rect">
            <a:avLst/>
          </a:prstGeom>
        </p:spPr>
      </p:pic>
      <p:sp>
        <p:nvSpPr>
          <p:cNvPr id="171" name="What Will it be Like?"/>
          <p:cNvSpPr txBox="1">
            <a:spLocks noGrp="1"/>
          </p:cNvSpPr>
          <p:nvPr>
            <p:ph type="title"/>
          </p:nvPr>
        </p:nvSpPr>
        <p:spPr>
          <a:prstGeom prst="rect">
            <a:avLst/>
          </a:prstGeom>
        </p:spPr>
        <p:txBody>
          <a:bodyPr/>
          <a:lstStyle/>
          <a:p>
            <a:r>
              <a:t>What Will it be Like?</a:t>
            </a:r>
          </a:p>
        </p:txBody>
      </p:sp>
      <p:sp>
        <p:nvSpPr>
          <p:cNvPr id="172" name="Double-tap to edit"/>
          <p:cNvSpPr txBox="1">
            <a:spLocks noGrp="1"/>
          </p:cNvSpPr>
          <p:nvPr>
            <p:ph type="body" sz="quarter" idx="1"/>
          </p:nvPr>
        </p:nvSpPr>
        <p:spPr>
          <a:prstGeom prst="rect">
            <a:avLst/>
          </a:prstGeom>
        </p:spPr>
        <p:txBody>
          <a:bodyPr/>
          <a:lstStyle/>
          <a:p>
            <a:pPr defTabSz="566674">
              <a:defRPr sz="2328" spc="372"/>
            </a:pPr>
            <a:endParaRP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 name="Double-tap to edit"/>
          <p:cNvSpPr txBox="1">
            <a:spLocks noGrp="1"/>
          </p:cNvSpPr>
          <p:nvPr>
            <p:ph type="title"/>
          </p:nvPr>
        </p:nvSpPr>
        <p:spPr>
          <a:prstGeom prst="rect">
            <a:avLst/>
          </a:prstGeom>
        </p:spPr>
        <p:txBody>
          <a:bodyPr/>
          <a:lstStyle/>
          <a:p>
            <a:endParaRPr/>
          </a:p>
        </p:txBody>
      </p:sp>
      <p:sp>
        <p:nvSpPr>
          <p:cNvPr id="175" name="Double-tap to edit"/>
          <p:cNvSpPr txBox="1">
            <a:spLocks noGrp="1"/>
          </p:cNvSpPr>
          <p:nvPr>
            <p:ph type="body" sz="quarter" idx="1"/>
          </p:nvPr>
        </p:nvSpPr>
        <p:spPr>
          <a:prstGeom prst="rect">
            <a:avLst/>
          </a:prstGeom>
        </p:spPr>
        <p:txBody>
          <a:bodyPr/>
          <a:lstStyle/>
          <a:p>
            <a:pPr defTabSz="566674">
              <a:defRPr sz="2328" spc="372"/>
            </a:pPr>
            <a:endParaRPr/>
          </a:p>
        </p:txBody>
      </p:sp>
      <p:pic>
        <p:nvPicPr>
          <p:cNvPr id="176" name="814F5683-E249-4822-AD12-0A912FBEC735-L0-001.jpeg" descr="814F5683-E249-4822-AD12-0A912FBEC735-L0-001.jpeg"/>
          <p:cNvPicPr>
            <a:picLocks noChangeAspect="1"/>
          </p:cNvPicPr>
          <p:nvPr/>
        </p:nvPicPr>
        <p:blipFill>
          <a:blip r:embed="rId2"/>
          <a:stretch>
            <a:fillRect/>
          </a:stretch>
        </p:blipFill>
        <p:spPr>
          <a:xfrm>
            <a:off x="2147975" y="3116336"/>
            <a:ext cx="8708850" cy="4898730"/>
          </a:xfrm>
          <a:prstGeom prst="rect">
            <a:avLst/>
          </a:prstGeom>
          <a:ln w="12700">
            <a:miter lim="400000"/>
          </a:ln>
        </p:spPr>
      </p:pic>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8" name="81EE3481-E658-4D4D-B910-360D125E2111-L0-001.jpeg" descr="81EE3481-E658-4D4D-B910-360D125E2111-L0-001.jpeg"/>
          <p:cNvPicPr>
            <a:picLocks noGrp="1" noChangeAspect="1"/>
          </p:cNvPicPr>
          <p:nvPr>
            <p:ph type="pic" idx="21"/>
          </p:nvPr>
        </p:nvPicPr>
        <p:blipFill>
          <a:blip r:embed="rId2"/>
          <a:srcRect t="5504" b="39906"/>
          <a:stretch>
            <a:fillRect/>
          </a:stretch>
        </p:blipFill>
        <p:spPr>
          <a:xfrm>
            <a:off x="0" y="2717800"/>
            <a:ext cx="13004800" cy="7035801"/>
          </a:xfrm>
          <a:prstGeom prst="rect">
            <a:avLst/>
          </a:prstGeom>
        </p:spPr>
      </p:pic>
      <p:sp>
        <p:nvSpPr>
          <p:cNvPr id="179" name="Double-tap to edit"/>
          <p:cNvSpPr txBox="1">
            <a:spLocks noGrp="1"/>
          </p:cNvSpPr>
          <p:nvPr>
            <p:ph type="title"/>
          </p:nvPr>
        </p:nvSpPr>
        <p:spPr>
          <a:prstGeom prst="rect">
            <a:avLst/>
          </a:prstGeom>
        </p:spPr>
        <p:txBody>
          <a:bodyPr/>
          <a:lstStyle/>
          <a:p>
            <a:endParaRPr/>
          </a:p>
        </p:txBody>
      </p:sp>
      <p:sp>
        <p:nvSpPr>
          <p:cNvPr id="180" name="Double-tap to edit"/>
          <p:cNvSpPr txBox="1">
            <a:spLocks noGrp="1"/>
          </p:cNvSpPr>
          <p:nvPr>
            <p:ph type="body" sz="quarter" idx="1"/>
          </p:nvPr>
        </p:nvSpPr>
        <p:spPr>
          <a:prstGeom prst="rect">
            <a:avLst/>
          </a:prstGeom>
        </p:spPr>
        <p:txBody>
          <a:bodyPr/>
          <a:lstStyle/>
          <a:p>
            <a:pPr defTabSz="566674">
              <a:defRPr sz="2328" spc="372"/>
            </a:pPr>
            <a:endParaRPr/>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182" name="Find Bible Verses about the Universe Sun, Moon, Stars, and planets"/>
          <p:cNvSpPr txBox="1">
            <a:spLocks noGrp="1"/>
          </p:cNvSpPr>
          <p:nvPr>
            <p:ph type="ctrTitle"/>
          </p:nvPr>
        </p:nvSpPr>
        <p:spPr>
          <a:xfrm>
            <a:off x="254000" y="3479800"/>
            <a:ext cx="11684000" cy="2222500"/>
          </a:xfrm>
          <a:prstGeom prst="rect">
            <a:avLst/>
          </a:prstGeom>
        </p:spPr>
        <p:txBody>
          <a:bodyPr/>
          <a:lstStyle>
            <a:lvl1pPr defTabSz="457200">
              <a:lnSpc>
                <a:spcPts val="8500"/>
              </a:lnSpc>
              <a:spcBef>
                <a:spcPts val="400"/>
              </a:spcBef>
              <a:defRPr sz="5200" cap="none" spc="0">
                <a:ln w="0" cap="flat">
                  <a:solidFill>
                    <a:srgbClr val="000000"/>
                  </a:solidFill>
                  <a:prstDash val="solid"/>
                  <a:miter lim="400000"/>
                </a:ln>
                <a:latin typeface="Georgia"/>
                <a:ea typeface="Georgia"/>
                <a:cs typeface="Georgia"/>
                <a:sym typeface="Georgia"/>
              </a:defRPr>
            </a:lvl1pPr>
          </a:lstStyle>
          <a:p>
            <a:r>
              <a:t>Find Bible Verses about the Universe Sun, Moon, Stars, and planets  </a:t>
            </a:r>
          </a:p>
        </p:txBody>
      </p:sp>
      <p:sp>
        <p:nvSpPr>
          <p:cNvPr id="183" name="3."/>
          <p:cNvSpPr txBox="1">
            <a:spLocks noGrp="1"/>
          </p:cNvSpPr>
          <p:nvPr>
            <p:ph type="subTitle" sz="quarter" idx="1"/>
          </p:nvPr>
        </p:nvSpPr>
        <p:spPr>
          <a:xfrm>
            <a:off x="254000" y="2260600"/>
            <a:ext cx="11684000" cy="889000"/>
          </a:xfrm>
          <a:prstGeom prst="rect">
            <a:avLst/>
          </a:prstGeom>
        </p:spPr>
        <p:txBody>
          <a:bodyPr/>
          <a:lstStyle>
            <a:lvl1pPr>
              <a:defRPr>
                <a:solidFill>
                  <a:srgbClr val="000000"/>
                </a:solidFill>
              </a:defRPr>
            </a:lvl1pPr>
          </a:lstStyle>
          <a:p>
            <a:r>
              <a:t>3.</a:t>
            </a:r>
          </a:p>
        </p:txBody>
      </p:sp>
      <p:pic>
        <p:nvPicPr>
          <p:cNvPr id="184" name="images.jpg" descr="images.jpg"/>
          <p:cNvPicPr>
            <a:picLocks noChangeAspect="1"/>
          </p:cNvPicPr>
          <p:nvPr/>
        </p:nvPicPr>
        <p:blipFill>
          <a:blip r:embed="rId3"/>
          <a:stretch>
            <a:fillRect/>
          </a:stretch>
        </p:blipFill>
        <p:spPr>
          <a:xfrm>
            <a:off x="159841" y="2827"/>
            <a:ext cx="1326253" cy="1717328"/>
          </a:xfrm>
          <a:prstGeom prst="rect">
            <a:avLst/>
          </a:prstGeom>
          <a:ln w="12700">
            <a:miter lim="400000"/>
          </a:ln>
        </p:spPr>
      </p:pic>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186" name="Psalm 8…"/>
          <p:cNvSpPr txBox="1">
            <a:spLocks noGrp="1"/>
          </p:cNvSpPr>
          <p:nvPr>
            <p:ph type="ctrTitle"/>
          </p:nvPr>
        </p:nvSpPr>
        <p:spPr>
          <a:xfrm>
            <a:off x="215900" y="1759298"/>
            <a:ext cx="11684000" cy="7301804"/>
          </a:xfrm>
          <a:prstGeom prst="rect">
            <a:avLst/>
          </a:prstGeom>
        </p:spPr>
        <p:txBody>
          <a:bodyPr/>
          <a:lstStyle/>
          <a:p>
            <a:pPr defTabSz="233679">
              <a:defRPr sz="2480" spc="396"/>
            </a:pPr>
            <a:r>
              <a:t>Psalm 8</a:t>
            </a:r>
          </a:p>
          <a:p>
            <a:pPr defTabSz="233679">
              <a:defRPr sz="2480" spc="396"/>
            </a:pPr>
            <a:r>
              <a:t>1 O Lord, our Lord, your majestic name fills the earth! Your glory is higher than the heavens. 2 You have taught children and infants to tell of your strength, silencing your enemies and all who oppose you. 3 When I look at the night sky and see the work of your fingers— the moon and the stars you set in place— 4 what are mere mortals that you should think about them, human beings that you should care for them? 5 Yet you made them only a little lower than God and crowned them with glory and honor. 6 You gave them charge of everything you made, putting all things under their authority— 7 the flocks and the herds and all the wild animals, 8 the birds in the sky, the fish in the sea, and everything that swims the ocean currents. 9 O Lord, our Lord, your majestic name fills the earth!</a:t>
            </a:r>
          </a:p>
        </p:txBody>
      </p:sp>
      <p:pic>
        <p:nvPicPr>
          <p:cNvPr id="187" name="images.jpg" descr="images.jpg"/>
          <p:cNvPicPr>
            <a:picLocks noChangeAspect="1"/>
          </p:cNvPicPr>
          <p:nvPr/>
        </p:nvPicPr>
        <p:blipFill>
          <a:blip r:embed="rId3"/>
          <a:stretch>
            <a:fillRect/>
          </a:stretch>
        </p:blipFill>
        <p:spPr>
          <a:xfrm>
            <a:off x="159841" y="2827"/>
            <a:ext cx="1326253" cy="1717328"/>
          </a:xfrm>
          <a:prstGeom prst="rect">
            <a:avLst/>
          </a:prstGeom>
          <a:ln w="12700">
            <a:miter lim="400000"/>
          </a:ln>
        </p:spPr>
      </p:pic>
      <p:pic>
        <p:nvPicPr>
          <p:cNvPr id="188" name="images-1.jpg" descr="images-1.jpg"/>
          <p:cNvPicPr>
            <a:picLocks noChangeAspect="1"/>
          </p:cNvPicPr>
          <p:nvPr/>
        </p:nvPicPr>
        <p:blipFill>
          <a:blip r:embed="rId4"/>
          <a:stretch>
            <a:fillRect/>
          </a:stretch>
        </p:blipFill>
        <p:spPr>
          <a:xfrm>
            <a:off x="4965351" y="372154"/>
            <a:ext cx="2185098" cy="1386995"/>
          </a:xfrm>
          <a:prstGeom prst="rect">
            <a:avLst/>
          </a:prstGeom>
          <a:ln w="12700">
            <a:miter lim="400000"/>
          </a:ln>
        </p:spPr>
      </p:pic>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0" name="D413B7B9-B3BE-40C6-8090-E08819948C7E-L0-001.jpeg" descr="D413B7B9-B3BE-40C6-8090-E08819948C7E-L0-001.jpeg"/>
          <p:cNvPicPr>
            <a:picLocks noGrp="1" noChangeAspect="1"/>
          </p:cNvPicPr>
          <p:nvPr>
            <p:ph type="pic" idx="21"/>
          </p:nvPr>
        </p:nvPicPr>
        <p:blipFill>
          <a:blip r:embed="rId2"/>
          <a:srcRect l="1785" r="1785"/>
          <a:stretch>
            <a:fillRect/>
          </a:stretch>
        </p:blipFill>
        <p:spPr>
          <a:xfrm>
            <a:off x="0" y="946207"/>
            <a:ext cx="13004800" cy="7861186"/>
          </a:xfrm>
          <a:prstGeom prst="rect">
            <a:avLst/>
          </a:prstGeom>
        </p:spPr>
      </p:pic>
      <p:sp>
        <p:nvSpPr>
          <p:cNvPr id="191" name="Double-tap to edit"/>
          <p:cNvSpPr txBox="1">
            <a:spLocks noGrp="1"/>
          </p:cNvSpPr>
          <p:nvPr>
            <p:ph type="title"/>
          </p:nvPr>
        </p:nvSpPr>
        <p:spPr>
          <a:prstGeom prst="rect">
            <a:avLst/>
          </a:prstGeom>
        </p:spPr>
        <p:txBody>
          <a:bodyPr/>
          <a:lstStyle/>
          <a:p>
            <a:endParaRPr/>
          </a:p>
        </p:txBody>
      </p:sp>
      <p:sp>
        <p:nvSpPr>
          <p:cNvPr id="192" name="Double-tap to edit"/>
          <p:cNvSpPr txBox="1">
            <a:spLocks noGrp="1"/>
          </p:cNvSpPr>
          <p:nvPr>
            <p:ph type="body" sz="quarter" idx="1"/>
          </p:nvPr>
        </p:nvSpPr>
        <p:spPr>
          <a:prstGeom prst="rect">
            <a:avLst/>
          </a:prstGeom>
        </p:spPr>
        <p:txBody>
          <a:bodyPr/>
          <a:lstStyle/>
          <a:p>
            <a:pPr defTabSz="566674">
              <a:defRPr sz="2328" spc="372"/>
            </a:pPr>
            <a:endParaRP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 name="Planet closest to the Sun?"/>
          <p:cNvSpPr txBox="1">
            <a:spLocks noGrp="1"/>
          </p:cNvSpPr>
          <p:nvPr>
            <p:ph type="title"/>
          </p:nvPr>
        </p:nvSpPr>
        <p:spPr>
          <a:prstGeom prst="rect">
            <a:avLst/>
          </a:prstGeom>
        </p:spPr>
        <p:txBody>
          <a:bodyPr/>
          <a:lstStyle>
            <a:lvl1pPr defTabSz="578358">
              <a:defRPr sz="6138" spc="982"/>
            </a:lvl1pPr>
          </a:lstStyle>
          <a:p>
            <a:r>
              <a:t>Planet closest to the Sun?</a:t>
            </a:r>
          </a:p>
        </p:txBody>
      </p:sp>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6" name="7F03066F-03D0-4593-AEAD-8663527A76BA-L0-001.jpeg" descr="7F03066F-03D0-4593-AEAD-8663527A76BA-L0-001.jpeg"/>
          <p:cNvPicPr>
            <a:picLocks noGrp="1" noChangeAspect="1"/>
          </p:cNvPicPr>
          <p:nvPr>
            <p:ph type="pic" idx="21"/>
          </p:nvPr>
        </p:nvPicPr>
        <p:blipFill>
          <a:blip r:embed="rId2"/>
          <a:srcRect t="12500" b="12500"/>
          <a:stretch>
            <a:fillRect/>
          </a:stretch>
        </p:blipFill>
        <p:spPr>
          <a:xfrm>
            <a:off x="0" y="0"/>
            <a:ext cx="13004800" cy="9753600"/>
          </a:xfrm>
          <a:prstGeom prst="rect">
            <a:avLst/>
          </a:prstGeom>
        </p:spPr>
      </p:pic>
      <p:sp>
        <p:nvSpPr>
          <p:cNvPr id="197" name="Double-tap to edit"/>
          <p:cNvSpPr txBox="1">
            <a:spLocks noGrp="1"/>
          </p:cNvSpPr>
          <p:nvPr>
            <p:ph type="title"/>
          </p:nvPr>
        </p:nvSpPr>
        <p:spPr>
          <a:prstGeom prst="rect">
            <a:avLst/>
          </a:prstGeom>
        </p:spPr>
        <p:txBody>
          <a:bodyPr/>
          <a:lstStyle/>
          <a:p>
            <a:endParaRPr/>
          </a:p>
        </p:txBody>
      </p:sp>
      <p:sp>
        <p:nvSpPr>
          <p:cNvPr id="198" name="Double-tap to edit"/>
          <p:cNvSpPr txBox="1">
            <a:spLocks noGrp="1"/>
          </p:cNvSpPr>
          <p:nvPr>
            <p:ph type="body" sz="quarter" idx="1"/>
          </p:nvPr>
        </p:nvSpPr>
        <p:spPr>
          <a:prstGeom prst="rect">
            <a:avLst/>
          </a:prstGeom>
        </p:spPr>
        <p:txBody>
          <a:bodyPr/>
          <a:lstStyle/>
          <a:p>
            <a:pPr defTabSz="566674">
              <a:defRPr sz="2328" spc="372"/>
            </a:pPr>
            <a:endParaRPr/>
          </a:p>
        </p:txBody>
      </p:sp>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0" name="Mercury.png" descr="Mercury.png"/>
          <p:cNvPicPr>
            <a:picLocks noGrp="1" noChangeAspect="1"/>
          </p:cNvPicPr>
          <p:nvPr>
            <p:ph type="pic" idx="21"/>
          </p:nvPr>
        </p:nvPicPr>
        <p:blipFill>
          <a:blip r:embed="rId2"/>
          <a:srcRect l="20700" r="20700"/>
          <a:stretch>
            <a:fillRect/>
          </a:stretch>
        </p:blipFill>
        <p:spPr>
          <a:xfrm>
            <a:off x="6442075" y="-34132"/>
            <a:ext cx="6556375" cy="9834564"/>
          </a:xfrm>
          <a:prstGeom prst="rect">
            <a:avLst/>
          </a:prstGeom>
        </p:spPr>
      </p:pic>
      <p:sp>
        <p:nvSpPr>
          <p:cNvPr id="201" name="Smallest Planet…"/>
          <p:cNvSpPr txBox="1">
            <a:spLocks noGrp="1"/>
          </p:cNvSpPr>
          <p:nvPr>
            <p:ph type="title"/>
          </p:nvPr>
        </p:nvSpPr>
        <p:spPr>
          <a:prstGeom prst="rect">
            <a:avLst/>
          </a:prstGeom>
        </p:spPr>
        <p:txBody>
          <a:bodyPr/>
          <a:lstStyle/>
          <a:p>
            <a:pPr defTabSz="537463">
              <a:defRPr sz="4140" spc="662"/>
            </a:pPr>
            <a:r>
              <a:t>Smallest Planet</a:t>
            </a:r>
          </a:p>
          <a:p>
            <a:pPr defTabSz="537463">
              <a:defRPr sz="4140" spc="662"/>
            </a:pPr>
            <a:r>
              <a:t>No Atmosphere</a:t>
            </a:r>
          </a:p>
        </p:txBody>
      </p:sp>
      <p:sp>
        <p:nvSpPr>
          <p:cNvPr id="202" name="Mercury"/>
          <p:cNvSpPr txBox="1">
            <a:spLocks noGrp="1"/>
          </p:cNvSpPr>
          <p:nvPr>
            <p:ph type="body" sz="quarter" idx="1"/>
          </p:nvPr>
        </p:nvSpPr>
        <p:spPr>
          <a:prstGeom prst="rect">
            <a:avLst/>
          </a:prstGeom>
        </p:spPr>
        <p:txBody>
          <a:bodyPr/>
          <a:lstStyle/>
          <a:p>
            <a:r>
              <a:t>Mercury </a:t>
            </a:r>
          </a:p>
        </p:txBody>
      </p:sp>
      <p:pic>
        <p:nvPicPr>
          <p:cNvPr id="203" name="images.jpg" descr="images.jpg"/>
          <p:cNvPicPr>
            <a:picLocks noChangeAspect="1"/>
          </p:cNvPicPr>
          <p:nvPr/>
        </p:nvPicPr>
        <p:blipFill>
          <a:blip r:embed="rId3"/>
          <a:stretch>
            <a:fillRect/>
          </a:stretch>
        </p:blipFill>
        <p:spPr>
          <a:xfrm>
            <a:off x="7441" y="-9873"/>
            <a:ext cx="1326253" cy="1717328"/>
          </a:xfrm>
          <a:prstGeom prst="rect">
            <a:avLst/>
          </a:prstGeom>
          <a:ln w="12700">
            <a:miter lim="400000"/>
          </a:ln>
        </p:spPr>
      </p:pic>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 name="6618E332-57C8-45FA-A43C-FBF500442096-L0-001.jpeg" descr="6618E332-57C8-45FA-A43C-FBF500442096-L0-001.jpeg"/>
          <p:cNvPicPr>
            <a:picLocks noGrp="1" noChangeAspect="1"/>
          </p:cNvPicPr>
          <p:nvPr>
            <p:ph type="pic" idx="21"/>
          </p:nvPr>
        </p:nvPicPr>
        <p:blipFill>
          <a:blip r:embed="rId2"/>
          <a:srcRect t="12500" b="12500"/>
          <a:stretch>
            <a:fillRect/>
          </a:stretch>
        </p:blipFill>
        <p:spPr>
          <a:xfrm>
            <a:off x="0" y="0"/>
            <a:ext cx="13004800" cy="9753600"/>
          </a:xfrm>
          <a:prstGeom prst="rect">
            <a:avLst/>
          </a:prstGeom>
        </p:spPr>
      </p:pic>
      <p:sp>
        <p:nvSpPr>
          <p:cNvPr id="206" name="Double-tap to edit"/>
          <p:cNvSpPr txBox="1">
            <a:spLocks noGrp="1"/>
          </p:cNvSpPr>
          <p:nvPr>
            <p:ph type="title"/>
          </p:nvPr>
        </p:nvSpPr>
        <p:spPr>
          <a:prstGeom prst="rect">
            <a:avLst/>
          </a:prstGeom>
        </p:spPr>
        <p:txBody>
          <a:bodyPr/>
          <a:lstStyle/>
          <a:p>
            <a:endParaRPr/>
          </a:p>
        </p:txBody>
      </p:sp>
      <p:sp>
        <p:nvSpPr>
          <p:cNvPr id="207" name="Double-tap to edit"/>
          <p:cNvSpPr txBox="1">
            <a:spLocks noGrp="1"/>
          </p:cNvSpPr>
          <p:nvPr>
            <p:ph type="body" sz="quarter" idx="1"/>
          </p:nvPr>
        </p:nvSpPr>
        <p:spPr>
          <a:prstGeom prst="rect">
            <a:avLst/>
          </a:prstGeom>
        </p:spPr>
        <p:txBody>
          <a:bodyPr/>
          <a:lstStyle/>
          <a:p>
            <a:pPr defTabSz="566674">
              <a:defRPr sz="2328" spc="372"/>
            </a:pPr>
            <a:endParaRPr/>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9" name="220px-PIA23791-Venus-NewlyProcessedView-20200608.jpg" descr="220px-PIA23791-Venus-NewlyProcessedView-20200608.jpg"/>
          <p:cNvPicPr>
            <a:picLocks noGrp="1" noChangeAspect="1"/>
          </p:cNvPicPr>
          <p:nvPr>
            <p:ph type="pic" idx="21"/>
          </p:nvPr>
        </p:nvPicPr>
        <p:blipFill>
          <a:blip r:embed="rId2"/>
          <a:srcRect l="16666" r="16666"/>
          <a:stretch>
            <a:fillRect/>
          </a:stretch>
        </p:blipFill>
        <p:spPr>
          <a:xfrm>
            <a:off x="6284763" y="-152115"/>
            <a:ext cx="6713687" cy="10070530"/>
          </a:xfrm>
          <a:prstGeom prst="rect">
            <a:avLst/>
          </a:prstGeom>
        </p:spPr>
      </p:pic>
      <p:sp>
        <p:nvSpPr>
          <p:cNvPr id="210" name="Thick Atmosphere almost the same size of Earth"/>
          <p:cNvSpPr txBox="1">
            <a:spLocks noGrp="1"/>
          </p:cNvSpPr>
          <p:nvPr>
            <p:ph type="title"/>
          </p:nvPr>
        </p:nvSpPr>
        <p:spPr>
          <a:prstGeom prst="rect">
            <a:avLst/>
          </a:prstGeom>
        </p:spPr>
        <p:txBody>
          <a:bodyPr/>
          <a:lstStyle>
            <a:lvl1pPr defTabSz="473201">
              <a:defRPr sz="3645" spc="583"/>
            </a:lvl1pPr>
          </a:lstStyle>
          <a:p>
            <a:r>
              <a:t>Thick Atmosphere almost the same size of Earth</a:t>
            </a:r>
          </a:p>
        </p:txBody>
      </p:sp>
      <p:sp>
        <p:nvSpPr>
          <p:cNvPr id="211" name="Venus"/>
          <p:cNvSpPr txBox="1">
            <a:spLocks noGrp="1"/>
          </p:cNvSpPr>
          <p:nvPr>
            <p:ph type="body" sz="quarter" idx="1"/>
          </p:nvPr>
        </p:nvSpPr>
        <p:spPr>
          <a:prstGeom prst="rect">
            <a:avLst/>
          </a:prstGeom>
        </p:spPr>
        <p:txBody>
          <a:bodyPr/>
          <a:lstStyle/>
          <a:p>
            <a:r>
              <a:t>Venus </a:t>
            </a:r>
          </a:p>
        </p:txBody>
      </p:sp>
      <p:pic>
        <p:nvPicPr>
          <p:cNvPr id="212" name="images.jpg" descr="images.jpg"/>
          <p:cNvPicPr>
            <a:picLocks noChangeAspect="1"/>
          </p:cNvPicPr>
          <p:nvPr/>
        </p:nvPicPr>
        <p:blipFill>
          <a:blip r:embed="rId3"/>
          <a:stretch>
            <a:fillRect/>
          </a:stretch>
        </p:blipFill>
        <p:spPr>
          <a:xfrm>
            <a:off x="7441" y="-9873"/>
            <a:ext cx="1326253" cy="1717328"/>
          </a:xfrm>
          <a:prstGeom prst="rect">
            <a:avLst/>
          </a:prstGeom>
          <a:ln w="12700">
            <a:miter lim="400000"/>
          </a:ln>
        </p:spPr>
      </p:pic>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4" name="AA176E6A-8C13-4DA2-ACC5-5BB19EB6D890-L0-001.jpeg" descr="AA176E6A-8C13-4DA2-ACC5-5BB19EB6D890-L0-001.jpeg"/>
          <p:cNvPicPr>
            <a:picLocks noGrp="1" noChangeAspect="1"/>
          </p:cNvPicPr>
          <p:nvPr>
            <p:ph type="pic" idx="21"/>
          </p:nvPr>
        </p:nvPicPr>
        <p:blipFill>
          <a:blip r:embed="rId2"/>
          <a:srcRect t="12531" b="12531"/>
          <a:stretch>
            <a:fillRect/>
          </a:stretch>
        </p:blipFill>
        <p:spPr>
          <a:xfrm>
            <a:off x="0" y="0"/>
            <a:ext cx="13004800" cy="9753600"/>
          </a:xfrm>
          <a:prstGeom prst="rect">
            <a:avLst/>
          </a:prstGeom>
        </p:spPr>
      </p:pic>
      <p:sp>
        <p:nvSpPr>
          <p:cNvPr id="215" name="Double-tap to edit"/>
          <p:cNvSpPr txBox="1">
            <a:spLocks noGrp="1"/>
          </p:cNvSpPr>
          <p:nvPr>
            <p:ph type="title"/>
          </p:nvPr>
        </p:nvSpPr>
        <p:spPr>
          <a:prstGeom prst="rect">
            <a:avLst/>
          </a:prstGeom>
        </p:spPr>
        <p:txBody>
          <a:bodyPr/>
          <a:lstStyle/>
          <a:p>
            <a:endParaRPr/>
          </a:p>
        </p:txBody>
      </p:sp>
      <p:sp>
        <p:nvSpPr>
          <p:cNvPr id="216" name="Double-tap to edit"/>
          <p:cNvSpPr txBox="1">
            <a:spLocks noGrp="1"/>
          </p:cNvSpPr>
          <p:nvPr>
            <p:ph type="body" sz="quarter" idx="1"/>
          </p:nvPr>
        </p:nvSpPr>
        <p:spPr>
          <a:prstGeom prst="rect">
            <a:avLst/>
          </a:prstGeom>
        </p:spPr>
        <p:txBody>
          <a:bodyPr/>
          <a:lstStyle/>
          <a:p>
            <a:pPr defTabSz="566674">
              <a:defRPr sz="2328" spc="372"/>
            </a:pPr>
            <a:endParaRPr/>
          </a:p>
        </p:txBody>
      </p:sp>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8" name="download.jpg" descr="download.jpg"/>
          <p:cNvPicPr>
            <a:picLocks noGrp="1" noChangeAspect="1"/>
          </p:cNvPicPr>
          <p:nvPr>
            <p:ph type="pic" idx="21"/>
          </p:nvPr>
        </p:nvPicPr>
        <p:blipFill>
          <a:blip r:embed="rId2"/>
          <a:srcRect l="16517" r="16517"/>
          <a:stretch>
            <a:fillRect/>
          </a:stretch>
        </p:blipFill>
        <p:spPr>
          <a:xfrm>
            <a:off x="6496050" y="6350"/>
            <a:ext cx="6502400" cy="9753600"/>
          </a:xfrm>
          <a:prstGeom prst="rect">
            <a:avLst/>
          </a:prstGeom>
        </p:spPr>
      </p:pic>
      <p:sp>
        <p:nvSpPr>
          <p:cNvPr id="219" name="You are here"/>
          <p:cNvSpPr txBox="1">
            <a:spLocks noGrp="1"/>
          </p:cNvSpPr>
          <p:nvPr>
            <p:ph type="title"/>
          </p:nvPr>
        </p:nvSpPr>
        <p:spPr>
          <a:prstGeom prst="rect">
            <a:avLst/>
          </a:prstGeom>
        </p:spPr>
        <p:txBody>
          <a:bodyPr/>
          <a:lstStyle/>
          <a:p>
            <a:r>
              <a:t>You are here</a:t>
            </a:r>
          </a:p>
        </p:txBody>
      </p:sp>
      <p:sp>
        <p:nvSpPr>
          <p:cNvPr id="220" name="Earth"/>
          <p:cNvSpPr txBox="1">
            <a:spLocks noGrp="1"/>
          </p:cNvSpPr>
          <p:nvPr>
            <p:ph type="body" sz="quarter" idx="1"/>
          </p:nvPr>
        </p:nvSpPr>
        <p:spPr>
          <a:prstGeom prst="rect">
            <a:avLst/>
          </a:prstGeom>
        </p:spPr>
        <p:txBody>
          <a:bodyPr/>
          <a:lstStyle/>
          <a:p>
            <a:r>
              <a:t>Earth</a:t>
            </a:r>
          </a:p>
        </p:txBody>
      </p:sp>
      <p:pic>
        <p:nvPicPr>
          <p:cNvPr id="221" name="images.jpg" descr="images.jpg"/>
          <p:cNvPicPr>
            <a:picLocks noChangeAspect="1"/>
          </p:cNvPicPr>
          <p:nvPr/>
        </p:nvPicPr>
        <p:blipFill>
          <a:blip r:embed="rId3"/>
          <a:stretch>
            <a:fillRect/>
          </a:stretch>
        </p:blipFill>
        <p:spPr>
          <a:xfrm>
            <a:off x="7441" y="-9873"/>
            <a:ext cx="1326253" cy="1717328"/>
          </a:xfrm>
          <a:prstGeom prst="rect">
            <a:avLst/>
          </a:prstGeom>
          <a:ln w="12700">
            <a:miter lim="400000"/>
          </a:ln>
        </p:spPr>
      </p:pic>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 name="What Planet is next?"/>
          <p:cNvSpPr txBox="1">
            <a:spLocks noGrp="1"/>
          </p:cNvSpPr>
          <p:nvPr>
            <p:ph type="title"/>
          </p:nvPr>
        </p:nvSpPr>
        <p:spPr>
          <a:prstGeom prst="rect">
            <a:avLst/>
          </a:prstGeom>
        </p:spPr>
        <p:txBody>
          <a:bodyPr/>
          <a:lstStyle/>
          <a:p>
            <a:r>
              <a:t>What Planet is next?</a:t>
            </a:r>
          </a:p>
        </p:txBody>
      </p:sp>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 name="D9113138-6565-4BC1-A253-40C51258BEF2-L0-001.jpeg" descr="D9113138-6565-4BC1-A253-40C51258BEF2-L0-001.jpeg"/>
          <p:cNvPicPr>
            <a:picLocks noGrp="1" noChangeAspect="1"/>
          </p:cNvPicPr>
          <p:nvPr>
            <p:ph type="pic" idx="21"/>
          </p:nvPr>
        </p:nvPicPr>
        <p:blipFill>
          <a:blip r:embed="rId2"/>
          <a:srcRect t="12500" b="12500"/>
          <a:stretch>
            <a:fillRect/>
          </a:stretch>
        </p:blipFill>
        <p:spPr>
          <a:xfrm>
            <a:off x="0" y="0"/>
            <a:ext cx="13004800" cy="9753600"/>
          </a:xfrm>
          <a:prstGeom prst="rect">
            <a:avLst/>
          </a:prstGeom>
        </p:spPr>
      </p:pic>
      <p:sp>
        <p:nvSpPr>
          <p:cNvPr id="226" name="Double-tap to edit"/>
          <p:cNvSpPr txBox="1">
            <a:spLocks noGrp="1"/>
          </p:cNvSpPr>
          <p:nvPr>
            <p:ph type="title"/>
          </p:nvPr>
        </p:nvSpPr>
        <p:spPr>
          <a:prstGeom prst="rect">
            <a:avLst/>
          </a:prstGeom>
        </p:spPr>
        <p:txBody>
          <a:bodyPr/>
          <a:lstStyle/>
          <a:p>
            <a:endParaRPr/>
          </a:p>
        </p:txBody>
      </p:sp>
      <p:sp>
        <p:nvSpPr>
          <p:cNvPr id="227" name="Double-tap to edit"/>
          <p:cNvSpPr txBox="1">
            <a:spLocks noGrp="1"/>
          </p:cNvSpPr>
          <p:nvPr>
            <p:ph type="body" sz="quarter" idx="1"/>
          </p:nvPr>
        </p:nvSpPr>
        <p:spPr>
          <a:prstGeom prst="rect">
            <a:avLst/>
          </a:prstGeom>
        </p:spPr>
        <p:txBody>
          <a:bodyPr/>
          <a:lstStyle/>
          <a:p>
            <a:pPr defTabSz="566674">
              <a:defRPr sz="2328" spc="372"/>
            </a:pPr>
            <a:endParaRPr/>
          </a:p>
        </p:txBody>
      </p:sp>
    </p:spTree>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9" name="download.jpg" descr="download.jpg"/>
          <p:cNvPicPr>
            <a:picLocks noGrp="1" noChangeAspect="1"/>
          </p:cNvPicPr>
          <p:nvPr>
            <p:ph type="pic" idx="21"/>
          </p:nvPr>
        </p:nvPicPr>
        <p:blipFill>
          <a:blip r:embed="rId2"/>
          <a:srcRect l="16666" r="16666"/>
          <a:stretch>
            <a:fillRect/>
          </a:stretch>
        </p:blipFill>
        <p:spPr>
          <a:xfrm>
            <a:off x="6496050" y="6350"/>
            <a:ext cx="6502400" cy="9753600"/>
          </a:xfrm>
          <a:prstGeom prst="rect">
            <a:avLst/>
          </a:prstGeom>
        </p:spPr>
      </p:pic>
      <p:sp>
        <p:nvSpPr>
          <p:cNvPr id="230" name="largest volcano"/>
          <p:cNvSpPr txBox="1">
            <a:spLocks noGrp="1"/>
          </p:cNvSpPr>
          <p:nvPr>
            <p:ph type="title"/>
          </p:nvPr>
        </p:nvSpPr>
        <p:spPr>
          <a:prstGeom prst="rect">
            <a:avLst/>
          </a:prstGeom>
        </p:spPr>
        <p:txBody>
          <a:bodyPr/>
          <a:lstStyle/>
          <a:p>
            <a:r>
              <a:t>largest volcano</a:t>
            </a:r>
          </a:p>
        </p:txBody>
      </p:sp>
      <p:sp>
        <p:nvSpPr>
          <p:cNvPr id="231" name="Mars"/>
          <p:cNvSpPr txBox="1">
            <a:spLocks noGrp="1"/>
          </p:cNvSpPr>
          <p:nvPr>
            <p:ph type="body" sz="quarter" idx="1"/>
          </p:nvPr>
        </p:nvSpPr>
        <p:spPr>
          <a:prstGeom prst="rect">
            <a:avLst/>
          </a:prstGeom>
        </p:spPr>
        <p:txBody>
          <a:bodyPr/>
          <a:lstStyle/>
          <a:p>
            <a:r>
              <a:t>Mars</a:t>
            </a:r>
          </a:p>
        </p:txBody>
      </p:sp>
      <p:pic>
        <p:nvPicPr>
          <p:cNvPr id="232" name="images.jpg" descr="images.jpg"/>
          <p:cNvPicPr>
            <a:picLocks noChangeAspect="1"/>
          </p:cNvPicPr>
          <p:nvPr/>
        </p:nvPicPr>
        <p:blipFill>
          <a:blip r:embed="rId3"/>
          <a:stretch>
            <a:fillRect/>
          </a:stretch>
        </p:blipFill>
        <p:spPr>
          <a:xfrm>
            <a:off x="7441" y="-9873"/>
            <a:ext cx="1326253" cy="1717328"/>
          </a:xfrm>
          <a:prstGeom prst="rect">
            <a:avLst/>
          </a:prstGeom>
          <a:ln w="12700">
            <a:miter lim="400000"/>
          </a:ln>
        </p:spPr>
      </p:pic>
    </p:spTree>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4" name="7B2346FD-AB3D-409C-A146-1DE569E1C6EC-L0-001.jpeg" descr="7B2346FD-AB3D-409C-A146-1DE569E1C6EC-L0-001.jpeg"/>
          <p:cNvPicPr>
            <a:picLocks noGrp="1" noChangeAspect="1"/>
          </p:cNvPicPr>
          <p:nvPr>
            <p:ph type="pic" idx="21"/>
          </p:nvPr>
        </p:nvPicPr>
        <p:blipFill>
          <a:blip r:embed="rId2"/>
          <a:srcRect/>
          <a:stretch>
            <a:fillRect/>
          </a:stretch>
        </p:blipFill>
        <p:spPr>
          <a:xfrm>
            <a:off x="0" y="0"/>
            <a:ext cx="13004800" cy="9753600"/>
          </a:xfrm>
          <a:prstGeom prst="rect">
            <a:avLst/>
          </a:prstGeom>
        </p:spPr>
      </p:pic>
      <p:sp>
        <p:nvSpPr>
          <p:cNvPr id="235" name="Double-tap to edit"/>
          <p:cNvSpPr txBox="1">
            <a:spLocks noGrp="1"/>
          </p:cNvSpPr>
          <p:nvPr>
            <p:ph type="title"/>
          </p:nvPr>
        </p:nvSpPr>
        <p:spPr>
          <a:prstGeom prst="rect">
            <a:avLst/>
          </a:prstGeom>
        </p:spPr>
        <p:txBody>
          <a:bodyPr/>
          <a:lstStyle/>
          <a:p>
            <a:endParaRPr/>
          </a:p>
        </p:txBody>
      </p:sp>
      <p:sp>
        <p:nvSpPr>
          <p:cNvPr id="236" name="Double-tap to edit"/>
          <p:cNvSpPr txBox="1">
            <a:spLocks noGrp="1"/>
          </p:cNvSpPr>
          <p:nvPr>
            <p:ph type="body" sz="quarter" idx="1"/>
          </p:nvPr>
        </p:nvSpPr>
        <p:spPr>
          <a:prstGeom prst="rect">
            <a:avLst/>
          </a:prstGeom>
        </p:spPr>
        <p:txBody>
          <a:bodyPr/>
          <a:lstStyle/>
          <a:p>
            <a:pPr defTabSz="566674">
              <a:defRPr sz="2328" spc="372"/>
            </a:pPr>
            <a:endParaRPr/>
          </a:p>
        </p:txBody>
      </p:sp>
    </p:spTree>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8" name="download.jpg" descr="download.jpg"/>
          <p:cNvPicPr>
            <a:picLocks noGrp="1" noChangeAspect="1"/>
          </p:cNvPicPr>
          <p:nvPr>
            <p:ph type="pic" idx="21"/>
          </p:nvPr>
        </p:nvPicPr>
        <p:blipFill>
          <a:blip r:embed="rId2"/>
          <a:srcRect l="16666" r="16666"/>
          <a:stretch>
            <a:fillRect/>
          </a:stretch>
        </p:blipFill>
        <p:spPr>
          <a:xfrm>
            <a:off x="6496050" y="6350"/>
            <a:ext cx="6502400" cy="9753600"/>
          </a:xfrm>
          <a:prstGeom prst="rect">
            <a:avLst/>
          </a:prstGeom>
        </p:spPr>
      </p:pic>
      <p:sp>
        <p:nvSpPr>
          <p:cNvPr id="239" name="largest planet Gas giant"/>
          <p:cNvSpPr txBox="1">
            <a:spLocks noGrp="1"/>
          </p:cNvSpPr>
          <p:nvPr>
            <p:ph type="title"/>
          </p:nvPr>
        </p:nvSpPr>
        <p:spPr>
          <a:prstGeom prst="rect">
            <a:avLst/>
          </a:prstGeom>
        </p:spPr>
        <p:txBody>
          <a:bodyPr/>
          <a:lstStyle/>
          <a:p>
            <a:r>
              <a:t>largest planet Gas giant</a:t>
            </a:r>
          </a:p>
        </p:txBody>
      </p:sp>
      <p:sp>
        <p:nvSpPr>
          <p:cNvPr id="240" name="Jupiter"/>
          <p:cNvSpPr txBox="1">
            <a:spLocks noGrp="1"/>
          </p:cNvSpPr>
          <p:nvPr>
            <p:ph type="body" sz="quarter" idx="1"/>
          </p:nvPr>
        </p:nvSpPr>
        <p:spPr>
          <a:prstGeom prst="rect">
            <a:avLst/>
          </a:prstGeom>
        </p:spPr>
        <p:txBody>
          <a:bodyPr/>
          <a:lstStyle/>
          <a:p>
            <a:r>
              <a:t>Jupiter</a:t>
            </a:r>
          </a:p>
        </p:txBody>
      </p:sp>
      <p:pic>
        <p:nvPicPr>
          <p:cNvPr id="241" name="images.jpg" descr="images.jpg"/>
          <p:cNvPicPr>
            <a:picLocks noChangeAspect="1"/>
          </p:cNvPicPr>
          <p:nvPr/>
        </p:nvPicPr>
        <p:blipFill>
          <a:blip r:embed="rId3"/>
          <a:stretch>
            <a:fillRect/>
          </a:stretch>
        </p:blipFill>
        <p:spPr>
          <a:xfrm>
            <a:off x="7441" y="-9873"/>
            <a:ext cx="1326253" cy="1717328"/>
          </a:xfrm>
          <a:prstGeom prst="rect">
            <a:avLst/>
          </a:prstGeom>
          <a:ln w="12700">
            <a:miter lim="400000"/>
          </a:ln>
        </p:spPr>
      </p:pic>
    </p:spTree>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3" name="download.jpg" descr="download.jpg"/>
          <p:cNvPicPr>
            <a:picLocks noGrp="1" noChangeAspect="1"/>
          </p:cNvPicPr>
          <p:nvPr>
            <p:ph type="pic" idx="21"/>
          </p:nvPr>
        </p:nvPicPr>
        <p:blipFill>
          <a:blip r:embed="rId2"/>
          <a:srcRect l="5911" r="5911"/>
          <a:stretch>
            <a:fillRect/>
          </a:stretch>
        </p:blipFill>
        <p:spPr>
          <a:xfrm>
            <a:off x="6496050" y="3389493"/>
            <a:ext cx="6502400" cy="2987315"/>
          </a:xfrm>
          <a:prstGeom prst="rect">
            <a:avLst/>
          </a:prstGeom>
        </p:spPr>
      </p:pic>
      <p:sp>
        <p:nvSpPr>
          <p:cNvPr id="244" name="known for its rings"/>
          <p:cNvSpPr txBox="1">
            <a:spLocks noGrp="1"/>
          </p:cNvSpPr>
          <p:nvPr>
            <p:ph type="title"/>
          </p:nvPr>
        </p:nvSpPr>
        <p:spPr>
          <a:prstGeom prst="rect">
            <a:avLst/>
          </a:prstGeom>
        </p:spPr>
        <p:txBody>
          <a:bodyPr/>
          <a:lstStyle/>
          <a:p>
            <a:r>
              <a:t>known for its rings</a:t>
            </a:r>
          </a:p>
        </p:txBody>
      </p:sp>
      <p:sp>
        <p:nvSpPr>
          <p:cNvPr id="245" name="saturn"/>
          <p:cNvSpPr txBox="1">
            <a:spLocks noGrp="1"/>
          </p:cNvSpPr>
          <p:nvPr>
            <p:ph type="body" sz="quarter" idx="1"/>
          </p:nvPr>
        </p:nvSpPr>
        <p:spPr>
          <a:prstGeom prst="rect">
            <a:avLst/>
          </a:prstGeom>
        </p:spPr>
        <p:txBody>
          <a:bodyPr/>
          <a:lstStyle/>
          <a:p>
            <a:r>
              <a:t>saturn</a:t>
            </a:r>
          </a:p>
        </p:txBody>
      </p:sp>
      <p:pic>
        <p:nvPicPr>
          <p:cNvPr id="246" name="images.jpg" descr="images.jpg"/>
          <p:cNvPicPr>
            <a:picLocks noChangeAspect="1"/>
          </p:cNvPicPr>
          <p:nvPr/>
        </p:nvPicPr>
        <p:blipFill>
          <a:blip r:embed="rId3"/>
          <a:stretch>
            <a:fillRect/>
          </a:stretch>
        </p:blipFill>
        <p:spPr>
          <a:xfrm>
            <a:off x="7441" y="-9873"/>
            <a:ext cx="1326253" cy="1717328"/>
          </a:xfrm>
          <a:prstGeom prst="rect">
            <a:avLst/>
          </a:prstGeom>
          <a:ln w="12700">
            <a:miter lim="400000"/>
          </a:ln>
        </p:spPr>
      </p:pic>
    </p:spTree>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8" name="38D24786-4A27-43A8-BCC6-2AC9B2767DEE-L0-001.jpeg" descr="38D24786-4A27-43A8-BCC6-2AC9B2767DEE-L0-001.jpeg"/>
          <p:cNvPicPr>
            <a:picLocks noGrp="1" noChangeAspect="1"/>
          </p:cNvPicPr>
          <p:nvPr>
            <p:ph type="pic" idx="21"/>
          </p:nvPr>
        </p:nvPicPr>
        <p:blipFill>
          <a:blip r:embed="rId2"/>
          <a:srcRect t="12500" b="12500"/>
          <a:stretch>
            <a:fillRect/>
          </a:stretch>
        </p:blipFill>
        <p:spPr>
          <a:xfrm>
            <a:off x="0" y="0"/>
            <a:ext cx="13004800" cy="9753600"/>
          </a:xfrm>
          <a:prstGeom prst="rect">
            <a:avLst/>
          </a:prstGeom>
        </p:spPr>
      </p:pic>
      <p:sp>
        <p:nvSpPr>
          <p:cNvPr id="249" name="Double-tap to edit"/>
          <p:cNvSpPr txBox="1">
            <a:spLocks noGrp="1"/>
          </p:cNvSpPr>
          <p:nvPr>
            <p:ph type="title"/>
          </p:nvPr>
        </p:nvSpPr>
        <p:spPr>
          <a:prstGeom prst="rect">
            <a:avLst/>
          </a:prstGeom>
        </p:spPr>
        <p:txBody>
          <a:bodyPr/>
          <a:lstStyle/>
          <a:p>
            <a:endParaRPr/>
          </a:p>
        </p:txBody>
      </p:sp>
      <p:sp>
        <p:nvSpPr>
          <p:cNvPr id="250" name="Double-tap to edit"/>
          <p:cNvSpPr txBox="1">
            <a:spLocks noGrp="1"/>
          </p:cNvSpPr>
          <p:nvPr>
            <p:ph type="body" sz="quarter" idx="1"/>
          </p:nvPr>
        </p:nvSpPr>
        <p:spPr>
          <a:prstGeom prst="rect">
            <a:avLst/>
          </a:prstGeom>
        </p:spPr>
        <p:txBody>
          <a:bodyPr/>
          <a:lstStyle/>
          <a:p>
            <a:pPr defTabSz="566674">
              <a:defRPr sz="2328" spc="372"/>
            </a:pPr>
            <a:endParaRPr/>
          </a:p>
        </p:txBody>
      </p:sp>
    </p:spTree>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2" name="download.jpg" descr="download.jpg"/>
          <p:cNvPicPr>
            <a:picLocks noGrp="1" noChangeAspect="1"/>
          </p:cNvPicPr>
          <p:nvPr>
            <p:ph type="pic" idx="21"/>
          </p:nvPr>
        </p:nvPicPr>
        <p:blipFill>
          <a:blip r:embed="rId2"/>
          <a:srcRect l="12561" r="12561"/>
          <a:stretch>
            <a:fillRect/>
          </a:stretch>
        </p:blipFill>
        <p:spPr>
          <a:xfrm>
            <a:off x="0" y="2717800"/>
            <a:ext cx="13004800" cy="7035800"/>
          </a:xfrm>
          <a:prstGeom prst="rect">
            <a:avLst/>
          </a:prstGeom>
        </p:spPr>
      </p:pic>
      <p:sp>
        <p:nvSpPr>
          <p:cNvPr id="253" name="Double-tap to edit"/>
          <p:cNvSpPr txBox="1">
            <a:spLocks noGrp="1"/>
          </p:cNvSpPr>
          <p:nvPr>
            <p:ph type="title"/>
          </p:nvPr>
        </p:nvSpPr>
        <p:spPr>
          <a:prstGeom prst="rect">
            <a:avLst/>
          </a:prstGeom>
        </p:spPr>
        <p:txBody>
          <a:bodyPr/>
          <a:lstStyle/>
          <a:p>
            <a:endParaRPr/>
          </a:p>
        </p:txBody>
      </p:sp>
      <p:sp>
        <p:nvSpPr>
          <p:cNvPr id="254" name="Double-tap to edit"/>
          <p:cNvSpPr txBox="1">
            <a:spLocks noGrp="1"/>
          </p:cNvSpPr>
          <p:nvPr>
            <p:ph type="body" sz="quarter" idx="1"/>
          </p:nvPr>
        </p:nvSpPr>
        <p:spPr>
          <a:prstGeom prst="rect">
            <a:avLst/>
          </a:prstGeom>
        </p:spPr>
        <p:txBody>
          <a:bodyPr/>
          <a:lstStyle/>
          <a:p>
            <a:pPr defTabSz="566674">
              <a:defRPr sz="2328" spc="372"/>
            </a:pPr>
            <a:endParaRPr/>
          </a:p>
        </p:txBody>
      </p:sp>
    </p:spTree>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 name="C551243B-29F9-4772-8CC4-88010DB507EA-L0-001.jpeg" descr="C551243B-29F9-4772-8CC4-88010DB507EA-L0-001.jpeg"/>
          <p:cNvPicPr>
            <a:picLocks noGrp="1" noChangeAspect="1"/>
          </p:cNvPicPr>
          <p:nvPr>
            <p:ph type="pic" idx="21"/>
          </p:nvPr>
        </p:nvPicPr>
        <p:blipFill>
          <a:blip r:embed="rId2"/>
          <a:srcRect t="12500" b="12500"/>
          <a:stretch>
            <a:fillRect/>
          </a:stretch>
        </p:blipFill>
        <p:spPr>
          <a:xfrm>
            <a:off x="0" y="0"/>
            <a:ext cx="13004800" cy="9753600"/>
          </a:xfrm>
          <a:prstGeom prst="rect">
            <a:avLst/>
          </a:prstGeom>
        </p:spPr>
      </p:pic>
      <p:sp>
        <p:nvSpPr>
          <p:cNvPr id="257" name="Double-tap to edit"/>
          <p:cNvSpPr txBox="1">
            <a:spLocks noGrp="1"/>
          </p:cNvSpPr>
          <p:nvPr>
            <p:ph type="title"/>
          </p:nvPr>
        </p:nvSpPr>
        <p:spPr>
          <a:prstGeom prst="rect">
            <a:avLst/>
          </a:prstGeom>
        </p:spPr>
        <p:txBody>
          <a:bodyPr/>
          <a:lstStyle/>
          <a:p>
            <a:endParaRPr/>
          </a:p>
        </p:txBody>
      </p:sp>
      <p:sp>
        <p:nvSpPr>
          <p:cNvPr id="258" name="Double-tap to edit"/>
          <p:cNvSpPr txBox="1">
            <a:spLocks noGrp="1"/>
          </p:cNvSpPr>
          <p:nvPr>
            <p:ph type="body" sz="quarter" idx="1"/>
          </p:nvPr>
        </p:nvSpPr>
        <p:spPr>
          <a:prstGeom prst="rect">
            <a:avLst/>
          </a:prstGeom>
        </p:spPr>
        <p:txBody>
          <a:bodyPr/>
          <a:lstStyle/>
          <a:p>
            <a:pPr defTabSz="566674">
              <a:defRPr sz="2328" spc="372"/>
            </a:pPr>
            <a:endParaRPr/>
          </a:p>
        </p:txBody>
      </p:sp>
    </p:spTree>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0" name="https___blogs-images.forbes.com_startswithabang_files_2019_01_uranus-1200x800.jpg" descr="https___blogs-images.forbes.com_startswithabang_files_2019_01_uranus-1200x800.jpg"/>
          <p:cNvPicPr>
            <a:picLocks noGrp="1" noChangeAspect="1"/>
          </p:cNvPicPr>
          <p:nvPr>
            <p:ph type="pic" idx="21"/>
          </p:nvPr>
        </p:nvPicPr>
        <p:blipFill>
          <a:blip r:embed="rId2"/>
          <a:srcRect l="27777" r="27777"/>
          <a:stretch>
            <a:fillRect/>
          </a:stretch>
        </p:blipFill>
        <p:spPr>
          <a:xfrm>
            <a:off x="6442075" y="-34132"/>
            <a:ext cx="6556375" cy="9834564"/>
          </a:xfrm>
          <a:prstGeom prst="rect">
            <a:avLst/>
          </a:prstGeom>
        </p:spPr>
      </p:pic>
      <p:sp>
        <p:nvSpPr>
          <p:cNvPr id="261" name="Axis is on its side"/>
          <p:cNvSpPr txBox="1">
            <a:spLocks noGrp="1"/>
          </p:cNvSpPr>
          <p:nvPr>
            <p:ph type="title"/>
          </p:nvPr>
        </p:nvSpPr>
        <p:spPr>
          <a:prstGeom prst="rect">
            <a:avLst/>
          </a:prstGeom>
        </p:spPr>
        <p:txBody>
          <a:bodyPr/>
          <a:lstStyle/>
          <a:p>
            <a:r>
              <a:t>Axis is on its side</a:t>
            </a:r>
          </a:p>
        </p:txBody>
      </p:sp>
      <p:sp>
        <p:nvSpPr>
          <p:cNvPr id="262" name="Uranus"/>
          <p:cNvSpPr txBox="1">
            <a:spLocks noGrp="1"/>
          </p:cNvSpPr>
          <p:nvPr>
            <p:ph type="body" sz="quarter" idx="1"/>
          </p:nvPr>
        </p:nvSpPr>
        <p:spPr>
          <a:prstGeom prst="rect">
            <a:avLst/>
          </a:prstGeom>
        </p:spPr>
        <p:txBody>
          <a:bodyPr/>
          <a:lstStyle/>
          <a:p>
            <a:r>
              <a:t>Uranus</a:t>
            </a:r>
          </a:p>
        </p:txBody>
      </p:sp>
      <p:pic>
        <p:nvPicPr>
          <p:cNvPr id="263" name="images.jpg" descr="images.jpg"/>
          <p:cNvPicPr>
            <a:picLocks noChangeAspect="1"/>
          </p:cNvPicPr>
          <p:nvPr/>
        </p:nvPicPr>
        <p:blipFill>
          <a:blip r:embed="rId3"/>
          <a:stretch>
            <a:fillRect/>
          </a:stretch>
        </p:blipFill>
        <p:spPr>
          <a:xfrm>
            <a:off x="7441" y="-9873"/>
            <a:ext cx="1326253" cy="1717328"/>
          </a:xfrm>
          <a:prstGeom prst="rect">
            <a:avLst/>
          </a:prstGeom>
          <a:ln w="12700">
            <a:miter lim="400000"/>
          </a:ln>
        </p:spPr>
      </p:pic>
    </p:spTree>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5" name="E0434EDD-2E33-4D08-98F8-DB57ACBE1610-L0-001.png" descr="E0434EDD-2E33-4D08-98F8-DB57ACBE1610-L0-001.png"/>
          <p:cNvPicPr>
            <a:picLocks noGrp="1" noChangeAspect="1"/>
          </p:cNvPicPr>
          <p:nvPr>
            <p:ph type="pic" idx="21"/>
          </p:nvPr>
        </p:nvPicPr>
        <p:blipFill>
          <a:blip r:embed="rId2"/>
          <a:srcRect l="15811" r="15811"/>
          <a:stretch>
            <a:fillRect/>
          </a:stretch>
        </p:blipFill>
        <p:spPr>
          <a:xfrm>
            <a:off x="0" y="0"/>
            <a:ext cx="13004800" cy="9753600"/>
          </a:xfrm>
          <a:prstGeom prst="rect">
            <a:avLst/>
          </a:prstGeom>
        </p:spPr>
      </p:pic>
      <p:sp>
        <p:nvSpPr>
          <p:cNvPr id="266" name="Double-tap to edit"/>
          <p:cNvSpPr txBox="1">
            <a:spLocks noGrp="1"/>
          </p:cNvSpPr>
          <p:nvPr>
            <p:ph type="title"/>
          </p:nvPr>
        </p:nvSpPr>
        <p:spPr>
          <a:prstGeom prst="rect">
            <a:avLst/>
          </a:prstGeom>
        </p:spPr>
        <p:txBody>
          <a:bodyPr/>
          <a:lstStyle/>
          <a:p>
            <a:endParaRPr/>
          </a:p>
        </p:txBody>
      </p:sp>
      <p:sp>
        <p:nvSpPr>
          <p:cNvPr id="267" name="Double-tap to edit"/>
          <p:cNvSpPr txBox="1">
            <a:spLocks noGrp="1"/>
          </p:cNvSpPr>
          <p:nvPr>
            <p:ph type="body" sz="quarter" idx="1"/>
          </p:nvPr>
        </p:nvSpPr>
        <p:spPr>
          <a:prstGeom prst="rect">
            <a:avLst/>
          </a:prstGeom>
        </p:spPr>
        <p:txBody>
          <a:bodyPr/>
          <a:lstStyle/>
          <a:p>
            <a:pPr defTabSz="566674">
              <a:defRPr sz="2328" spc="372"/>
            </a:pPr>
            <a:endParaRPr/>
          </a:p>
        </p:txBody>
      </p:sp>
    </p:spTree>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9" name="download.jpg" descr="download.jpg"/>
          <p:cNvPicPr>
            <a:picLocks noGrp="1" noChangeAspect="1"/>
          </p:cNvPicPr>
          <p:nvPr>
            <p:ph type="pic" idx="21"/>
          </p:nvPr>
        </p:nvPicPr>
        <p:blipFill>
          <a:blip r:embed="rId2"/>
          <a:srcRect l="16666" r="16666"/>
          <a:stretch>
            <a:fillRect/>
          </a:stretch>
        </p:blipFill>
        <p:spPr>
          <a:xfrm>
            <a:off x="6442075" y="-34132"/>
            <a:ext cx="6556375" cy="9834564"/>
          </a:xfrm>
          <a:prstGeom prst="rect">
            <a:avLst/>
          </a:prstGeom>
        </p:spPr>
      </p:pic>
      <p:sp>
        <p:nvSpPr>
          <p:cNvPr id="270" name="last planet"/>
          <p:cNvSpPr txBox="1">
            <a:spLocks noGrp="1"/>
          </p:cNvSpPr>
          <p:nvPr>
            <p:ph type="title"/>
          </p:nvPr>
        </p:nvSpPr>
        <p:spPr>
          <a:prstGeom prst="rect">
            <a:avLst/>
          </a:prstGeom>
        </p:spPr>
        <p:txBody>
          <a:bodyPr/>
          <a:lstStyle/>
          <a:p>
            <a:r>
              <a:t>last planet</a:t>
            </a:r>
          </a:p>
        </p:txBody>
      </p:sp>
      <p:sp>
        <p:nvSpPr>
          <p:cNvPr id="271" name="Neptune"/>
          <p:cNvSpPr txBox="1">
            <a:spLocks noGrp="1"/>
          </p:cNvSpPr>
          <p:nvPr>
            <p:ph type="body" sz="quarter" idx="1"/>
          </p:nvPr>
        </p:nvSpPr>
        <p:spPr>
          <a:prstGeom prst="rect">
            <a:avLst/>
          </a:prstGeom>
        </p:spPr>
        <p:txBody>
          <a:bodyPr/>
          <a:lstStyle/>
          <a:p>
            <a:r>
              <a:t>Neptune </a:t>
            </a:r>
          </a:p>
        </p:txBody>
      </p:sp>
      <p:pic>
        <p:nvPicPr>
          <p:cNvPr id="272" name="images.jpg" descr="images.jpg"/>
          <p:cNvPicPr>
            <a:picLocks noChangeAspect="1"/>
          </p:cNvPicPr>
          <p:nvPr/>
        </p:nvPicPr>
        <p:blipFill>
          <a:blip r:embed="rId3"/>
          <a:stretch>
            <a:fillRect/>
          </a:stretch>
        </p:blipFill>
        <p:spPr>
          <a:xfrm>
            <a:off x="7441" y="-9873"/>
            <a:ext cx="1326253" cy="1717328"/>
          </a:xfrm>
          <a:prstGeom prst="rect">
            <a:avLst/>
          </a:prstGeom>
          <a:ln w="12700">
            <a:miter lim="400000"/>
          </a:ln>
        </p:spPr>
      </p:pic>
    </p:spTree>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4" name="download-1.jpg" descr="download-1.jpg"/>
          <p:cNvPicPr>
            <a:picLocks noGrp="1" noChangeAspect="1"/>
          </p:cNvPicPr>
          <p:nvPr>
            <p:ph type="pic" idx="21"/>
          </p:nvPr>
        </p:nvPicPr>
        <p:blipFill>
          <a:blip r:embed="rId2"/>
          <a:srcRect t="6596" b="6596"/>
          <a:stretch>
            <a:fillRect/>
          </a:stretch>
        </p:blipFill>
        <p:spPr>
          <a:xfrm>
            <a:off x="0" y="2717800"/>
            <a:ext cx="13004800" cy="7035800"/>
          </a:xfrm>
          <a:prstGeom prst="rect">
            <a:avLst/>
          </a:prstGeom>
        </p:spPr>
      </p:pic>
      <p:sp>
        <p:nvSpPr>
          <p:cNvPr id="275" name="Double-tap to edit"/>
          <p:cNvSpPr txBox="1">
            <a:spLocks noGrp="1"/>
          </p:cNvSpPr>
          <p:nvPr>
            <p:ph type="title"/>
          </p:nvPr>
        </p:nvSpPr>
        <p:spPr>
          <a:prstGeom prst="rect">
            <a:avLst/>
          </a:prstGeom>
        </p:spPr>
        <p:txBody>
          <a:bodyPr/>
          <a:lstStyle/>
          <a:p>
            <a:endParaRPr/>
          </a:p>
        </p:txBody>
      </p:sp>
      <p:sp>
        <p:nvSpPr>
          <p:cNvPr id="276" name="Double-tap to edit"/>
          <p:cNvSpPr txBox="1">
            <a:spLocks noGrp="1"/>
          </p:cNvSpPr>
          <p:nvPr>
            <p:ph type="body" sz="quarter" idx="1"/>
          </p:nvPr>
        </p:nvSpPr>
        <p:spPr>
          <a:prstGeom prst="rect">
            <a:avLst/>
          </a:prstGeom>
        </p:spPr>
        <p:txBody>
          <a:bodyPr/>
          <a:lstStyle/>
          <a:p>
            <a:pPr defTabSz="566674">
              <a:defRPr sz="2328" spc="372"/>
            </a:pPr>
            <a:endParaRPr/>
          </a:p>
        </p:txBody>
      </p:sp>
    </p:spTree>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8" name="15982614495f4388c95dfb7.jpg" descr="15982614495f4388c95dfb7.jpg"/>
          <p:cNvPicPr>
            <a:picLocks noGrp="1" noChangeAspect="1"/>
          </p:cNvPicPr>
          <p:nvPr>
            <p:ph type="pic" idx="21"/>
          </p:nvPr>
        </p:nvPicPr>
        <p:blipFill>
          <a:blip r:embed="rId2"/>
          <a:srcRect t="6170" b="6170"/>
          <a:stretch>
            <a:fillRect/>
          </a:stretch>
        </p:blipFill>
        <p:spPr>
          <a:xfrm>
            <a:off x="0" y="2717800"/>
            <a:ext cx="13004800" cy="7035800"/>
          </a:xfrm>
          <a:prstGeom prst="rect">
            <a:avLst/>
          </a:prstGeom>
        </p:spPr>
      </p:pic>
      <p:sp>
        <p:nvSpPr>
          <p:cNvPr id="279" name="The Solar System"/>
          <p:cNvSpPr txBox="1">
            <a:spLocks noGrp="1"/>
          </p:cNvSpPr>
          <p:nvPr>
            <p:ph type="title"/>
          </p:nvPr>
        </p:nvSpPr>
        <p:spPr>
          <a:prstGeom prst="rect">
            <a:avLst/>
          </a:prstGeom>
        </p:spPr>
        <p:txBody>
          <a:bodyPr/>
          <a:lstStyle/>
          <a:p>
            <a:r>
              <a:t>The Solar System</a:t>
            </a:r>
          </a:p>
        </p:txBody>
      </p:sp>
      <p:sp>
        <p:nvSpPr>
          <p:cNvPr id="280" name="Double-tap to edit"/>
          <p:cNvSpPr txBox="1">
            <a:spLocks noGrp="1"/>
          </p:cNvSpPr>
          <p:nvPr>
            <p:ph type="body" sz="quarter" idx="1"/>
          </p:nvPr>
        </p:nvSpPr>
        <p:spPr>
          <a:prstGeom prst="rect">
            <a:avLst/>
          </a:prstGeom>
        </p:spPr>
        <p:txBody>
          <a:bodyPr/>
          <a:lstStyle/>
          <a:p>
            <a:pPr defTabSz="566674">
              <a:defRPr sz="2328" spc="372"/>
            </a:pPr>
            <a:endParaRPr/>
          </a:p>
        </p:txBody>
      </p:sp>
    </p:spTree>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2" name="download.jpg" descr="download.jpg"/>
          <p:cNvPicPr>
            <a:picLocks noGrp="1" noChangeAspect="1"/>
          </p:cNvPicPr>
          <p:nvPr>
            <p:ph type="pic" idx="21"/>
          </p:nvPr>
        </p:nvPicPr>
        <p:blipFill>
          <a:blip r:embed="rId2"/>
          <a:srcRect l="16666" r="16666"/>
          <a:stretch>
            <a:fillRect/>
          </a:stretch>
        </p:blipFill>
        <p:spPr>
          <a:xfrm>
            <a:off x="6502400" y="0"/>
            <a:ext cx="6502400" cy="9753600"/>
          </a:xfrm>
          <a:prstGeom prst="rect">
            <a:avLst/>
          </a:prstGeom>
        </p:spPr>
      </p:pic>
      <p:sp>
        <p:nvSpPr>
          <p:cNvPr id="283" name="Double-tap to edit"/>
          <p:cNvSpPr txBox="1">
            <a:spLocks noGrp="1"/>
          </p:cNvSpPr>
          <p:nvPr>
            <p:ph type="title"/>
          </p:nvPr>
        </p:nvSpPr>
        <p:spPr>
          <a:prstGeom prst="rect">
            <a:avLst/>
          </a:prstGeom>
        </p:spPr>
        <p:txBody>
          <a:bodyPr/>
          <a:lstStyle/>
          <a:p>
            <a:endParaRPr/>
          </a:p>
        </p:txBody>
      </p:sp>
      <p:sp>
        <p:nvSpPr>
          <p:cNvPr id="284" name="Dwarf planets Don’t have clear paths…"/>
          <p:cNvSpPr txBox="1">
            <a:spLocks noGrp="1"/>
          </p:cNvSpPr>
          <p:nvPr>
            <p:ph type="body" sz="half" idx="1"/>
          </p:nvPr>
        </p:nvSpPr>
        <p:spPr>
          <a:prstGeom prst="rect">
            <a:avLst/>
          </a:prstGeom>
        </p:spPr>
        <p:txBody>
          <a:bodyPr/>
          <a:lstStyle/>
          <a:p>
            <a:r>
              <a:t>Dwarf planets Don’t have clear paths </a:t>
            </a:r>
          </a:p>
          <a:p>
            <a:r>
              <a:t>Pluto is one of these and no longer a main planet in the solar system</a:t>
            </a:r>
          </a:p>
        </p:txBody>
      </p:sp>
    </p:spTree>
  </p:cSld>
  <p:clrMapOvr>
    <a:masterClrMapping/>
  </p:clrMapOvr>
  <p:transition spd="med"/>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 name="download-1.jpg" descr="download-1.jpg"/>
          <p:cNvPicPr>
            <a:picLocks noGrp="1" noChangeAspect="1"/>
          </p:cNvPicPr>
          <p:nvPr>
            <p:ph type="pic" idx="21"/>
          </p:nvPr>
        </p:nvPicPr>
        <p:blipFill>
          <a:blip r:embed="rId2"/>
          <a:srcRect t="9349" b="9349"/>
          <a:stretch>
            <a:fillRect/>
          </a:stretch>
        </p:blipFill>
        <p:spPr>
          <a:xfrm>
            <a:off x="0" y="2717800"/>
            <a:ext cx="13004800" cy="7035800"/>
          </a:xfrm>
          <a:prstGeom prst="rect">
            <a:avLst/>
          </a:prstGeom>
        </p:spPr>
      </p:pic>
      <p:sp>
        <p:nvSpPr>
          <p:cNvPr id="287" name="The Universe"/>
          <p:cNvSpPr txBox="1">
            <a:spLocks noGrp="1"/>
          </p:cNvSpPr>
          <p:nvPr>
            <p:ph type="title"/>
          </p:nvPr>
        </p:nvSpPr>
        <p:spPr>
          <a:prstGeom prst="rect">
            <a:avLst/>
          </a:prstGeom>
        </p:spPr>
        <p:txBody>
          <a:bodyPr/>
          <a:lstStyle/>
          <a:p>
            <a:r>
              <a:t>The Universe</a:t>
            </a:r>
          </a:p>
        </p:txBody>
      </p:sp>
      <p:sp>
        <p:nvSpPr>
          <p:cNvPr id="288" name="Double-tap to edit"/>
          <p:cNvSpPr txBox="1">
            <a:spLocks noGrp="1"/>
          </p:cNvSpPr>
          <p:nvPr>
            <p:ph type="body" sz="quarter" idx="1"/>
          </p:nvPr>
        </p:nvSpPr>
        <p:spPr>
          <a:prstGeom prst="rect">
            <a:avLst/>
          </a:prstGeom>
        </p:spPr>
        <p:txBody>
          <a:bodyPr/>
          <a:lstStyle/>
          <a:p>
            <a:pPr defTabSz="566674">
              <a:defRPr sz="2328" spc="372"/>
            </a:pPr>
            <a:endParaRPr/>
          </a:p>
        </p:txBody>
      </p:sp>
    </p:spTree>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0" name="28EAD72B-AF51-439A-BD65-19EFB172DEAA-L0-001.jpeg" descr="28EAD72B-AF51-439A-BD65-19EFB172DEAA-L0-001.jpeg"/>
          <p:cNvPicPr>
            <a:picLocks noGrp="1" noChangeAspect="1"/>
          </p:cNvPicPr>
          <p:nvPr>
            <p:ph type="pic" idx="21"/>
          </p:nvPr>
        </p:nvPicPr>
        <p:blipFill>
          <a:blip r:embed="rId2"/>
          <a:srcRect l="12500" r="12500"/>
          <a:stretch>
            <a:fillRect/>
          </a:stretch>
        </p:blipFill>
        <p:spPr>
          <a:xfrm>
            <a:off x="0" y="0"/>
            <a:ext cx="13004800" cy="9753600"/>
          </a:xfrm>
          <a:prstGeom prst="rect">
            <a:avLst/>
          </a:prstGeom>
        </p:spPr>
      </p:pic>
      <p:sp>
        <p:nvSpPr>
          <p:cNvPr id="291" name="Double-tap to edit"/>
          <p:cNvSpPr txBox="1">
            <a:spLocks noGrp="1"/>
          </p:cNvSpPr>
          <p:nvPr>
            <p:ph type="title"/>
          </p:nvPr>
        </p:nvSpPr>
        <p:spPr>
          <a:prstGeom prst="rect">
            <a:avLst/>
          </a:prstGeom>
        </p:spPr>
        <p:txBody>
          <a:bodyPr/>
          <a:lstStyle/>
          <a:p>
            <a:endParaRPr/>
          </a:p>
        </p:txBody>
      </p:sp>
      <p:sp>
        <p:nvSpPr>
          <p:cNvPr id="292" name="Double-tap to edit"/>
          <p:cNvSpPr txBox="1">
            <a:spLocks noGrp="1"/>
          </p:cNvSpPr>
          <p:nvPr>
            <p:ph type="body" sz="quarter" idx="1"/>
          </p:nvPr>
        </p:nvSpPr>
        <p:spPr>
          <a:prstGeom prst="rect">
            <a:avLst/>
          </a:prstGeom>
        </p:spPr>
        <p:txBody>
          <a:bodyPr/>
          <a:lstStyle/>
          <a:p>
            <a:pPr defTabSz="566674">
              <a:defRPr sz="2328" spc="372"/>
            </a:pPr>
            <a:endParaRPr/>
          </a:p>
        </p:txBody>
      </p:sp>
    </p:spTree>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4" name="download.jpg" descr="download.jpg"/>
          <p:cNvPicPr>
            <a:picLocks noGrp="1" noChangeAspect="1"/>
          </p:cNvPicPr>
          <p:nvPr>
            <p:ph type="pic" idx="21"/>
          </p:nvPr>
        </p:nvPicPr>
        <p:blipFill>
          <a:blip r:embed="rId2"/>
          <a:srcRect/>
          <a:stretch>
            <a:fillRect/>
          </a:stretch>
        </p:blipFill>
        <p:spPr>
          <a:xfrm>
            <a:off x="1701932" y="2717800"/>
            <a:ext cx="9600936" cy="7035800"/>
          </a:xfrm>
          <a:prstGeom prst="rect">
            <a:avLst/>
          </a:prstGeom>
        </p:spPr>
      </p:pic>
      <p:sp>
        <p:nvSpPr>
          <p:cNvPr id="295" name="our Galaxy"/>
          <p:cNvSpPr txBox="1">
            <a:spLocks noGrp="1"/>
          </p:cNvSpPr>
          <p:nvPr>
            <p:ph type="title"/>
          </p:nvPr>
        </p:nvSpPr>
        <p:spPr>
          <a:prstGeom prst="rect">
            <a:avLst/>
          </a:prstGeom>
        </p:spPr>
        <p:txBody>
          <a:bodyPr/>
          <a:lstStyle/>
          <a:p>
            <a:r>
              <a:t>our Galaxy</a:t>
            </a:r>
          </a:p>
        </p:txBody>
      </p:sp>
      <p:sp>
        <p:nvSpPr>
          <p:cNvPr id="296" name="Double-tap to edit"/>
          <p:cNvSpPr txBox="1">
            <a:spLocks noGrp="1"/>
          </p:cNvSpPr>
          <p:nvPr>
            <p:ph type="body" sz="quarter" idx="1"/>
          </p:nvPr>
        </p:nvSpPr>
        <p:spPr>
          <a:prstGeom prst="rect">
            <a:avLst/>
          </a:prstGeom>
        </p:spPr>
        <p:txBody>
          <a:bodyPr/>
          <a:lstStyle/>
          <a:p>
            <a:pPr defTabSz="566674">
              <a:defRPr sz="2328" spc="372"/>
            </a:pPr>
            <a:endParaRPr/>
          </a:p>
        </p:txBody>
      </p:sp>
    </p:spTree>
  </p:cSld>
  <p:clrMapOvr>
    <a:masterClrMapping/>
  </p:clrMapOvr>
  <p:transition spd="med"/>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8" name="milky_way.jpg" descr="milky_way.jpg"/>
          <p:cNvPicPr>
            <a:picLocks noGrp="1" noChangeAspect="1"/>
          </p:cNvPicPr>
          <p:nvPr>
            <p:ph type="pic" idx="21"/>
          </p:nvPr>
        </p:nvPicPr>
        <p:blipFill>
          <a:blip r:embed="rId2"/>
          <a:srcRect t="22949" b="22949"/>
          <a:stretch>
            <a:fillRect/>
          </a:stretch>
        </p:blipFill>
        <p:spPr>
          <a:xfrm>
            <a:off x="0" y="2717800"/>
            <a:ext cx="13004800" cy="7035800"/>
          </a:xfrm>
          <a:prstGeom prst="rect">
            <a:avLst/>
          </a:prstGeom>
        </p:spPr>
      </p:pic>
      <p:sp>
        <p:nvSpPr>
          <p:cNvPr id="299" name="The Milky Way"/>
          <p:cNvSpPr txBox="1">
            <a:spLocks noGrp="1"/>
          </p:cNvSpPr>
          <p:nvPr>
            <p:ph type="title"/>
          </p:nvPr>
        </p:nvSpPr>
        <p:spPr>
          <a:prstGeom prst="rect">
            <a:avLst/>
          </a:prstGeom>
        </p:spPr>
        <p:txBody>
          <a:bodyPr/>
          <a:lstStyle/>
          <a:p>
            <a:r>
              <a:t>The Milky Way</a:t>
            </a:r>
          </a:p>
        </p:txBody>
      </p:sp>
      <p:sp>
        <p:nvSpPr>
          <p:cNvPr id="300" name="Double-tap to edit"/>
          <p:cNvSpPr txBox="1">
            <a:spLocks noGrp="1"/>
          </p:cNvSpPr>
          <p:nvPr>
            <p:ph type="body" sz="quarter" idx="1"/>
          </p:nvPr>
        </p:nvSpPr>
        <p:spPr>
          <a:prstGeom prst="rect">
            <a:avLst/>
          </a:prstGeom>
        </p:spPr>
        <p:txBody>
          <a:bodyPr/>
          <a:lstStyle/>
          <a:p>
            <a:pPr defTabSz="566674">
              <a:defRPr sz="2328" spc="372"/>
            </a:pPr>
            <a:endParaRPr/>
          </a:p>
        </p:txBody>
      </p:sp>
    </p:spTree>
  </p:cSld>
  <p:clrMapOvr>
    <a:masterClrMapping/>
  </p:clrMapOvr>
  <p:transition spd="med"/>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2" name="8C7A3C82-8D8B-48DF-A52C-54138B9E42BF-L0-001.jpeg" descr="8C7A3C82-8D8B-48DF-A52C-54138B9E42BF-L0-001.jpeg"/>
          <p:cNvPicPr>
            <a:picLocks noGrp="1" noChangeAspect="1"/>
          </p:cNvPicPr>
          <p:nvPr>
            <p:ph type="pic" idx="21"/>
          </p:nvPr>
        </p:nvPicPr>
        <p:blipFill>
          <a:blip r:embed="rId2"/>
          <a:srcRect t="4591" b="4591"/>
          <a:stretch>
            <a:fillRect/>
          </a:stretch>
        </p:blipFill>
        <p:spPr>
          <a:xfrm>
            <a:off x="0" y="0"/>
            <a:ext cx="13004800" cy="9753600"/>
          </a:xfrm>
          <a:prstGeom prst="rect">
            <a:avLst/>
          </a:prstGeom>
        </p:spPr>
      </p:pic>
      <p:sp>
        <p:nvSpPr>
          <p:cNvPr id="303" name="Double-tap to edit"/>
          <p:cNvSpPr txBox="1">
            <a:spLocks noGrp="1"/>
          </p:cNvSpPr>
          <p:nvPr>
            <p:ph type="title"/>
          </p:nvPr>
        </p:nvSpPr>
        <p:spPr>
          <a:prstGeom prst="rect">
            <a:avLst/>
          </a:prstGeom>
        </p:spPr>
        <p:txBody>
          <a:bodyPr/>
          <a:lstStyle/>
          <a:p>
            <a:endParaRPr/>
          </a:p>
        </p:txBody>
      </p:sp>
      <p:sp>
        <p:nvSpPr>
          <p:cNvPr id="304" name="Double-tap to edit"/>
          <p:cNvSpPr txBox="1">
            <a:spLocks noGrp="1"/>
          </p:cNvSpPr>
          <p:nvPr>
            <p:ph type="body" sz="quarter" idx="1"/>
          </p:nvPr>
        </p:nvSpPr>
        <p:spPr>
          <a:prstGeom prst="rect">
            <a:avLst/>
          </a:prstGeom>
        </p:spPr>
        <p:txBody>
          <a:bodyPr/>
          <a:lstStyle/>
          <a:p>
            <a:pPr defTabSz="566674">
              <a:defRPr sz="2328" spc="372"/>
            </a:pPr>
            <a:endParaRPr/>
          </a:p>
        </p:txBody>
      </p:sp>
    </p:spTree>
  </p:cSld>
  <p:clrMapOvr>
    <a:masterClrMapping/>
  </p:clrMapOvr>
  <p:transition spd="med"/>
</p:sld>
</file>

<file path=ppt/theme/theme1.xml><?xml version="1.0" encoding="utf-8"?>
<a:theme xmlns:a="http://schemas.openxmlformats.org/drawingml/2006/main" name="New_Template1">
  <a:themeElements>
    <a:clrScheme name="New_Template1">
      <a:dk1>
        <a:srgbClr val="000000"/>
      </a:dk1>
      <a:lt1>
        <a:srgbClr val="FFFFFF"/>
      </a:lt1>
      <a:dk2>
        <a:srgbClr val="4F4F4F"/>
      </a:dk2>
      <a:lt2>
        <a:srgbClr val="BFBFBF"/>
      </a:lt2>
      <a:accent1>
        <a:srgbClr val="1B6BBC"/>
      </a:accent1>
      <a:accent2>
        <a:srgbClr val="42AAC9"/>
      </a:accent2>
      <a:accent3>
        <a:srgbClr val="518C15"/>
      </a:accent3>
      <a:accent4>
        <a:srgbClr val="DE9000"/>
      </a:accent4>
      <a:accent5>
        <a:srgbClr val="DB2800"/>
      </a:accent5>
      <a:accent6>
        <a:srgbClr val="B130C2"/>
      </a:accent6>
      <a:hlink>
        <a:srgbClr val="0000FF"/>
      </a:hlink>
      <a:folHlink>
        <a:srgbClr val="FF00FF"/>
      </a:folHlink>
    </a:clrScheme>
    <a:fontScheme name="New_Template1">
      <a:majorFont>
        <a:latin typeface="Avenir Light"/>
        <a:ea typeface="Avenir Light"/>
        <a:cs typeface="Avenir Light"/>
      </a:majorFont>
      <a:minorFont>
        <a:latin typeface="Avenir Light"/>
        <a:ea typeface="Avenir Light"/>
        <a:cs typeface="Avenir Light"/>
      </a:minorFont>
    </a:fontScheme>
    <a:fmtScheme name="New_Templat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hueOff val="450000"/>
            <a:satOff val="-18071"/>
            <a:lumOff val="-14609"/>
          </a:schemeClr>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400" b="0" i="0" u="none" strike="noStrike" cap="all" spc="384" normalizeH="0" baseline="0">
            <a:ln>
              <a:noFill/>
            </a:ln>
            <a:solidFill>
              <a:srgbClr val="FFFFFF"/>
            </a:solidFill>
            <a:effectLst/>
            <a:uFillTx/>
            <a:latin typeface="Avenir Medium"/>
            <a:ea typeface="Avenir Medium"/>
            <a:cs typeface="Avenir Medium"/>
            <a:sym typeface="Avenir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FFFFFF"/>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4000" b="0" i="0" u="none" strike="noStrike" cap="none" spc="0" normalizeH="0" baseline="0">
            <a:ln>
              <a:noFill/>
            </a:ln>
            <a:solidFill>
              <a:srgbClr val="FFFFFF"/>
            </a:solidFill>
            <a:effectLst/>
            <a:uFillTx/>
            <a:latin typeface="+mn-lt"/>
            <a:ea typeface="+mn-ea"/>
            <a:cs typeface="+mn-cs"/>
            <a:sym typeface="Avenir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New_Template1">
  <a:themeElements>
    <a:clrScheme name="New_Template1">
      <a:dk1>
        <a:srgbClr val="000000"/>
      </a:dk1>
      <a:lt1>
        <a:srgbClr val="FFFFFF"/>
      </a:lt1>
      <a:dk2>
        <a:srgbClr val="4F4F4F"/>
      </a:dk2>
      <a:lt2>
        <a:srgbClr val="BFBFBF"/>
      </a:lt2>
      <a:accent1>
        <a:srgbClr val="1B6BBC"/>
      </a:accent1>
      <a:accent2>
        <a:srgbClr val="42AAC9"/>
      </a:accent2>
      <a:accent3>
        <a:srgbClr val="518C15"/>
      </a:accent3>
      <a:accent4>
        <a:srgbClr val="DE9000"/>
      </a:accent4>
      <a:accent5>
        <a:srgbClr val="DB2800"/>
      </a:accent5>
      <a:accent6>
        <a:srgbClr val="B130C2"/>
      </a:accent6>
      <a:hlink>
        <a:srgbClr val="0000FF"/>
      </a:hlink>
      <a:folHlink>
        <a:srgbClr val="FF00FF"/>
      </a:folHlink>
    </a:clrScheme>
    <a:fontScheme name="New_Template1">
      <a:majorFont>
        <a:latin typeface="Avenir Light"/>
        <a:ea typeface="Avenir Light"/>
        <a:cs typeface="Avenir Light"/>
      </a:majorFont>
      <a:minorFont>
        <a:latin typeface="Avenir Light"/>
        <a:ea typeface="Avenir Light"/>
        <a:cs typeface="Avenir Light"/>
      </a:minorFont>
    </a:fontScheme>
    <a:fmtScheme name="New_Templat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hueOff val="450000"/>
            <a:satOff val="-18071"/>
            <a:lumOff val="-14609"/>
          </a:schemeClr>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400" b="0" i="0" u="none" strike="noStrike" cap="all" spc="384" normalizeH="0" baseline="0">
            <a:ln>
              <a:noFill/>
            </a:ln>
            <a:solidFill>
              <a:srgbClr val="FFFFFF"/>
            </a:solidFill>
            <a:effectLst/>
            <a:uFillTx/>
            <a:latin typeface="Avenir Medium"/>
            <a:ea typeface="Avenir Medium"/>
            <a:cs typeface="Avenir Medium"/>
            <a:sym typeface="Avenir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FFFFFF"/>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4000" b="0" i="0" u="none" strike="noStrike" cap="none" spc="0" normalizeH="0" baseline="0">
            <a:ln>
              <a:noFill/>
            </a:ln>
            <a:solidFill>
              <a:srgbClr val="FFFFFF"/>
            </a:solidFill>
            <a:effectLst/>
            <a:uFillTx/>
            <a:latin typeface="+mn-lt"/>
            <a:ea typeface="+mn-ea"/>
            <a:cs typeface="+mn-cs"/>
            <a:sym typeface="Avenir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0</TotalTime>
  <Words>476</Words>
  <Application>Microsoft Office PowerPoint</Application>
  <PresentationFormat>Custom</PresentationFormat>
  <Paragraphs>62</Paragraphs>
  <Slides>40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Avenir Book</vt:lpstr>
      <vt:lpstr>Avenir Light</vt:lpstr>
      <vt:lpstr>Georgia</vt:lpstr>
      <vt:lpstr>Helvetica</vt:lpstr>
      <vt:lpstr>Helvetica Neue</vt:lpstr>
      <vt:lpstr>New_Template1</vt:lpstr>
      <vt:lpstr>UNiverse award</vt:lpstr>
      <vt:lpstr>1 Read Bible verses about God creating the universe and heaven. 2 Discuss what Heaven will be like and draw a picture depicting your view of Heaven. 3 Find Bible verses about the universe, stars, moon, planets, and/or sun. 4 Make a craft of our solar system and name the 8 planets. 5 What is the universe? 6 What is the Milky Way? 7 Play a space game.</vt:lpstr>
      <vt:lpstr>Psalm 147:4 Genesis 1:1 Nehemiah 9:6</vt:lpstr>
      <vt:lpstr>Psalm 147:4 He Counts the number of the stars he calls them all by name.</vt:lpstr>
      <vt:lpstr>Genesis 1:1 In the Beginning God Created the Heavens and the Earth</vt:lpstr>
      <vt:lpstr>Nehemiah9:6 You alone are the lord;You made heaven, The heaven of heavens, the earth and everything on it, the seas and all that is in them, and you preserve them all. the host of heaven worships you.</vt:lpstr>
      <vt:lpstr>Discuss what Heaven will be like and draw a picture depicting your view of Heaven.</vt:lpstr>
      <vt:lpstr>What Will it be Like?</vt:lpstr>
      <vt:lpstr>PowerPoint Presentation</vt:lpstr>
      <vt:lpstr>PowerPoint Presentation</vt:lpstr>
      <vt:lpstr>Find Bible Verses about the Universe Sun, Moon, Stars, and planets  </vt:lpstr>
      <vt:lpstr>Psalm 8 1 O Lord, our Lord, your majestic name fills the earth! Your glory is higher than the heavens. 2 You have taught children and infants to tell of your strength, silencing your enemies and all who oppose you. 3 When I look at the night sky and see the work of your fingers— the moon and the stars you set in place— 4 what are mere mortals that you should think about them, human beings that you should care for them? 5 Yet you made them only a little lower than God and crowned them with glory and honor. 6 You gave them charge of everything you made, putting all things under their authority— 7 the flocks and the herds and all the wild animals, 8 the birds in the sky, the fish in the sea, and everything that swims the ocean currents. 9 O Lord, our Lord, your majestic name fills the earth!</vt:lpstr>
      <vt:lpstr>PowerPoint Presentation</vt:lpstr>
      <vt:lpstr>Planet closest to the Sun?</vt:lpstr>
      <vt:lpstr>PowerPoint Presentation</vt:lpstr>
      <vt:lpstr>Smallest Planet No Atmosphere</vt:lpstr>
      <vt:lpstr>PowerPoint Presentation</vt:lpstr>
      <vt:lpstr>Thick Atmosphere almost the same size of Earth</vt:lpstr>
      <vt:lpstr>PowerPoint Presentation</vt:lpstr>
      <vt:lpstr>You are here</vt:lpstr>
      <vt:lpstr>What Planet is next?</vt:lpstr>
      <vt:lpstr>PowerPoint Presentation</vt:lpstr>
      <vt:lpstr>largest volcano</vt:lpstr>
      <vt:lpstr>PowerPoint Presentation</vt:lpstr>
      <vt:lpstr>largest planet Gas giant</vt:lpstr>
      <vt:lpstr>known for its rings</vt:lpstr>
      <vt:lpstr>PowerPoint Presentation</vt:lpstr>
      <vt:lpstr>PowerPoint Presentation</vt:lpstr>
      <vt:lpstr>PowerPoint Presentation</vt:lpstr>
      <vt:lpstr>Axis is on its side</vt:lpstr>
      <vt:lpstr>PowerPoint Presentation</vt:lpstr>
      <vt:lpstr>last planet</vt:lpstr>
      <vt:lpstr>PowerPoint Presentation</vt:lpstr>
      <vt:lpstr>The Solar System</vt:lpstr>
      <vt:lpstr>PowerPoint Presentation</vt:lpstr>
      <vt:lpstr>The Universe</vt:lpstr>
      <vt:lpstr>PowerPoint Presentation</vt:lpstr>
      <vt:lpstr>our Galaxy</vt:lpstr>
      <vt:lpstr>The Milky Way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UNiverse award</dc:title>
  <cp:lastModifiedBy>Natalie Davison</cp:lastModifiedBy>
  <cp:revision>1</cp:revision>
  <dcterms:modified xsi:type="dcterms:W3CDTF">2020-10-31T13:22:33Z</dcterms:modified>
</cp:coreProperties>
</file>