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2" r:id="rId3"/>
    <p:sldId id="259" r:id="rId4"/>
    <p:sldId id="257" r:id="rId5"/>
    <p:sldId id="258" r:id="rId6"/>
    <p:sldId id="260" r:id="rId7"/>
    <p:sldId id="263" r:id="rId8"/>
    <p:sldId id="287" r:id="rId9"/>
    <p:sldId id="288" r:id="rId10"/>
    <p:sldId id="289" r:id="rId11"/>
    <p:sldId id="286" r:id="rId12"/>
    <p:sldId id="261" r:id="rId13"/>
    <p:sldId id="265" r:id="rId14"/>
    <p:sldId id="269" r:id="rId15"/>
    <p:sldId id="270" r:id="rId16"/>
    <p:sldId id="271" r:id="rId17"/>
    <p:sldId id="277" r:id="rId18"/>
    <p:sldId id="264" r:id="rId19"/>
    <p:sldId id="273" r:id="rId20"/>
    <p:sldId id="272" r:id="rId21"/>
    <p:sldId id="274" r:id="rId22"/>
    <p:sldId id="275" r:id="rId23"/>
    <p:sldId id="285" r:id="rId24"/>
    <p:sldId id="276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AF40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8A0E5-3AE7-4224-8D40-E59318DBCF7D}" v="15" dt="2020-12-19T13:23:02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ish Mccomb" userId="bc008316-d779-4b29-87dc-4f69894fed3c" providerId="ADAL" clId="{3588A0E5-3AE7-4224-8D40-E59318DBCF7D}"/>
    <pc:docChg chg="undo custSel addSld modSld">
      <pc:chgData name="Hamish Mccomb" userId="bc008316-d779-4b29-87dc-4f69894fed3c" providerId="ADAL" clId="{3588A0E5-3AE7-4224-8D40-E59318DBCF7D}" dt="2020-12-19T13:24:14.290" v="375" actId="1076"/>
      <pc:docMkLst>
        <pc:docMk/>
      </pc:docMkLst>
      <pc:sldChg chg="modSp mod">
        <pc:chgData name="Hamish Mccomb" userId="bc008316-d779-4b29-87dc-4f69894fed3c" providerId="ADAL" clId="{3588A0E5-3AE7-4224-8D40-E59318DBCF7D}" dt="2020-12-19T12:49:55.203" v="73" actId="207"/>
        <pc:sldMkLst>
          <pc:docMk/>
          <pc:sldMk cId="161402397" sldId="259"/>
        </pc:sldMkLst>
        <pc:spChg chg="mod">
          <ac:chgData name="Hamish Mccomb" userId="bc008316-d779-4b29-87dc-4f69894fed3c" providerId="ADAL" clId="{3588A0E5-3AE7-4224-8D40-E59318DBCF7D}" dt="2020-12-19T12:49:32.727" v="69" actId="207"/>
          <ac:spMkLst>
            <pc:docMk/>
            <pc:sldMk cId="161402397" sldId="259"/>
            <ac:spMk id="2" creationId="{89CF2526-87FE-4636-AE8B-2C982C4970BB}"/>
          </ac:spMkLst>
        </pc:spChg>
        <pc:spChg chg="mod">
          <ac:chgData name="Hamish Mccomb" userId="bc008316-d779-4b29-87dc-4f69894fed3c" providerId="ADAL" clId="{3588A0E5-3AE7-4224-8D40-E59318DBCF7D}" dt="2020-12-19T12:49:55.203" v="73" actId="207"/>
          <ac:spMkLst>
            <pc:docMk/>
            <pc:sldMk cId="161402397" sldId="259"/>
            <ac:spMk id="3" creationId="{251739EA-C8DA-4332-9C07-8CB2AD7C44FE}"/>
          </ac:spMkLst>
        </pc:spChg>
      </pc:sldChg>
      <pc:sldChg chg="addSp modSp mod modAnim">
        <pc:chgData name="Hamish Mccomb" userId="bc008316-d779-4b29-87dc-4f69894fed3c" providerId="ADAL" clId="{3588A0E5-3AE7-4224-8D40-E59318DBCF7D}" dt="2020-12-19T12:56:34.643" v="152"/>
        <pc:sldMkLst>
          <pc:docMk/>
          <pc:sldMk cId="1911468290" sldId="260"/>
        </pc:sldMkLst>
        <pc:spChg chg="add mod">
          <ac:chgData name="Hamish Mccomb" userId="bc008316-d779-4b29-87dc-4f69894fed3c" providerId="ADAL" clId="{3588A0E5-3AE7-4224-8D40-E59318DBCF7D}" dt="2020-12-19T12:56:28.284" v="151" actId="403"/>
          <ac:spMkLst>
            <pc:docMk/>
            <pc:sldMk cId="1911468290" sldId="260"/>
            <ac:spMk id="5" creationId="{52EF54F0-AB20-414D-A122-DDE1DBEA1B5A}"/>
          </ac:spMkLst>
        </pc:spChg>
      </pc:sldChg>
      <pc:sldChg chg="addSp delSp modSp mod">
        <pc:chgData name="Hamish Mccomb" userId="bc008316-d779-4b29-87dc-4f69894fed3c" providerId="ADAL" clId="{3588A0E5-3AE7-4224-8D40-E59318DBCF7D}" dt="2020-12-19T13:24:14.290" v="375" actId="1076"/>
        <pc:sldMkLst>
          <pc:docMk/>
          <pc:sldMk cId="3417258623" sldId="263"/>
        </pc:sldMkLst>
        <pc:spChg chg="mod">
          <ac:chgData name="Hamish Mccomb" userId="bc008316-d779-4b29-87dc-4f69894fed3c" providerId="ADAL" clId="{3588A0E5-3AE7-4224-8D40-E59318DBCF7D}" dt="2020-12-19T13:24:14.290" v="375" actId="1076"/>
          <ac:spMkLst>
            <pc:docMk/>
            <pc:sldMk cId="3417258623" sldId="263"/>
            <ac:spMk id="2" creationId="{60D9B691-59F5-4A2A-9B14-F4165D165DB7}"/>
          </ac:spMkLst>
        </pc:spChg>
        <pc:spChg chg="add del mod">
          <ac:chgData name="Hamish Mccomb" userId="bc008316-d779-4b29-87dc-4f69894fed3c" providerId="ADAL" clId="{3588A0E5-3AE7-4224-8D40-E59318DBCF7D}" dt="2020-12-19T13:24:04.943" v="374" actId="478"/>
          <ac:spMkLst>
            <pc:docMk/>
            <pc:sldMk cId="3417258623" sldId="263"/>
            <ac:spMk id="3" creationId="{4FFB60C8-2D4F-4FD9-9C6F-FFB26E005B10}"/>
          </ac:spMkLst>
        </pc:spChg>
        <pc:spChg chg="add del mod">
          <ac:chgData name="Hamish Mccomb" userId="bc008316-d779-4b29-87dc-4f69894fed3c" providerId="ADAL" clId="{3588A0E5-3AE7-4224-8D40-E59318DBCF7D}" dt="2020-12-19T12:44:02.866" v="64" actId="767"/>
          <ac:spMkLst>
            <pc:docMk/>
            <pc:sldMk cId="3417258623" sldId="263"/>
            <ac:spMk id="5" creationId="{AC9B221C-40FC-4DEA-8CD5-C45EE27B8CA2}"/>
          </ac:spMkLst>
        </pc:spChg>
        <pc:picChg chg="mod">
          <ac:chgData name="Hamish Mccomb" userId="bc008316-d779-4b29-87dc-4f69894fed3c" providerId="ADAL" clId="{3588A0E5-3AE7-4224-8D40-E59318DBCF7D}" dt="2020-12-19T12:40:10.238" v="3" actId="1076"/>
          <ac:picMkLst>
            <pc:docMk/>
            <pc:sldMk cId="3417258623" sldId="263"/>
            <ac:picMk id="4" creationId="{A6A70277-4564-414B-AC0B-26AD1600203F}"/>
          </ac:picMkLst>
        </pc:picChg>
      </pc:sldChg>
      <pc:sldChg chg="addSp modSp new mod modAnim">
        <pc:chgData name="Hamish Mccomb" userId="bc008316-d779-4b29-87dc-4f69894fed3c" providerId="ADAL" clId="{3588A0E5-3AE7-4224-8D40-E59318DBCF7D}" dt="2020-12-19T13:21:15.465" v="218" actId="1076"/>
        <pc:sldMkLst>
          <pc:docMk/>
          <pc:sldMk cId="3958730432" sldId="287"/>
        </pc:sldMkLst>
        <pc:spChg chg="mod">
          <ac:chgData name="Hamish Mccomb" userId="bc008316-d779-4b29-87dc-4f69894fed3c" providerId="ADAL" clId="{3588A0E5-3AE7-4224-8D40-E59318DBCF7D}" dt="2020-12-19T13:21:03.505" v="217" actId="20577"/>
          <ac:spMkLst>
            <pc:docMk/>
            <pc:sldMk cId="3958730432" sldId="287"/>
            <ac:spMk id="2" creationId="{E36C2E76-C80A-4197-8B63-C5E259067925}"/>
          </ac:spMkLst>
        </pc:spChg>
        <pc:spChg chg="mod">
          <ac:chgData name="Hamish Mccomb" userId="bc008316-d779-4b29-87dc-4f69894fed3c" providerId="ADAL" clId="{3588A0E5-3AE7-4224-8D40-E59318DBCF7D}" dt="2020-12-19T13:17:56.618" v="187" actId="6549"/>
          <ac:spMkLst>
            <pc:docMk/>
            <pc:sldMk cId="3958730432" sldId="287"/>
            <ac:spMk id="3" creationId="{0406F618-3971-41CA-A66E-896595933FDE}"/>
          </ac:spMkLst>
        </pc:spChg>
        <pc:picChg chg="add mod">
          <ac:chgData name="Hamish Mccomb" userId="bc008316-d779-4b29-87dc-4f69894fed3c" providerId="ADAL" clId="{3588A0E5-3AE7-4224-8D40-E59318DBCF7D}" dt="2020-12-19T13:21:15.465" v="218" actId="1076"/>
          <ac:picMkLst>
            <pc:docMk/>
            <pc:sldMk cId="3958730432" sldId="287"/>
            <ac:picMk id="4" creationId="{1FFB5EA1-6C56-4116-8A0E-F2CB4A5FF50B}"/>
          </ac:picMkLst>
        </pc:picChg>
      </pc:sldChg>
      <pc:sldChg chg="addSp delSp modSp new mod modAnim">
        <pc:chgData name="Hamish Mccomb" userId="bc008316-d779-4b29-87dc-4f69894fed3c" providerId="ADAL" clId="{3588A0E5-3AE7-4224-8D40-E59318DBCF7D}" dt="2020-12-19T13:22:19.633" v="224" actId="1076"/>
        <pc:sldMkLst>
          <pc:docMk/>
          <pc:sldMk cId="333879436" sldId="288"/>
        </pc:sldMkLst>
        <pc:spChg chg="del">
          <ac:chgData name="Hamish Mccomb" userId="bc008316-d779-4b29-87dc-4f69894fed3c" providerId="ADAL" clId="{3588A0E5-3AE7-4224-8D40-E59318DBCF7D}" dt="2020-12-19T13:22:04.122" v="221"/>
          <ac:spMkLst>
            <pc:docMk/>
            <pc:sldMk cId="333879436" sldId="288"/>
            <ac:spMk id="3" creationId="{C84C4F01-8C6D-4F56-9EC7-8854457399E4}"/>
          </ac:spMkLst>
        </pc:spChg>
        <pc:picChg chg="add mod">
          <ac:chgData name="Hamish Mccomb" userId="bc008316-d779-4b29-87dc-4f69894fed3c" providerId="ADAL" clId="{3588A0E5-3AE7-4224-8D40-E59318DBCF7D}" dt="2020-12-19T13:22:19.633" v="224" actId="1076"/>
          <ac:picMkLst>
            <pc:docMk/>
            <pc:sldMk cId="333879436" sldId="288"/>
            <ac:picMk id="4" creationId="{9E28787E-A0DD-4BBA-8726-1C898CF40782}"/>
          </ac:picMkLst>
        </pc:picChg>
      </pc:sldChg>
      <pc:sldChg chg="addSp delSp modSp new mod modAnim">
        <pc:chgData name="Hamish Mccomb" userId="bc008316-d779-4b29-87dc-4f69894fed3c" providerId="ADAL" clId="{3588A0E5-3AE7-4224-8D40-E59318DBCF7D}" dt="2020-12-19T13:23:18.870" v="259" actId="1076"/>
        <pc:sldMkLst>
          <pc:docMk/>
          <pc:sldMk cId="1489325674" sldId="289"/>
        </pc:sldMkLst>
        <pc:spChg chg="del">
          <ac:chgData name="Hamish Mccomb" userId="bc008316-d779-4b29-87dc-4f69894fed3c" providerId="ADAL" clId="{3588A0E5-3AE7-4224-8D40-E59318DBCF7D}" dt="2020-12-19T13:23:02.359" v="256"/>
          <ac:spMkLst>
            <pc:docMk/>
            <pc:sldMk cId="1489325674" sldId="289"/>
            <ac:spMk id="3" creationId="{CB676E7A-CEF1-4E43-A030-6DC8E0C46538}"/>
          </ac:spMkLst>
        </pc:spChg>
        <pc:picChg chg="add mod">
          <ac:chgData name="Hamish Mccomb" userId="bc008316-d779-4b29-87dc-4f69894fed3c" providerId="ADAL" clId="{3588A0E5-3AE7-4224-8D40-E59318DBCF7D}" dt="2020-12-19T13:23:18.870" v="259" actId="1076"/>
          <ac:picMkLst>
            <pc:docMk/>
            <pc:sldMk cId="1489325674" sldId="289"/>
            <ac:picMk id="4" creationId="{786CA7EA-0D55-406A-86E8-CF6FFCC692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5B9D-308D-4767-B197-E58380F33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C3115-BDD8-471E-8D12-9DF2FD0FC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DA7F0-67BF-475F-AE83-24F06EE9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CE314-5464-4669-90A1-DB1AE478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3BF48-D182-4C74-88B5-CFE73A49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7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8FB4-FE3B-47A7-8B2B-385D9837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CF72E-B88D-457F-9D28-8FB284A7C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F65EE-3F25-4E5D-8E8D-5157F4B2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4E047-8767-4A10-A8FE-18F72263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EC6A1-7A7B-4759-ACC5-F8D72CC7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A9735F-ECAE-4B97-AA32-5A70B323E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9617E-B6EF-47BB-A015-EB155A96C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83509-2F8D-442B-8C78-A4143249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93975-EBC0-4504-BCCE-C57F3A68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A06AC-6DF5-41FA-9048-694C01FA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2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F3CE-7941-4253-8878-EC5C0398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2E92E-03F8-4E01-ACC7-B100066C8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030A2-09D8-4623-A55D-23E537B99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D153D-4AB2-403A-AD47-7E892F76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1605C-90C3-459A-87C6-95028371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3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B2D2-5EA2-443A-BE96-10419C00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C77C3-BB40-4899-BCE4-1C296FDDF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735D6-D0AA-420E-B620-78C8F2A1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63AF-F8E3-4FD0-A40B-010713E2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270AD-D646-4584-8A26-72A466BE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2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8243-BA00-487B-B1FC-70DBCB94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3C6B-21BD-475E-ACBC-26F7807DE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03BD7-4C6B-4287-ADAB-F93CCA22A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45DC6-B32D-4847-ABF6-3E241BFD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08F22-F0FC-4262-9C0F-51426E33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1F82E-31BB-4B38-8253-C8497066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6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B084-0606-4AC1-A0F1-066896AA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07AC1-8EDC-4661-B2AF-7C0CCE1BB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EED0A-2853-4E97-8EC5-1C12CD215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424AE-C35E-44FC-B67F-7D730299D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316D4-AE16-4638-9320-29002D487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744B77-FC92-4FD5-9F45-B71D7646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E5C3B-8F22-411D-BE29-8DD81313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6354-B782-4347-AFB0-96CA3D5E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6517-A286-4C8A-86D6-2756466E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784A6-FAE0-4625-BA86-3CEBC9D8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F57A2-5D92-4F92-B5BA-BF3B2894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0B445-5C9C-4043-AEB7-75B5C1ED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DCD89-977D-4C0D-8017-A6F18BB6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116B7-87FD-452E-8785-CF44C931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D9982-953D-49D5-9031-40F7258A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433F-502B-441D-9BD0-B18E67C5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B7BB-6848-447D-A2D8-57BA8D43B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F7A08-27CD-4467-8FA6-22E0F4ABD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73DCA-D196-4007-8C47-E4AF6B5D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5EFF1-B9DA-4BDB-846F-3967F29D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ABD2A-D647-457C-85E2-33C51CFA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0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C0D4-88A6-44CE-B30D-E26361B6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2E5F2-6431-46F7-B038-E881EA765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22C8A-53C8-4D7D-B4C4-DB2F07C0F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C4CA3-51AA-40A8-B0BD-344B72F7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F4CD0-DB49-4986-9FE3-A42B6215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C580B-C84B-4C01-9F75-09B85849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2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84A9ED-33C0-4008-B569-8D20ECF9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261FC-7AC0-4881-B162-7E4B6E956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C5528-36F3-4508-83EE-69DB3F01A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FB583-8EA0-4B31-B0D9-9572B70CC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E8EBE-F206-4D11-962D-01B025A5F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1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-dquwFmFuw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u7BCZTgDs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7TDvJrjjz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1304D-DF9B-445C-A7B0-CFC42A39F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4FBF1-5715-40B0-A1B3-3520D9B23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latin typeface="Baskerville Old Face" panose="02020602080505020303" pitchFamily="18" charset="0"/>
              </a:rPr>
              <a:t>Bible 2 award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D97D0-813E-4FD4-9E08-2F1EAA7E2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endParaRPr lang="en-GB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3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431A-DFF3-4EB5-9E6C-99556C04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Online Media 3" title="Noah Obeys (Genesis 6-7)">
            <a:hlinkClick r:id="" action="ppaction://media"/>
            <a:extLst>
              <a:ext uri="{FF2B5EF4-FFF2-40B4-BE49-F238E27FC236}">
                <a16:creationId xmlns:a16="http://schemas.microsoft.com/office/drawing/2014/main" id="{786CA7EA-0D55-406A-86E8-CF6FFCC692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7819" y="169757"/>
            <a:ext cx="11536362" cy="65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Watercolor abstract background">
            <a:extLst>
              <a:ext uri="{FF2B5EF4-FFF2-40B4-BE49-F238E27FC236}">
                <a16:creationId xmlns:a16="http://schemas.microsoft.com/office/drawing/2014/main" id="{98F27ECC-8A25-4F6D-9A59-D7AB0A479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9" b="14006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97376-6D04-46EE-A41C-BC9BEFD1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2" y="1971922"/>
            <a:ext cx="10821725" cy="19204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Memorize 3 of the following 5 verses:</a:t>
            </a:r>
          </a:p>
        </p:txBody>
      </p:sp>
    </p:spTree>
    <p:extLst>
      <p:ext uri="{BB962C8B-B14F-4D97-AF65-F5344CB8AC3E}">
        <p14:creationId xmlns:p14="http://schemas.microsoft.com/office/powerpoint/2010/main" val="293498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154D-EF2E-4806-A50E-242A24FF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94199"/>
            <a:ext cx="10515600" cy="650874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A. Acts 16:31</a:t>
            </a:r>
            <a:br>
              <a:rPr lang="en-GB" sz="4400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59382-D9A0-4CE4-90BC-3B1793A72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82320"/>
            <a:ext cx="9854929" cy="6075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A1824-780E-4AC2-B225-8CA1189A90CB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C44B6-3F8E-4AD4-A7F0-6B063BA0F85B}"/>
              </a:ext>
            </a:extLst>
          </p:cNvPr>
          <p:cNvSpPr txBox="1"/>
          <p:nvPr/>
        </p:nvSpPr>
        <p:spPr>
          <a:xfrm>
            <a:off x="12192000" y="-48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6BB621E3-D8E7-41B0-B65B-8D686BA99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2"/>
          <a:stretch/>
        </p:blipFill>
        <p:spPr bwMode="auto">
          <a:xfrm>
            <a:off x="105066" y="850791"/>
            <a:ext cx="11583465" cy="53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1.85185E-6 L 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B841-CCD2-4F58-AB40-6E0C067F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" y="141605"/>
            <a:ext cx="10515600" cy="77279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B. John 1:12  </a:t>
            </a:r>
            <a:r>
              <a:rPr lang="en-GB" sz="4400" dirty="0">
                <a:solidFill>
                  <a:srgbClr val="FF0000"/>
                </a:solidFill>
              </a:rPr>
              <a:t>                  </a:t>
            </a:r>
            <a:endParaRPr lang="en-GB"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3D5362E2-BCCC-4A0B-8D79-548FE60C15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5" r="6537" b="18684"/>
          <a:stretch/>
        </p:blipFill>
        <p:spPr bwMode="auto">
          <a:xfrm>
            <a:off x="291297" y="833119"/>
            <a:ext cx="11504463" cy="569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5F81-3BF4-44D2-BB4A-76D41FCF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2555"/>
            <a:ext cx="11038840" cy="1325563"/>
          </a:xfrm>
        </p:spPr>
        <p:txBody>
          <a:bodyPr/>
          <a:lstStyle/>
          <a:p>
            <a:r>
              <a:rPr lang="en-GB" sz="4400" dirty="0">
                <a:solidFill>
                  <a:srgbClr val="FF0000"/>
                </a:solidFill>
              </a:rPr>
              <a:t>C. Galatians 3:26</a:t>
            </a:r>
            <a:endParaRPr lang="en-GB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5453288-A898-4872-9EAE-3A185E937B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0"/>
          <a:stretch/>
        </p:blipFill>
        <p:spPr bwMode="auto">
          <a:xfrm>
            <a:off x="275324" y="931545"/>
            <a:ext cx="11591555" cy="55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DAA8-09D2-4B16-870A-1D4A2035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" y="-228283"/>
            <a:ext cx="10515600" cy="1325563"/>
          </a:xfrm>
        </p:spPr>
        <p:txBody>
          <a:bodyPr/>
          <a:lstStyle/>
          <a:p>
            <a:r>
              <a:rPr lang="en-GB" sz="4400" dirty="0">
                <a:solidFill>
                  <a:srgbClr val="FF0000"/>
                </a:solidFill>
              </a:rPr>
              <a:t>D. 2 Corinthians 5:7</a:t>
            </a:r>
            <a:endParaRPr lang="en-GB" dirty="0"/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FDE15E1D-BD0A-4B7C-B279-F35336CA4C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2" b="15881"/>
          <a:stretch/>
        </p:blipFill>
        <p:spPr bwMode="auto">
          <a:xfrm>
            <a:off x="249318" y="843280"/>
            <a:ext cx="11546442" cy="58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5572-10F8-4239-AA5E-C17A3538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3357"/>
            <a:ext cx="10515600" cy="1325563"/>
          </a:xfrm>
        </p:spPr>
        <p:txBody>
          <a:bodyPr/>
          <a:lstStyle/>
          <a:p>
            <a:r>
              <a:rPr lang="en-GB" sz="4400" dirty="0">
                <a:solidFill>
                  <a:srgbClr val="FF0000"/>
                </a:solidFill>
              </a:rPr>
              <a:t>E. Psalm 51:10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B6534BA-6B29-41BF-AA34-375268CEE1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" t="15083" r="-2" b="17387"/>
          <a:stretch/>
        </p:blipFill>
        <p:spPr bwMode="auto">
          <a:xfrm>
            <a:off x="345440" y="944880"/>
            <a:ext cx="11206480" cy="56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per waves">
            <a:extLst>
              <a:ext uri="{FF2B5EF4-FFF2-40B4-BE49-F238E27FC236}">
                <a16:creationId xmlns:a16="http://schemas.microsoft.com/office/drawing/2014/main" id="{33BA8408-67FE-4E57-930C-8220A321A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7" b="694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58DE8-ADDA-426D-A065-04DF0FB9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892413"/>
            <a:ext cx="4204137" cy="1364291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 Question 1: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76FF-9305-4802-9F2F-7F6BC8BC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2400" dirty="0"/>
              <a:t>What was God`s promise when he showed the rainbow? </a:t>
            </a:r>
          </a:p>
          <a:p>
            <a:r>
              <a:rPr lang="en-GB" sz="2400" dirty="0"/>
              <a:t>Type in the chat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64D23-1B18-4BF8-A676-A43F70935A0E}"/>
              </a:ext>
            </a:extLst>
          </p:cNvPr>
          <p:cNvSpPr txBox="1"/>
          <p:nvPr/>
        </p:nvSpPr>
        <p:spPr>
          <a:xfrm>
            <a:off x="6528021" y="2027583"/>
            <a:ext cx="5422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>
                <a:solidFill>
                  <a:srgbClr val="FFFF00"/>
                </a:solidFill>
              </a:rPr>
              <a:t>Answer: To never flood the whole earth ever again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11ED2-99F0-4C42-87AD-5D48FE3AEF99}"/>
              </a:ext>
            </a:extLst>
          </p:cNvPr>
          <p:cNvSpPr txBox="1"/>
          <p:nvPr/>
        </p:nvSpPr>
        <p:spPr>
          <a:xfrm>
            <a:off x="2168924" y="1391481"/>
            <a:ext cx="300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Quiz </a:t>
            </a:r>
          </a:p>
        </p:txBody>
      </p:sp>
    </p:spTree>
    <p:extLst>
      <p:ext uri="{BB962C8B-B14F-4D97-AF65-F5344CB8AC3E}">
        <p14:creationId xmlns:p14="http://schemas.microsoft.com/office/powerpoint/2010/main" val="34982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E7B5-A2F0-4B4B-8EFB-8E7036AD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Question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FCAD-E6F2-4836-B9F5-EAE94208B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27" y="1502797"/>
            <a:ext cx="9079726" cy="2810064"/>
          </a:xfrm>
        </p:spPr>
        <p:txBody>
          <a:bodyPr>
            <a:normAutofit/>
          </a:bodyPr>
          <a:lstStyle/>
          <a:p>
            <a:r>
              <a:rPr lang="en-GB" dirty="0"/>
              <a:t>David and Jonathan were? </a:t>
            </a:r>
          </a:p>
          <a:p>
            <a:r>
              <a:rPr lang="en-GB" dirty="0"/>
              <a:t>A) Enemies   </a:t>
            </a:r>
          </a:p>
          <a:p>
            <a:r>
              <a:rPr lang="en-GB" dirty="0"/>
              <a:t>B) Brothers </a:t>
            </a:r>
          </a:p>
          <a:p>
            <a:r>
              <a:rPr lang="en-GB" dirty="0"/>
              <a:t>C) Friends </a:t>
            </a:r>
          </a:p>
          <a:p>
            <a:r>
              <a:rPr lang="en-GB" dirty="0"/>
              <a:t>D) Sisters                                                               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CFBC5-5911-43B6-9C53-2EE6E2F2D2EC}"/>
              </a:ext>
            </a:extLst>
          </p:cNvPr>
          <p:cNvSpPr txBox="1"/>
          <p:nvPr/>
        </p:nvSpPr>
        <p:spPr>
          <a:xfrm>
            <a:off x="758687" y="4955093"/>
            <a:ext cx="934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The answer: C) Friends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46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0299-8CE5-456B-848F-53605F30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1E5DC-E414-4CBA-8E77-66007D22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9762" cy="4667250"/>
          </a:xfrm>
        </p:spPr>
        <p:txBody>
          <a:bodyPr/>
          <a:lstStyle/>
          <a:p>
            <a:r>
              <a:rPr lang="en-GB" dirty="0"/>
              <a:t>What weapon did Jonathan use to warn David?</a:t>
            </a:r>
          </a:p>
          <a:p>
            <a:r>
              <a:rPr lang="en-GB" dirty="0"/>
              <a:t>A) sword </a:t>
            </a:r>
          </a:p>
          <a:p>
            <a:r>
              <a:rPr lang="en-GB" dirty="0"/>
              <a:t>B) arrow </a:t>
            </a:r>
          </a:p>
          <a:p>
            <a:r>
              <a:rPr lang="en-GB" dirty="0"/>
              <a:t>C) bread </a:t>
            </a:r>
          </a:p>
          <a:p>
            <a:r>
              <a:rPr lang="en-GB" dirty="0"/>
              <a:t>D) apple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8BC5C-6887-404B-BD07-8D44277C1CC5}"/>
              </a:ext>
            </a:extLst>
          </p:cNvPr>
          <p:cNvSpPr txBox="1"/>
          <p:nvPr/>
        </p:nvSpPr>
        <p:spPr>
          <a:xfrm>
            <a:off x="6225871" y="1825625"/>
            <a:ext cx="560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Answer: B) arrow </a:t>
            </a:r>
          </a:p>
        </p:txBody>
      </p:sp>
    </p:spTree>
    <p:extLst>
      <p:ext uri="{BB962C8B-B14F-4D97-AF65-F5344CB8AC3E}">
        <p14:creationId xmlns:p14="http://schemas.microsoft.com/office/powerpoint/2010/main" val="23640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Morning sunlight on grass and flowers in a field">
            <a:extLst>
              <a:ext uri="{FF2B5EF4-FFF2-40B4-BE49-F238E27FC236}">
                <a16:creationId xmlns:a16="http://schemas.microsoft.com/office/drawing/2014/main" id="{6C5B24CF-92F5-46F5-99B3-99F87CFDA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23391" r="520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F61C7-CC0D-4D1A-9240-3C23F6ED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2" y="3091928"/>
            <a:ext cx="9245633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dirty="0"/>
              <a:t>Hi all,</a:t>
            </a:r>
            <a:br>
              <a:rPr lang="en-US" sz="5100" dirty="0"/>
            </a:br>
            <a:r>
              <a:rPr lang="en-US" sz="5100" dirty="0"/>
              <a:t>My  name is Bianka and I am in the  Friends class (Stanborough Park Pathfinders). I will be doing the Bible II award with you today.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42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A5F8-7CF6-4407-BD29-2D2A08D8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99FCF-1C4D-4D97-82E2-87DE406C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GB" dirty="0"/>
              <a:t>Abraham and Isaac were: </a:t>
            </a:r>
          </a:p>
          <a:p>
            <a:r>
              <a:rPr lang="en-GB" dirty="0"/>
              <a:t>A) brothers </a:t>
            </a:r>
          </a:p>
          <a:p>
            <a:r>
              <a:rPr lang="en-GB" dirty="0"/>
              <a:t>B) friends </a:t>
            </a:r>
          </a:p>
          <a:p>
            <a:r>
              <a:rPr lang="en-GB" dirty="0"/>
              <a:t>C) father and son </a:t>
            </a:r>
          </a:p>
          <a:p>
            <a:r>
              <a:rPr lang="en-GB" dirty="0"/>
              <a:t>D) cousins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44C00-D97A-46C2-9BDB-7945BCFFAD2A}"/>
              </a:ext>
            </a:extLst>
          </p:cNvPr>
          <p:cNvSpPr txBox="1"/>
          <p:nvPr/>
        </p:nvSpPr>
        <p:spPr>
          <a:xfrm>
            <a:off x="5932525" y="2034256"/>
            <a:ext cx="4683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Answer: C) Father and son </a:t>
            </a:r>
          </a:p>
        </p:txBody>
      </p:sp>
    </p:spTree>
    <p:extLst>
      <p:ext uri="{BB962C8B-B14F-4D97-AF65-F5344CB8AC3E}">
        <p14:creationId xmlns:p14="http://schemas.microsoft.com/office/powerpoint/2010/main" val="2596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FF16-9EB0-4929-A462-5242E85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5: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503F-612B-45EC-B18B-0FED8BC17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453"/>
            <a:ext cx="5257800" cy="4351338"/>
          </a:xfrm>
        </p:spPr>
        <p:txBody>
          <a:bodyPr/>
          <a:lstStyle/>
          <a:p>
            <a:r>
              <a:rPr lang="en-GB" dirty="0"/>
              <a:t>What did Abraham and Isaac build on the mountain:</a:t>
            </a:r>
          </a:p>
          <a:p>
            <a:r>
              <a:rPr lang="en-GB" dirty="0"/>
              <a:t>A) House </a:t>
            </a:r>
          </a:p>
          <a:p>
            <a:r>
              <a:rPr lang="en-GB" dirty="0"/>
              <a:t>B) Table </a:t>
            </a:r>
          </a:p>
          <a:p>
            <a:r>
              <a:rPr lang="en-GB" dirty="0"/>
              <a:t>C) Altar  </a:t>
            </a:r>
          </a:p>
          <a:p>
            <a:r>
              <a:rPr lang="en-GB" dirty="0"/>
              <a:t>D) Chair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903B5-EECC-4A82-8DBC-DB216A46625B}"/>
              </a:ext>
            </a:extLst>
          </p:cNvPr>
          <p:cNvSpPr txBox="1"/>
          <p:nvPr/>
        </p:nvSpPr>
        <p:spPr>
          <a:xfrm>
            <a:off x="6694998" y="2258170"/>
            <a:ext cx="496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Answer: C) Altar </a:t>
            </a:r>
          </a:p>
        </p:txBody>
      </p:sp>
    </p:spTree>
    <p:extLst>
      <p:ext uri="{BB962C8B-B14F-4D97-AF65-F5344CB8AC3E}">
        <p14:creationId xmlns:p14="http://schemas.microsoft.com/office/powerpoint/2010/main" val="24123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852A-D918-47EA-BD70-615B20C47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Question 6: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3A40-3A8F-4052-9485-DCD8E55B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5219" cy="4351338"/>
          </a:xfrm>
        </p:spPr>
        <p:txBody>
          <a:bodyPr/>
          <a:lstStyle/>
          <a:p>
            <a:r>
              <a:rPr lang="en-GB" dirty="0"/>
              <a:t>What did Noah build? </a:t>
            </a:r>
          </a:p>
          <a:p>
            <a:r>
              <a:rPr lang="en-GB" dirty="0"/>
              <a:t>A) House </a:t>
            </a:r>
          </a:p>
          <a:p>
            <a:r>
              <a:rPr lang="en-GB" dirty="0"/>
              <a:t>B) Toys </a:t>
            </a:r>
          </a:p>
          <a:p>
            <a:r>
              <a:rPr lang="en-GB" dirty="0"/>
              <a:t>C) Ark </a:t>
            </a:r>
          </a:p>
          <a:p>
            <a:r>
              <a:rPr lang="en-GB" dirty="0"/>
              <a:t>D) Car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D569F-BD8E-43A8-A55F-E34392A569EA}"/>
              </a:ext>
            </a:extLst>
          </p:cNvPr>
          <p:cNvSpPr txBox="1"/>
          <p:nvPr/>
        </p:nvSpPr>
        <p:spPr>
          <a:xfrm>
            <a:off x="6368995" y="2441050"/>
            <a:ext cx="338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Answer: C) Ark  </a:t>
            </a:r>
          </a:p>
        </p:txBody>
      </p:sp>
    </p:spTree>
    <p:extLst>
      <p:ext uri="{BB962C8B-B14F-4D97-AF65-F5344CB8AC3E}">
        <p14:creationId xmlns:p14="http://schemas.microsoft.com/office/powerpoint/2010/main" val="10640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981D-6F81-4117-9689-124FD51C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Question 7: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CF1D-598B-4038-84BB-B401FFA91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9963" cy="4351338"/>
          </a:xfrm>
        </p:spPr>
        <p:txBody>
          <a:bodyPr/>
          <a:lstStyle/>
          <a:p>
            <a:r>
              <a:rPr lang="en-GB" dirty="0"/>
              <a:t>Why did Noah build the ark? </a:t>
            </a:r>
          </a:p>
          <a:p>
            <a:r>
              <a:rPr lang="en-GB" dirty="0"/>
              <a:t>A) He wanted to go fishing </a:t>
            </a:r>
          </a:p>
          <a:p>
            <a:r>
              <a:rPr lang="en-GB" dirty="0"/>
              <a:t>B) It was his hobby </a:t>
            </a:r>
          </a:p>
          <a:p>
            <a:r>
              <a:rPr lang="en-GB" dirty="0"/>
              <a:t>C) God told him to </a:t>
            </a:r>
          </a:p>
          <a:p>
            <a:r>
              <a:rPr lang="en-GB" dirty="0"/>
              <a:t>D) His wife told him to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DEF53-2264-43AA-83C3-3E76B989A70D}"/>
              </a:ext>
            </a:extLst>
          </p:cNvPr>
          <p:cNvSpPr txBox="1"/>
          <p:nvPr/>
        </p:nvSpPr>
        <p:spPr>
          <a:xfrm>
            <a:off x="6774511" y="1916264"/>
            <a:ext cx="4651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Answer: C) God told him to </a:t>
            </a:r>
          </a:p>
        </p:txBody>
      </p:sp>
    </p:spTree>
    <p:extLst>
      <p:ext uri="{BB962C8B-B14F-4D97-AF65-F5344CB8AC3E}">
        <p14:creationId xmlns:p14="http://schemas.microsoft.com/office/powerpoint/2010/main" val="4888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9EF1A-14AB-4587-A110-00FFE446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 Question 8: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B160F-B36F-46D6-905B-6F4A18B18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9" y="2648765"/>
            <a:ext cx="4297351" cy="29597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What was going to happen once the Ark was built? </a:t>
            </a:r>
          </a:p>
          <a:p>
            <a:r>
              <a:rPr lang="en-US" sz="3200" dirty="0"/>
              <a:t>Type in the chat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1EF44BD-AC56-4BE6-91FF-271B35CA64F5}"/>
              </a:ext>
            </a:extLst>
          </p:cNvPr>
          <p:cNvSpPr txBox="1"/>
          <p:nvPr/>
        </p:nvSpPr>
        <p:spPr>
          <a:xfrm>
            <a:off x="6417731" y="2663186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Answer: It was going to rain </a:t>
            </a:r>
          </a:p>
        </p:txBody>
      </p:sp>
    </p:spTree>
    <p:extLst>
      <p:ext uri="{BB962C8B-B14F-4D97-AF65-F5344CB8AC3E}">
        <p14:creationId xmlns:p14="http://schemas.microsoft.com/office/powerpoint/2010/main" val="3662644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A680C-21C5-4B91-B86A-7B6A76D9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Question 9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52DB-02A2-441E-8AD0-D13D31F46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2095560"/>
            <a:ext cx="6250940" cy="26668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Who did Samuel live with when he lived in the temple? </a:t>
            </a:r>
          </a:p>
          <a:p>
            <a:r>
              <a:rPr lang="en-US" sz="2400" dirty="0">
                <a:solidFill>
                  <a:schemeClr val="bg1"/>
                </a:solidFill>
              </a:rPr>
              <a:t>A) John </a:t>
            </a:r>
          </a:p>
          <a:p>
            <a:r>
              <a:rPr lang="en-US" sz="2400" dirty="0">
                <a:solidFill>
                  <a:schemeClr val="bg1"/>
                </a:solidFill>
              </a:rPr>
              <a:t>B) Fred </a:t>
            </a:r>
          </a:p>
          <a:p>
            <a:r>
              <a:rPr lang="en-US" sz="2400" dirty="0">
                <a:solidFill>
                  <a:schemeClr val="bg1"/>
                </a:solidFill>
              </a:rPr>
              <a:t>C) Eli </a:t>
            </a:r>
          </a:p>
          <a:p>
            <a:r>
              <a:rPr lang="en-US" sz="2400" dirty="0">
                <a:solidFill>
                  <a:schemeClr val="bg1"/>
                </a:solidFill>
              </a:rPr>
              <a:t>D) Isaac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4D4E3-9E0D-459E-893E-807F40A59FF9}"/>
              </a:ext>
            </a:extLst>
          </p:cNvPr>
          <p:cNvSpPr txBox="1"/>
          <p:nvPr/>
        </p:nvSpPr>
        <p:spPr>
          <a:xfrm>
            <a:off x="4976030" y="4947556"/>
            <a:ext cx="6250940" cy="946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Answer: C) Eli </a:t>
            </a:r>
          </a:p>
        </p:txBody>
      </p:sp>
    </p:spTree>
    <p:extLst>
      <p:ext uri="{BB962C8B-B14F-4D97-AF65-F5344CB8AC3E}">
        <p14:creationId xmlns:p14="http://schemas.microsoft.com/office/powerpoint/2010/main" val="31892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CF200-E747-4B1D-8ED0-EE5A0203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6" y="1764129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Question 10:  </a:t>
            </a:r>
          </a:p>
        </p:txBody>
      </p:sp>
      <p:pic>
        <p:nvPicPr>
          <p:cNvPr id="6" name="Picture 5" descr="Orange slice falling into orange juice">
            <a:extLst>
              <a:ext uri="{FF2B5EF4-FFF2-40B4-BE49-F238E27FC236}">
                <a16:creationId xmlns:a16="http://schemas.microsoft.com/office/drawing/2014/main" id="{999B7264-BD21-4447-B6CC-416A008D2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r="39705" b="1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E1F4-F72A-4E31-8BB1-444E32E98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True or false 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David and Samuel knew each other. 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Type in the chat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0DA3F-3E80-48BF-9763-BE9C5317ADB0}"/>
              </a:ext>
            </a:extLst>
          </p:cNvPr>
          <p:cNvSpPr txBox="1"/>
          <p:nvPr/>
        </p:nvSpPr>
        <p:spPr>
          <a:xfrm>
            <a:off x="7684929" y="650489"/>
            <a:ext cx="292608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Answer: True </a:t>
            </a:r>
          </a:p>
        </p:txBody>
      </p:sp>
    </p:spTree>
    <p:extLst>
      <p:ext uri="{BB962C8B-B14F-4D97-AF65-F5344CB8AC3E}">
        <p14:creationId xmlns:p14="http://schemas.microsoft.com/office/powerpoint/2010/main" val="13536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onfetti falling through the air against dark blue background">
            <a:extLst>
              <a:ext uri="{FF2B5EF4-FFF2-40B4-BE49-F238E27FC236}">
                <a16:creationId xmlns:a16="http://schemas.microsoft.com/office/drawing/2014/main" id="{EA19FCE9-6392-46CB-9FB0-06A0813B9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b="88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CBEB67-4062-4C33-A6DC-E8F8C16B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I hope you enjoyed my presentation!!! </a:t>
            </a:r>
          </a:p>
        </p:txBody>
      </p:sp>
    </p:spTree>
    <p:extLst>
      <p:ext uri="{BB962C8B-B14F-4D97-AF65-F5344CB8AC3E}">
        <p14:creationId xmlns:p14="http://schemas.microsoft.com/office/powerpoint/2010/main" val="3775933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2526-87FE-4636-AE8B-2C982C49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6" y="-264160"/>
            <a:ext cx="11698224" cy="158972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To </a:t>
            </a:r>
            <a:r>
              <a:rPr lang="en-GB" sz="4800" dirty="0">
                <a:solidFill>
                  <a:srgbClr val="FFC000"/>
                </a:solidFill>
              </a:rPr>
              <a:t>get</a:t>
            </a:r>
            <a:r>
              <a:rPr lang="en-GB" sz="4800" dirty="0"/>
              <a:t> </a:t>
            </a:r>
            <a:r>
              <a:rPr lang="en-GB" sz="4800" dirty="0">
                <a:solidFill>
                  <a:srgbClr val="FAF40C"/>
                </a:solidFill>
              </a:rPr>
              <a:t>this </a:t>
            </a:r>
            <a:r>
              <a:rPr lang="en-US" sz="4800" dirty="0">
                <a:solidFill>
                  <a:srgbClr val="92D050"/>
                </a:solidFill>
              </a:rPr>
              <a:t>award</a:t>
            </a:r>
            <a:r>
              <a:rPr lang="en-US" sz="4800" dirty="0"/>
              <a:t> </a:t>
            </a:r>
            <a:r>
              <a:rPr lang="en-GB" sz="4800" dirty="0">
                <a:solidFill>
                  <a:srgbClr val="00B050"/>
                </a:solidFill>
              </a:rPr>
              <a:t>you </a:t>
            </a:r>
            <a:r>
              <a:rPr lang="en-GB" sz="4800" dirty="0">
                <a:solidFill>
                  <a:srgbClr val="00B0F0"/>
                </a:solidFill>
              </a:rPr>
              <a:t>will</a:t>
            </a:r>
            <a:r>
              <a:rPr lang="en-GB" sz="4800" dirty="0"/>
              <a:t> </a:t>
            </a:r>
            <a:r>
              <a:rPr lang="en-GB" sz="4800" dirty="0">
                <a:solidFill>
                  <a:srgbClr val="0070C0"/>
                </a:solidFill>
              </a:rPr>
              <a:t>do</a:t>
            </a:r>
            <a:r>
              <a:rPr lang="en-GB" sz="4800" dirty="0">
                <a:solidFill>
                  <a:srgbClr val="7030A0"/>
                </a:solidFill>
              </a:rPr>
              <a:t> the </a:t>
            </a:r>
            <a:r>
              <a:rPr lang="en-GB" sz="4800" dirty="0">
                <a:solidFill>
                  <a:srgbClr val="FF66CC"/>
                </a:solidFill>
              </a:rPr>
              <a:t>following:</a:t>
            </a:r>
            <a:endParaRPr lang="en-GB" dirty="0">
              <a:solidFill>
                <a:srgbClr val="FF66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39EA-C8DA-4332-9C07-8CB2AD7C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96" y="1325563"/>
            <a:ext cx="11190224" cy="4827652"/>
          </a:xfrm>
        </p:spPr>
        <p:txBody>
          <a:bodyPr>
            <a:normAutofit fontScale="92500" lnSpcReduction="20000"/>
          </a:bodyPr>
          <a:lstStyle/>
          <a:p>
            <a:r>
              <a:rPr lang="en-GB" sz="4200" dirty="0">
                <a:solidFill>
                  <a:srgbClr val="FF0000"/>
                </a:solidFill>
              </a:rPr>
              <a:t>You need to have done  the Bible 1 </a:t>
            </a:r>
            <a:r>
              <a:rPr lang="en-US" sz="4400" dirty="0">
                <a:solidFill>
                  <a:srgbClr val="FF0000"/>
                </a:solidFill>
              </a:rPr>
              <a:t>award</a:t>
            </a:r>
            <a:endParaRPr lang="en-GB" sz="4200" dirty="0">
              <a:solidFill>
                <a:srgbClr val="FF0000"/>
              </a:solidFill>
            </a:endParaRPr>
          </a:p>
          <a:p>
            <a:r>
              <a:rPr lang="en-GB" sz="4200" dirty="0">
                <a:solidFill>
                  <a:srgbClr val="FFC000"/>
                </a:solidFill>
              </a:rPr>
              <a:t>Name the 2 major parts of the Bible and name the 4 books that are known as the gospels </a:t>
            </a:r>
          </a:p>
          <a:p>
            <a:r>
              <a:rPr lang="en-GB" sz="4200" dirty="0">
                <a:solidFill>
                  <a:srgbClr val="FAF40C"/>
                </a:solidFill>
              </a:rPr>
              <a:t>Recite  the new testament books </a:t>
            </a:r>
          </a:p>
          <a:p>
            <a:r>
              <a:rPr lang="en-GB" sz="4200" dirty="0">
                <a:solidFill>
                  <a:srgbClr val="92D050"/>
                </a:solidFill>
              </a:rPr>
              <a:t>Have listened to or read 4 Bible stories </a:t>
            </a:r>
          </a:p>
          <a:p>
            <a:r>
              <a:rPr lang="en-GB" sz="4200" dirty="0">
                <a:solidFill>
                  <a:srgbClr val="00B050"/>
                </a:solidFill>
              </a:rPr>
              <a:t>Read or listen to the first 9 chapters of Genesis </a:t>
            </a:r>
          </a:p>
          <a:p>
            <a:r>
              <a:rPr lang="en-GB" sz="4200" dirty="0">
                <a:solidFill>
                  <a:srgbClr val="00B0F0"/>
                </a:solidFill>
              </a:rPr>
              <a:t>Memorise and explain 3 verses about giving your life to Jesus</a:t>
            </a:r>
          </a:p>
          <a:p>
            <a:r>
              <a:rPr lang="en-GB" sz="4200" dirty="0">
                <a:solidFill>
                  <a:srgbClr val="7030A0"/>
                </a:solidFill>
              </a:rPr>
              <a:t>Play a game to help you remember the Bible stories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ky, sunset, clouds&#10;&#10;Description automatically generated">
            <a:extLst>
              <a:ext uri="{FF2B5EF4-FFF2-40B4-BE49-F238E27FC236}">
                <a16:creationId xmlns:a16="http://schemas.microsoft.com/office/drawing/2014/main" id="{63EE62E1-7690-436B-B44B-59F982C1D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r="9090" b="24476"/>
          <a:stretch/>
        </p:blipFill>
        <p:spPr>
          <a:xfrm>
            <a:off x="35732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08AA1-8DDA-4D33-923F-5BEC2EC5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843534"/>
            <a:ext cx="4638228" cy="1442466"/>
          </a:xfrm>
        </p:spPr>
        <p:txBody>
          <a:bodyPr anchor="b">
            <a:normAutofit/>
          </a:bodyPr>
          <a:lstStyle/>
          <a:p>
            <a:r>
              <a:rPr lang="en-GB" sz="2800" b="1" dirty="0"/>
              <a:t>What are the 2 major parts of the Bible &amp; what are the books know as the Gospels?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852C4-042F-47EA-8595-96A04262B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147111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</a:rPr>
              <a:t>The Old Testament &amp; the New Testament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</a:rPr>
              <a:t>Matthew, Mark, Luke &amp; John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097002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35470-5BAC-44AD-8686-61837A78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8470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 spc="200" baseline="0">
                <a:solidFill>
                  <a:srgbClr val="FFFFFF"/>
                </a:solidFill>
              </a:rPr>
              <a:t>NAME the new testament books in order?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B1BEE-701F-47B3-BBB1-1B88CE230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924" y="4832627"/>
            <a:ext cx="4535850" cy="11657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 b="0" i="0">
                <a:solidFill>
                  <a:srgbClr val="FFFFFF"/>
                </a:solidFill>
                <a:effectLst/>
              </a:rPr>
              <a:t> </a:t>
            </a:r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C99E05C-DD5A-4022-A344-4677A66CF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2" b="3"/>
          <a:stretch/>
        </p:blipFill>
        <p:spPr bwMode="auto">
          <a:xfrm>
            <a:off x="872064" y="857675"/>
            <a:ext cx="4593715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8777-20EF-41D6-A65F-3E53DACE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Bible stories you need to have listened to or read are: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5C87B-E8B3-4277-8840-F3EE65EA5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  <a:latin typeface="Bell MT" panose="02020503060305020303" pitchFamily="18" charset="0"/>
              </a:rPr>
              <a:t>A. David &amp; Jonathan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  <a:latin typeface="Bell MT" panose="02020503060305020303" pitchFamily="18" charset="0"/>
              </a:rPr>
              <a:t>B. Abraham &amp; Isaac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  <a:latin typeface="Bell MT" panose="02020503060305020303" pitchFamily="18" charset="0"/>
              </a:rPr>
              <a:t>C. Noah and the flood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  <a:latin typeface="Bell MT" panose="02020503060305020303" pitchFamily="18" charset="0"/>
              </a:rPr>
              <a:t>D. Samuel called by the Lord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BE85B-3725-452B-91A0-F9793B14CBA8}"/>
              </a:ext>
            </a:extLst>
          </p:cNvPr>
          <p:cNvSpPr txBox="1"/>
          <p:nvPr/>
        </p:nvSpPr>
        <p:spPr>
          <a:xfrm>
            <a:off x="838200" y="4773385"/>
            <a:ext cx="10025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Can you tell me which Bible book tells each story?</a:t>
            </a:r>
          </a:p>
          <a:p>
            <a:r>
              <a:rPr lang="en-GB" sz="2800" dirty="0"/>
              <a:t>Answers in the chat please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F54F0-AB20-414D-A122-DDE1DBEA1B5A}"/>
              </a:ext>
            </a:extLst>
          </p:cNvPr>
          <p:cNvSpPr txBox="1"/>
          <p:nvPr/>
        </p:nvSpPr>
        <p:spPr>
          <a:xfrm>
            <a:off x="7927761" y="2084615"/>
            <a:ext cx="21395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A= 1 Samuel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B= Genesis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C= Genesis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D= 1 Samuel</a:t>
            </a:r>
            <a:endParaRPr lang="en-I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A70277-4564-414B-AC0B-26AD16002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121" r="9090" b="57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9B691-59F5-4A2A-9B14-F4165D165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11" y="2726584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Read or listen to the first 9 chapters of Genesis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5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2E76-C80A-4197-8B63-C5E25906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6F618-3971-41CA-A66E-896595933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4" name="Online Media 3" title="Creation (Genesis 1-2)">
            <a:hlinkClick r:id="" action="ppaction://media"/>
            <a:extLst>
              <a:ext uri="{FF2B5EF4-FFF2-40B4-BE49-F238E27FC236}">
                <a16:creationId xmlns:a16="http://schemas.microsoft.com/office/drawing/2014/main" id="{1FFB5EA1-6C56-4116-8A0E-F2CB4A5FF5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5713" y="185737"/>
            <a:ext cx="11480573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A29A-8410-4DD3-A776-1915D74D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Online Media 3" title="Adam and Eve Sin">
            <a:hlinkClick r:id="" action="ppaction://media"/>
            <a:extLst>
              <a:ext uri="{FF2B5EF4-FFF2-40B4-BE49-F238E27FC236}">
                <a16:creationId xmlns:a16="http://schemas.microsoft.com/office/drawing/2014/main" id="{9E28787E-A0DD-4BBA-8726-1C898CF4078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1608" y="160597"/>
            <a:ext cx="11568783" cy="65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Widescreen</PresentationFormat>
  <Paragraphs>97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Baskerville Old Face</vt:lpstr>
      <vt:lpstr>Bell MT</vt:lpstr>
      <vt:lpstr>Calibri</vt:lpstr>
      <vt:lpstr>Calibri Light</vt:lpstr>
      <vt:lpstr>Office Theme</vt:lpstr>
      <vt:lpstr>Bible 2 award </vt:lpstr>
      <vt:lpstr>Hi all, My  name is Bianka and I am in the  Friends class (Stanborough Park Pathfinders). I will be doing the Bible II award with you today. </vt:lpstr>
      <vt:lpstr>To get this award you will do the following:</vt:lpstr>
      <vt:lpstr>What are the 2 major parts of the Bible &amp; what are the books know as the Gospels? </vt:lpstr>
      <vt:lpstr>NAME the new testament books in order?  </vt:lpstr>
      <vt:lpstr>The Bible stories you need to have listened to or read are: </vt:lpstr>
      <vt:lpstr>Read or listen to the first 9 chapters of Genesis </vt:lpstr>
      <vt:lpstr>PowerPoint Presentation</vt:lpstr>
      <vt:lpstr>PowerPoint Presentation</vt:lpstr>
      <vt:lpstr>PowerPoint Presentation</vt:lpstr>
      <vt:lpstr>Memorize 3 of the following 5 verses:</vt:lpstr>
      <vt:lpstr>A. Acts 16:31 </vt:lpstr>
      <vt:lpstr>B. John 1:12                    </vt:lpstr>
      <vt:lpstr>C. Galatians 3:26</vt:lpstr>
      <vt:lpstr>D. 2 Corinthians 5:7</vt:lpstr>
      <vt:lpstr>E. Psalm 51:10</vt:lpstr>
      <vt:lpstr> Question 1: </vt:lpstr>
      <vt:lpstr> Question 2:</vt:lpstr>
      <vt:lpstr>Question 3: </vt:lpstr>
      <vt:lpstr>Question 4: </vt:lpstr>
      <vt:lpstr>Question 5:  </vt:lpstr>
      <vt:lpstr> Question 6:  </vt:lpstr>
      <vt:lpstr> Question 7: </vt:lpstr>
      <vt:lpstr> Question 8:</vt:lpstr>
      <vt:lpstr> Question 9:</vt:lpstr>
      <vt:lpstr> Question 10:  </vt:lpstr>
      <vt:lpstr>I hope you enjoyed my presentation!!!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 all, My  name is Bianka and I am in the  Friends class (Stanborough Park Pathfinders). I will be doing the Bible II award with you today.</dc:title>
  <dc:creator>Natalie Davison</dc:creator>
  <cp:lastModifiedBy>Hamish Mccomb</cp:lastModifiedBy>
  <cp:revision>3</cp:revision>
  <dcterms:created xsi:type="dcterms:W3CDTF">2020-12-18T21:43:39Z</dcterms:created>
  <dcterms:modified xsi:type="dcterms:W3CDTF">2020-12-19T13:24:21Z</dcterms:modified>
</cp:coreProperties>
</file>