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9144000"/>
  <p:embeddedFontLst>
    <p:embeddedFont>
      <p:font typeface="Century Gothic" panose="020B0502020202020204" pitchFamily="34" charset="0"/>
      <p:regular r:id="rId45"/>
      <p:bold r:id="rId46"/>
      <p:italic r:id="rId47"/>
      <p:boldItalic r:id="rId48"/>
    </p:embeddedFont>
    <p:embeddedFont>
      <p:font typeface="Helvetica Neue" panose="020B0604020202020204" charset="0"/>
      <p:regular r:id="rId49"/>
      <p:bold r:id="rId50"/>
      <p:italic r:id="rId51"/>
      <p:boldItalic r:id="rId52"/>
    </p:embeddedFont>
    <p:embeddedFont>
      <p:font typeface="Roboto" panose="020B0604020202020204" charset="0"/>
      <p:regular r:id="rId53"/>
      <p:bold r:id="rId54"/>
      <p:italic r:id="rId55"/>
      <p:boldItalic r:id="rId56"/>
    </p:embeddedFont>
    <p:embeddedFont>
      <p:font typeface="Space Grotesk"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kids.kiddle.co/Plagues_of_Egypt" TargetMode="External"/><Relationship Id="rId3" Type="http://schemas.openxmlformats.org/officeDocument/2006/relationships/hyperlink" Target="https://kids.kiddle.co/Exodus" TargetMode="External"/><Relationship Id="rId7" Type="http://schemas.openxmlformats.org/officeDocument/2006/relationships/hyperlink" Target="https://kids.kiddle.co/Red_Sea"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kids.kiddle.co/Kill" TargetMode="External"/><Relationship Id="rId5" Type="http://schemas.openxmlformats.org/officeDocument/2006/relationships/hyperlink" Target="https://kids.kiddle.co/Ancient_Egypt" TargetMode="External"/><Relationship Id="rId10" Type="http://schemas.openxmlformats.org/officeDocument/2006/relationships/hyperlink" Target="https://kids.kiddle.co/Ten_Commandments" TargetMode="External"/><Relationship Id="rId4" Type="http://schemas.openxmlformats.org/officeDocument/2006/relationships/hyperlink" Target="https://kids.kiddle.co/Pharaoh" TargetMode="External"/><Relationship Id="rId9" Type="http://schemas.openxmlformats.org/officeDocument/2006/relationships/hyperlink" Target="https://kids.kiddle.co/Egypt"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kids.kiddle.co/Plagues_of_Egypt" TargetMode="External"/><Relationship Id="rId3" Type="http://schemas.openxmlformats.org/officeDocument/2006/relationships/hyperlink" Target="https://kids.kiddle.co/Exodus" TargetMode="External"/><Relationship Id="rId7" Type="http://schemas.openxmlformats.org/officeDocument/2006/relationships/hyperlink" Target="https://kids.kiddle.co/Red_Se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kids.kiddle.co/Kill" TargetMode="External"/><Relationship Id="rId5" Type="http://schemas.openxmlformats.org/officeDocument/2006/relationships/hyperlink" Target="https://kids.kiddle.co/Ancient_Egypt" TargetMode="External"/><Relationship Id="rId10" Type="http://schemas.openxmlformats.org/officeDocument/2006/relationships/hyperlink" Target="https://kids.kiddle.co/Ten_Commandments" TargetMode="External"/><Relationship Id="rId4" Type="http://schemas.openxmlformats.org/officeDocument/2006/relationships/hyperlink" Target="https://kids.kiddle.co/Pharaoh" TargetMode="External"/><Relationship Id="rId9" Type="http://schemas.openxmlformats.org/officeDocument/2006/relationships/hyperlink" Target="https://kids.kiddle.co/Egyp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5" name="Google Shape;31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800">
                <a:solidFill>
                  <a:srgbClr val="222222"/>
                </a:solidFill>
                <a:latin typeface="Helvetica Neue"/>
                <a:ea typeface="Helvetica Neue"/>
                <a:cs typeface="Helvetica Neue"/>
                <a:sym typeface="Helvetica Neue"/>
              </a:rPr>
              <a:t>According to the Book of </a:t>
            </a:r>
            <a:r>
              <a:rPr lang="en-US" sz="1800" u="sng">
                <a:solidFill>
                  <a:srgbClr val="C4E46E"/>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Exodus</a:t>
            </a:r>
            <a:r>
              <a:rPr lang="en-US" sz="1800">
                <a:solidFill>
                  <a:srgbClr val="222222"/>
                </a:solidFill>
                <a:latin typeface="Helvetica Neue"/>
                <a:ea typeface="Helvetica Neue"/>
                <a:cs typeface="Helvetica Neue"/>
                <a:sym typeface="Helvetica Neue"/>
              </a:rPr>
              <a:t>, Moses was born in a time when his people were increasing in number and the Egyptian </a:t>
            </a:r>
            <a:r>
              <a:rPr lang="en-US" sz="1800" u="sng">
                <a:solidFill>
                  <a:srgbClr val="C4E46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Pharaoh</a:t>
            </a:r>
            <a:r>
              <a:rPr lang="en-US" sz="1800">
                <a:solidFill>
                  <a:srgbClr val="222222"/>
                </a:solidFill>
                <a:latin typeface="Helvetica Neue"/>
                <a:ea typeface="Helvetica Neue"/>
                <a:cs typeface="Helvetica Neue"/>
                <a:sym typeface="Helvetica Neue"/>
              </a:rPr>
              <a:t> was worried that they might help Egypt's enemies. Moses' Hebrew mother, Jochebed, hid him when the Pharaoh ordered all newborn Hebrew boys to be killed, and he ended up being adopted into the </a:t>
            </a:r>
            <a:r>
              <a:rPr lang="en-US" sz="1800" u="sng">
                <a:solidFill>
                  <a:srgbClr val="C4E46E"/>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Egyptian</a:t>
            </a:r>
            <a:r>
              <a:rPr lang="en-US" sz="1800">
                <a:solidFill>
                  <a:srgbClr val="222222"/>
                </a:solidFill>
                <a:latin typeface="Helvetica Neue"/>
                <a:ea typeface="Helvetica Neue"/>
                <a:cs typeface="Helvetica Neue"/>
                <a:sym typeface="Helvetica Neue"/>
              </a:rPr>
              <a:t> royal family. After </a:t>
            </a:r>
            <a:r>
              <a:rPr lang="en-US" sz="1800" u="sng">
                <a:solidFill>
                  <a:srgbClr val="C4E46E"/>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killing</a:t>
            </a:r>
            <a:r>
              <a:rPr lang="en-US" sz="1800">
                <a:solidFill>
                  <a:srgbClr val="222222"/>
                </a:solidFill>
                <a:latin typeface="Helvetica Neue"/>
                <a:ea typeface="Helvetica Neue"/>
                <a:cs typeface="Helvetica Neue"/>
                <a:sym typeface="Helvetica Neue"/>
              </a:rPr>
              <a:t> an Egyptian slave-master, Moses fled across the </a:t>
            </a:r>
            <a:r>
              <a:rPr lang="en-US" sz="1800" u="sng">
                <a:solidFill>
                  <a:srgbClr val="C4E46E"/>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Red Sea</a:t>
            </a:r>
            <a:r>
              <a:rPr lang="en-US" sz="1800">
                <a:solidFill>
                  <a:srgbClr val="222222"/>
                </a:solidFill>
                <a:latin typeface="Helvetica Neue"/>
                <a:ea typeface="Helvetica Neue"/>
                <a:cs typeface="Helvetica Neue"/>
                <a:sym typeface="Helvetica Neue"/>
              </a:rPr>
              <a:t> to Midian where he tended the flocks of Jethro, a priest of Midian on the slopes of Mt. Horeb. After the </a:t>
            </a:r>
            <a:r>
              <a:rPr lang="en-US" sz="1800" u="sng">
                <a:solidFill>
                  <a:srgbClr val="C4E46E"/>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Ten Plagues</a:t>
            </a:r>
            <a:r>
              <a:rPr lang="en-US" sz="1800">
                <a:solidFill>
                  <a:srgbClr val="222222"/>
                </a:solidFill>
                <a:latin typeface="Helvetica Neue"/>
                <a:ea typeface="Helvetica Neue"/>
                <a:cs typeface="Helvetica Neue"/>
                <a:sym typeface="Helvetica Neue"/>
              </a:rPr>
              <a:t> were unleashed on </a:t>
            </a:r>
            <a:r>
              <a:rPr lang="en-US" sz="1800" u="sng">
                <a:solidFill>
                  <a:srgbClr val="C4E46E"/>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Egypt</a:t>
            </a:r>
            <a:r>
              <a:rPr lang="en-US" sz="1800">
                <a:solidFill>
                  <a:srgbClr val="222222"/>
                </a:solidFill>
                <a:latin typeface="Helvetica Neue"/>
                <a:ea typeface="Helvetica Neue"/>
                <a:cs typeface="Helvetica Neue"/>
                <a:sym typeface="Helvetica Neue"/>
              </a:rPr>
              <a:t>, Moses led the Hebrew people out of Egypt, across the </a:t>
            </a:r>
            <a:r>
              <a:rPr lang="en-US" sz="1800" u="sng">
                <a:solidFill>
                  <a:srgbClr val="C4E46E"/>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Red Sea</a:t>
            </a:r>
            <a:r>
              <a:rPr lang="en-US" sz="1800">
                <a:solidFill>
                  <a:srgbClr val="222222"/>
                </a:solidFill>
                <a:latin typeface="Helvetica Neue"/>
                <a:ea typeface="Helvetica Neue"/>
                <a:cs typeface="Helvetica Neue"/>
                <a:sym typeface="Helvetica Neue"/>
              </a:rPr>
              <a:t>, where they based themselves at Horeb and compassed the borders of Edom. It was at this time that Moses received the </a:t>
            </a:r>
            <a:r>
              <a:rPr lang="en-US" sz="1800" u="sng">
                <a:solidFill>
                  <a:srgbClr val="C4E46E"/>
                </a:solidFill>
                <a:latin typeface="Helvetica Neue"/>
                <a:ea typeface="Helvetica Neue"/>
                <a:cs typeface="Helvetica Neue"/>
                <a:sym typeface="Helvetica Neue"/>
                <a:hlinkClick r:id="rId10">
                  <a:extLst>
                    <a:ext uri="{A12FA001-AC4F-418D-AE19-62706E023703}">
                      <ahyp:hlinkClr xmlns:ahyp="http://schemas.microsoft.com/office/drawing/2018/hyperlinkcolor" val="tx"/>
                    </a:ext>
                  </a:extLst>
                </a:hlinkClick>
              </a:rPr>
              <a:t>Ten Commandments</a:t>
            </a:r>
            <a:r>
              <a:rPr lang="en-US" sz="1800">
                <a:solidFill>
                  <a:srgbClr val="222222"/>
                </a:solidFill>
                <a:latin typeface="Helvetica Neue"/>
                <a:ea typeface="Helvetica Neue"/>
                <a:cs typeface="Helvetica Neue"/>
                <a:sym typeface="Helvetica Neue"/>
              </a:rPr>
              <a:t>.</a:t>
            </a:r>
            <a:endParaRPr sz="1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322" name="Google Shape;32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b585595e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22222"/>
                </a:solidFill>
                <a:latin typeface="Helvetica Neue"/>
                <a:ea typeface="Helvetica Neue"/>
                <a:cs typeface="Helvetica Neue"/>
                <a:sym typeface="Helvetica Neue"/>
              </a:rPr>
              <a:t>According to the Book of </a:t>
            </a:r>
            <a:r>
              <a:rPr lang="en-US" sz="1800" u="sng">
                <a:solidFill>
                  <a:srgbClr val="C4E46E"/>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Exodus</a:t>
            </a:r>
            <a:r>
              <a:rPr lang="en-US" sz="1800">
                <a:solidFill>
                  <a:srgbClr val="222222"/>
                </a:solidFill>
                <a:latin typeface="Helvetica Neue"/>
                <a:ea typeface="Helvetica Neue"/>
                <a:cs typeface="Helvetica Neue"/>
                <a:sym typeface="Helvetica Neue"/>
              </a:rPr>
              <a:t>, Moses was born in a time when his people were increasing in number and the Egyptian </a:t>
            </a:r>
            <a:r>
              <a:rPr lang="en-US" sz="1800" u="sng">
                <a:solidFill>
                  <a:srgbClr val="C4E46E"/>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Pharaoh</a:t>
            </a:r>
            <a:r>
              <a:rPr lang="en-US" sz="1800">
                <a:solidFill>
                  <a:srgbClr val="222222"/>
                </a:solidFill>
                <a:latin typeface="Helvetica Neue"/>
                <a:ea typeface="Helvetica Neue"/>
                <a:cs typeface="Helvetica Neue"/>
                <a:sym typeface="Helvetica Neue"/>
              </a:rPr>
              <a:t> was worried that they might help Egypt's enemies. Moses' Hebrew mother, Jochebed, hid him when the Pharaoh ordered all newborn Hebrew boys to be killed, and he ended up being adopted into the </a:t>
            </a:r>
            <a:r>
              <a:rPr lang="en-US" sz="1800" u="sng">
                <a:solidFill>
                  <a:srgbClr val="C4E46E"/>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Egyptian</a:t>
            </a:r>
            <a:r>
              <a:rPr lang="en-US" sz="1800">
                <a:solidFill>
                  <a:srgbClr val="222222"/>
                </a:solidFill>
                <a:latin typeface="Helvetica Neue"/>
                <a:ea typeface="Helvetica Neue"/>
                <a:cs typeface="Helvetica Neue"/>
                <a:sym typeface="Helvetica Neue"/>
              </a:rPr>
              <a:t> royal family. After </a:t>
            </a:r>
            <a:r>
              <a:rPr lang="en-US" sz="1800" u="sng">
                <a:solidFill>
                  <a:srgbClr val="C4E46E"/>
                </a:solidFill>
                <a:latin typeface="Helvetica Neue"/>
                <a:ea typeface="Helvetica Neue"/>
                <a:cs typeface="Helvetica Neue"/>
                <a:sym typeface="Helvetica Neue"/>
                <a:hlinkClick r:id="rId6">
                  <a:extLst>
                    <a:ext uri="{A12FA001-AC4F-418D-AE19-62706E023703}">
                      <ahyp:hlinkClr xmlns:ahyp="http://schemas.microsoft.com/office/drawing/2018/hyperlinkcolor" val="tx"/>
                    </a:ext>
                  </a:extLst>
                </a:hlinkClick>
              </a:rPr>
              <a:t>killing</a:t>
            </a:r>
            <a:r>
              <a:rPr lang="en-US" sz="1800">
                <a:solidFill>
                  <a:srgbClr val="222222"/>
                </a:solidFill>
                <a:latin typeface="Helvetica Neue"/>
                <a:ea typeface="Helvetica Neue"/>
                <a:cs typeface="Helvetica Neue"/>
                <a:sym typeface="Helvetica Neue"/>
              </a:rPr>
              <a:t> an Egyptian slave-master, Moses fled across the </a:t>
            </a:r>
            <a:r>
              <a:rPr lang="en-US" sz="1800" u="sng">
                <a:solidFill>
                  <a:srgbClr val="C4E46E"/>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Red Sea</a:t>
            </a:r>
            <a:r>
              <a:rPr lang="en-US" sz="1800">
                <a:solidFill>
                  <a:srgbClr val="222222"/>
                </a:solidFill>
                <a:latin typeface="Helvetica Neue"/>
                <a:ea typeface="Helvetica Neue"/>
                <a:cs typeface="Helvetica Neue"/>
                <a:sym typeface="Helvetica Neue"/>
              </a:rPr>
              <a:t> to Midian where he tended the flocks of Jethro, a priest of Midian on the slopes of Mt. Horeb. After the </a:t>
            </a:r>
            <a:r>
              <a:rPr lang="en-US" sz="1800" u="sng">
                <a:solidFill>
                  <a:srgbClr val="C4E46E"/>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Ten Plagues</a:t>
            </a:r>
            <a:r>
              <a:rPr lang="en-US" sz="1800">
                <a:solidFill>
                  <a:srgbClr val="222222"/>
                </a:solidFill>
                <a:latin typeface="Helvetica Neue"/>
                <a:ea typeface="Helvetica Neue"/>
                <a:cs typeface="Helvetica Neue"/>
                <a:sym typeface="Helvetica Neue"/>
              </a:rPr>
              <a:t> were unleashed on </a:t>
            </a:r>
            <a:r>
              <a:rPr lang="en-US" sz="1800" u="sng">
                <a:solidFill>
                  <a:srgbClr val="C4E46E"/>
                </a:solidFill>
                <a:latin typeface="Helvetica Neue"/>
                <a:ea typeface="Helvetica Neue"/>
                <a:cs typeface="Helvetica Neue"/>
                <a:sym typeface="Helvetica Neue"/>
                <a:hlinkClick r:id="rId9">
                  <a:extLst>
                    <a:ext uri="{A12FA001-AC4F-418D-AE19-62706E023703}">
                      <ahyp:hlinkClr xmlns:ahyp="http://schemas.microsoft.com/office/drawing/2018/hyperlinkcolor" val="tx"/>
                    </a:ext>
                  </a:extLst>
                </a:hlinkClick>
              </a:rPr>
              <a:t>Egypt</a:t>
            </a:r>
            <a:r>
              <a:rPr lang="en-US" sz="1800">
                <a:solidFill>
                  <a:srgbClr val="222222"/>
                </a:solidFill>
                <a:latin typeface="Helvetica Neue"/>
                <a:ea typeface="Helvetica Neue"/>
                <a:cs typeface="Helvetica Neue"/>
                <a:sym typeface="Helvetica Neue"/>
              </a:rPr>
              <a:t>, Moses led the Hebrew people out of Egypt, across the </a:t>
            </a:r>
            <a:r>
              <a:rPr lang="en-US" sz="1800" u="sng">
                <a:solidFill>
                  <a:srgbClr val="C4E46E"/>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Red Sea</a:t>
            </a:r>
            <a:r>
              <a:rPr lang="en-US" sz="1800">
                <a:solidFill>
                  <a:srgbClr val="222222"/>
                </a:solidFill>
                <a:latin typeface="Helvetica Neue"/>
                <a:ea typeface="Helvetica Neue"/>
                <a:cs typeface="Helvetica Neue"/>
                <a:sym typeface="Helvetica Neue"/>
              </a:rPr>
              <a:t>, where they based themselves at Horeb and compassed the borders of Edom. It was at this time that Moses received the </a:t>
            </a:r>
            <a:r>
              <a:rPr lang="en-US" sz="1800" u="sng">
                <a:solidFill>
                  <a:srgbClr val="C4E46E"/>
                </a:solidFill>
                <a:latin typeface="Helvetica Neue"/>
                <a:ea typeface="Helvetica Neue"/>
                <a:cs typeface="Helvetica Neue"/>
                <a:sym typeface="Helvetica Neue"/>
                <a:hlinkClick r:id="rId10">
                  <a:extLst>
                    <a:ext uri="{A12FA001-AC4F-418D-AE19-62706E023703}">
                      <ahyp:hlinkClr xmlns:ahyp="http://schemas.microsoft.com/office/drawing/2018/hyperlinkcolor" val="tx"/>
                    </a:ext>
                  </a:extLst>
                </a:hlinkClick>
              </a:rPr>
              <a:t>Ten Commandments</a:t>
            </a:r>
            <a:r>
              <a:rPr lang="en-US" sz="1800">
                <a:solidFill>
                  <a:srgbClr val="222222"/>
                </a:solidFill>
                <a:latin typeface="Helvetica Neue"/>
                <a:ea typeface="Helvetica Neue"/>
                <a:cs typeface="Helvetica Neue"/>
                <a:sym typeface="Helvetica Neue"/>
              </a:rPr>
              <a:t>.</a:t>
            </a:r>
            <a:endParaRPr sz="180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331" name="Google Shape;331;gb585595ec7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b585595ec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b585595ec7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585595ec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585595e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b585595ec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1" name="Google Shape;371;gb585595ec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b585595ec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b585595ec7_0_1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b585595ec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4" name="Google Shape;414;gb585595ec7_0_1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585595ec7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1" name="Google Shape;441;gb585595ec7_0_17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b585595ec7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b585595ec7_0_2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b585595ec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b585595ec7_0_2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b585595ec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b585595ec7_0_2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999d5a2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gb999d5a24b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585595ec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b585595ec7_0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999d5a24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gb999d5a24b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b999d5a24b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gb999d5a24b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b999d5a24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gb999d5a24b_0_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b999d5a24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b999d5a24b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b999d5a24b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gb999d5a24b_1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b999d5a24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gb999d5a24b_1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b999d5a24b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b999d5a24b_1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b999d5a24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b999d5a24b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b999d5a24b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b999d5a24b_1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999d5a24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gb999d5a24b_1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b999d5a24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gb999d5a24b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999d5a24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b999d5a2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585595ec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b585595ec7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585595ec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b585595ec7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585595ec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b585595ec7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585595ec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b585595ec7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99C4F9"/>
            </a:gs>
            <a:gs pos="100000">
              <a:srgbClr val="247DEA"/>
            </a:gs>
          </a:gsLst>
          <a:lin ang="5400012" scaled="0"/>
        </a:gra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600"/>
              <a:buNone/>
              <a:defRPr cap="none">
                <a:solidFill>
                  <a:schemeClr val="accent1"/>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18" name="Google Shape;18;p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11"/>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6" name="Google Shape;76;p1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2" name="Google Shape;82;p1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b="0" i="0" cap="small">
                <a:solidFill>
                  <a:schemeClr val="accent1"/>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13"/>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9" name="Google Shape;89;p1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2" name="Google Shape;92;p13"/>
          <p:cNvSpPr txBox="1"/>
          <p:nvPr/>
        </p:nvSpPr>
        <p:spPr>
          <a:xfrm>
            <a:off x="898295" y="971253"/>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chemeClr val="accent1"/>
                </a:solidFill>
                <a:latin typeface="Arial"/>
                <a:ea typeface="Arial"/>
                <a:cs typeface="Arial"/>
                <a:sym typeface="Arial"/>
              </a:rPr>
              <a:t>“</a:t>
            </a:r>
            <a:endParaRPr/>
          </a:p>
        </p:txBody>
      </p:sp>
      <p:sp>
        <p:nvSpPr>
          <p:cNvPr id="93" name="Google Shape;93;p13"/>
          <p:cNvSpPr txBox="1"/>
          <p:nvPr/>
        </p:nvSpPr>
        <p:spPr>
          <a:xfrm>
            <a:off x="9330490" y="2613787"/>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chemeClr val="accent1"/>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97" name="Google Shape;97;p1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5"/>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3" name="Google Shape;103;p15"/>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4" name="Google Shape;104;p15"/>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5" name="Google Shape;105;p15"/>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06" name="Google Shape;106;p15"/>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7" name="Google Shape;107;p15"/>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08" name="Google Shape;108;p15"/>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09" name="Google Shape;109;p15"/>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0" name="Google Shape;110;p1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6"/>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6" name="Google Shape;116;p16"/>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7" name="Google Shape;117;p16"/>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8" name="Google Shape;118;p16"/>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9" name="Google Shape;119;p16"/>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0" name="Google Shape;120;p16"/>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1" name="Google Shape;121;p16"/>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2" name="Google Shape;122;p16"/>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6"/>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24" name="Google Shape;124;p16"/>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25" name="Google Shape;125;p16"/>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26" name="Google Shape;126;p1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2" name="Google Shape;132;p1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body" idx="1"/>
          </p:nvPr>
        </p:nvSpPr>
        <p:spPr>
          <a:xfrm rot="5400000">
            <a:off x="1679575" y="-139699"/>
            <a:ext cx="5368924" cy="742314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8" name="Google Shape;138;p1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0"/>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56" name="Google Shape;156;p2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rgbClr val="99C4F9"/>
            </a:gs>
            <a:gs pos="100000">
              <a:srgbClr val="247DEA"/>
            </a:gs>
          </a:gsLst>
          <a:path path="circle">
            <a:fillToRect l="50000" t="50000" r="50000" b="50000"/>
          </a:path>
          <a:tileRect/>
        </a:gra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4" name="Google Shape;24;p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154953" y="2861725"/>
            <a:ext cx="5063400" cy="19155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1154955" y="4777381"/>
            <a:ext cx="8825658" cy="860400"/>
          </a:xfrm>
          <a:prstGeom prst="rect">
            <a:avLst/>
          </a:prstGeom>
          <a:solidFill>
            <a:srgbClr val="FFFFFF"/>
          </a:solidFill>
          <a:ln>
            <a:noFill/>
          </a:ln>
        </p:spPr>
        <p:txBody>
          <a:bodyPr spcFirstLastPara="1" wrap="square" lIns="91425" tIns="45700" rIns="91425" bIns="45700" anchor="t" anchorCtr="0">
            <a:noAutofit/>
          </a:bodyPr>
          <a:lstStyle>
            <a:lvl1pPr marL="457200" lvl="0" indent="-228600" algn="l">
              <a:spcBef>
                <a:spcPts val="1000"/>
              </a:spcBef>
              <a:spcAft>
                <a:spcPts val="0"/>
              </a:spcAft>
              <a:buClr>
                <a:srgbClr val="FFFFFF"/>
              </a:buClr>
              <a:buSzPts val="3200"/>
              <a:buNone/>
              <a:defRPr sz="3200" cap="none">
                <a:solidFill>
                  <a:srgbClr val="FFFFFF"/>
                </a:solidFill>
              </a:defRPr>
            </a:lvl1pPr>
            <a:lvl2pPr marL="914400" lvl="1" indent="-228600" algn="l">
              <a:spcBef>
                <a:spcPts val="1000"/>
              </a:spcBef>
              <a:spcAft>
                <a:spcPts val="0"/>
              </a:spcAft>
              <a:buSzPts val="2500"/>
              <a:buNone/>
              <a:defRPr sz="25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4" name="Google Shape;34;p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0" name="Google Shape;40;p6"/>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1" name="Google Shape;41;p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7" name="Google Shape;47;p7"/>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8" name="Google Shape;48;p7"/>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9" name="Google Shape;49;p7"/>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0" name="Google Shape;50;p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154954" y="1447800"/>
            <a:ext cx="3401064" cy="1447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noAutofit/>
          </a:bodyPr>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1" name="Google Shape;61;p9"/>
          <p:cNvSpPr txBox="1">
            <a:spLocks noGrp="1"/>
          </p:cNvSpPr>
          <p:nvPr>
            <p:ph type="body" idx="2"/>
          </p:nvPr>
        </p:nvSpPr>
        <p:spPr>
          <a:xfrm>
            <a:off x="1154954" y="3129280"/>
            <a:ext cx="3401063" cy="289559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2" name="Google Shape;62;p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68" name="Google Shape;68;p10"/>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9" name="Google Shape;69;p1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9">
            <a:alphaModFix/>
          </a:blip>
          <a:srcRect l="3613"/>
          <a:stretch/>
        </p:blipFill>
        <p:spPr>
          <a:xfrm>
            <a:off x="0" y="2669685"/>
            <a:ext cx="4037012" cy="4188315"/>
          </a:xfrm>
          <a:prstGeom prst="rect">
            <a:avLst/>
          </a:prstGeom>
          <a:noFill/>
          <a:ln>
            <a:noFill/>
          </a:ln>
        </p:spPr>
      </p:pic>
      <p:pic>
        <p:nvPicPr>
          <p:cNvPr id="7" name="Google Shape;7;p1"/>
          <p:cNvPicPr preferRelativeResize="0"/>
          <p:nvPr/>
        </p:nvPicPr>
        <p:blipFill rotWithShape="1">
          <a:blip r:embed="rId20">
            <a:alphaModFix/>
          </a:blip>
          <a:srcRect l="35640"/>
          <a:stretch/>
        </p:blipFill>
        <p:spPr>
          <a:xfrm>
            <a:off x="0" y="2892347"/>
            <a:ext cx="1522412" cy="2365453"/>
          </a:xfrm>
          <a:prstGeom prst="rect">
            <a:avLst/>
          </a:prstGeom>
          <a:noFill/>
          <a:ln>
            <a:noFill/>
          </a:ln>
        </p:spPr>
      </p:pic>
      <p:sp>
        <p:nvSpPr>
          <p:cNvPr id="8" name="Google Shape;8;p1"/>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
          <p:cNvPicPr preferRelativeResize="0"/>
          <p:nvPr/>
        </p:nvPicPr>
        <p:blipFill rotWithShape="1">
          <a:blip r:embed="rId21">
            <a:alphaModFix/>
          </a:blip>
          <a:srcRect t="28812"/>
          <a:stretch/>
        </p:blipFill>
        <p:spPr>
          <a:xfrm>
            <a:off x="7999412" y="0"/>
            <a:ext cx="1603387" cy="1141407"/>
          </a:xfrm>
          <a:prstGeom prst="rect">
            <a:avLst/>
          </a:prstGeom>
          <a:noFill/>
          <a:ln>
            <a:noFill/>
          </a:ln>
        </p:spPr>
      </p:pic>
      <p:pic>
        <p:nvPicPr>
          <p:cNvPr id="10" name="Google Shape;10;p1"/>
          <p:cNvPicPr preferRelativeResize="0"/>
          <p:nvPr/>
        </p:nvPicPr>
        <p:blipFill rotWithShape="1">
          <a:blip r:embed="rId22">
            <a:alphaModFix/>
          </a:blip>
          <a:srcRect b="23320"/>
          <a:stretch/>
        </p:blipFill>
        <p:spPr>
          <a:xfrm>
            <a:off x="8609012" y="6096000"/>
            <a:ext cx="993734" cy="762000"/>
          </a:xfrm>
          <a:prstGeom prst="rect">
            <a:avLst/>
          </a:prstGeom>
          <a:noFill/>
          <a:ln>
            <a:noFill/>
          </a:ln>
        </p:spPr>
      </p:pic>
      <p:sp>
        <p:nvSpPr>
          <p:cNvPr id="11" name="Google Shape;11;p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 name="Google Shape;12;p1"/>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1000"/>
              </a:spcBef>
              <a:spcAft>
                <a:spcPts val="0"/>
              </a:spcAft>
              <a:buClr>
                <a:schemeClr val="accent1"/>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chemeClr val="accent1"/>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pic>
        <p:nvPicPr>
          <p:cNvPr id="142" name="Google Shape;142;p19"/>
          <p:cNvPicPr preferRelativeResize="0"/>
          <p:nvPr/>
        </p:nvPicPr>
        <p:blipFill rotWithShape="1">
          <a:blip r:embed="rId4">
            <a:alphaModFix/>
          </a:blip>
          <a:srcRect l="3613"/>
          <a:stretch/>
        </p:blipFill>
        <p:spPr>
          <a:xfrm>
            <a:off x="0" y="2669685"/>
            <a:ext cx="4037012" cy="4188315"/>
          </a:xfrm>
          <a:prstGeom prst="rect">
            <a:avLst/>
          </a:prstGeom>
          <a:noFill/>
          <a:ln>
            <a:noFill/>
          </a:ln>
        </p:spPr>
      </p:pic>
      <p:pic>
        <p:nvPicPr>
          <p:cNvPr id="143" name="Google Shape;143;p19"/>
          <p:cNvPicPr preferRelativeResize="0"/>
          <p:nvPr/>
        </p:nvPicPr>
        <p:blipFill rotWithShape="1">
          <a:blip r:embed="rId5">
            <a:alphaModFix/>
          </a:blip>
          <a:srcRect l="35640"/>
          <a:stretch/>
        </p:blipFill>
        <p:spPr>
          <a:xfrm>
            <a:off x="0" y="2892347"/>
            <a:ext cx="1522412" cy="2365453"/>
          </a:xfrm>
          <a:prstGeom prst="rect">
            <a:avLst/>
          </a:prstGeom>
          <a:noFill/>
          <a:ln>
            <a:noFill/>
          </a:ln>
        </p:spPr>
      </p:pic>
      <p:sp>
        <p:nvSpPr>
          <p:cNvPr id="144" name="Google Shape;144;p19"/>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19"/>
          <p:cNvPicPr preferRelativeResize="0"/>
          <p:nvPr/>
        </p:nvPicPr>
        <p:blipFill rotWithShape="1">
          <a:blip r:embed="rId6">
            <a:alphaModFix/>
          </a:blip>
          <a:srcRect t="28812"/>
          <a:stretch/>
        </p:blipFill>
        <p:spPr>
          <a:xfrm>
            <a:off x="7999412" y="0"/>
            <a:ext cx="1603387" cy="1141407"/>
          </a:xfrm>
          <a:prstGeom prst="rect">
            <a:avLst/>
          </a:prstGeom>
          <a:noFill/>
          <a:ln>
            <a:noFill/>
          </a:ln>
        </p:spPr>
      </p:pic>
      <p:pic>
        <p:nvPicPr>
          <p:cNvPr id="146" name="Google Shape;146;p19"/>
          <p:cNvPicPr preferRelativeResize="0"/>
          <p:nvPr/>
        </p:nvPicPr>
        <p:blipFill rotWithShape="1">
          <a:blip r:embed="rId7">
            <a:alphaModFix/>
          </a:blip>
          <a:srcRect b="23320"/>
          <a:stretch/>
        </p:blipFill>
        <p:spPr>
          <a:xfrm>
            <a:off x="8609012" y="6096000"/>
            <a:ext cx="993734" cy="762000"/>
          </a:xfrm>
          <a:prstGeom prst="rect">
            <a:avLst/>
          </a:prstGeom>
          <a:noFill/>
          <a:ln>
            <a:noFill/>
          </a:ln>
        </p:spPr>
      </p:pic>
      <p:sp>
        <p:nvSpPr>
          <p:cNvPr id="147" name="Google Shape;147;p1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2"/>
              </a:buClr>
              <a:buSzPts val="4200"/>
              <a:buFont typeface="Century Gothic"/>
              <a:buNone/>
              <a:defRPr sz="42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9" name="Google Shape;149;p19"/>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lvl1pPr marL="457200" marR="0" lvl="0" indent="-330200" algn="l" rtl="0">
              <a:spcBef>
                <a:spcPts val="1000"/>
              </a:spcBef>
              <a:spcAft>
                <a:spcPts val="0"/>
              </a:spcAft>
              <a:buClr>
                <a:schemeClr val="accent1"/>
              </a:buClr>
              <a:buSzPts val="1600"/>
              <a:buFont typeface="Noto Sans Symbols"/>
              <a:buChar char="►"/>
              <a:defRPr sz="2000" b="0" i="0" u="none" strike="noStrike" cap="none">
                <a:solidFill>
                  <a:schemeClr val="dk1"/>
                </a:solidFill>
                <a:latin typeface="Century Gothic"/>
                <a:ea typeface="Century Gothic"/>
                <a:cs typeface="Century Gothic"/>
                <a:sym typeface="Century Gothic"/>
              </a:defRPr>
            </a:lvl1pPr>
            <a:lvl2pPr marL="914400" marR="0" lvl="1" indent="-320040" algn="l" rtl="0">
              <a:spcBef>
                <a:spcPts val="1000"/>
              </a:spcBef>
              <a:spcAft>
                <a:spcPts val="0"/>
              </a:spcAft>
              <a:buClr>
                <a:schemeClr val="accent1"/>
              </a:buClr>
              <a:buSzPts val="1440"/>
              <a:buFont typeface="Noto Sans Symbols"/>
              <a:buChar char="►"/>
              <a:defRPr sz="1800" b="0" i="0" u="none" strike="noStrike" cap="none">
                <a:solidFill>
                  <a:schemeClr val="dk1"/>
                </a:solidFill>
                <a:latin typeface="Century Gothic"/>
                <a:ea typeface="Century Gothic"/>
                <a:cs typeface="Century Gothic"/>
                <a:sym typeface="Century Gothic"/>
              </a:defRPr>
            </a:lvl2pPr>
            <a:lvl3pPr marL="1371600" marR="0" lvl="2" indent="-309880" algn="l" rtl="0">
              <a:spcBef>
                <a:spcPts val="1000"/>
              </a:spcBef>
              <a:spcAft>
                <a:spcPts val="0"/>
              </a:spcAft>
              <a:buClr>
                <a:schemeClr val="accent1"/>
              </a:buClr>
              <a:buSzPts val="1280"/>
              <a:buFont typeface="Noto Sans Symbols"/>
              <a:buChar char="►"/>
              <a:defRPr sz="1600" b="0" i="0" u="none" strike="noStrike" cap="none">
                <a:solidFill>
                  <a:schemeClr val="dk1"/>
                </a:solidFill>
                <a:latin typeface="Century Gothic"/>
                <a:ea typeface="Century Gothic"/>
                <a:cs typeface="Century Gothic"/>
                <a:sym typeface="Century Gothic"/>
              </a:defRPr>
            </a:lvl3pPr>
            <a:lvl4pPr marL="1828800" marR="0" lvl="3" indent="-299719"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4pPr>
            <a:lvl5pPr marL="2286000" marR="0" lvl="4" indent="-299720"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5pPr>
            <a:lvl6pPr marL="2743200" marR="0" lvl="5" indent="-299720"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6pPr>
            <a:lvl7pPr marL="3200400" marR="0" lvl="6" indent="-299720"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7pPr>
            <a:lvl8pPr marL="3657600" marR="0" lvl="7" indent="-299720"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8pPr>
            <a:lvl9pPr marL="4114800" marR="0" lvl="8" indent="-299720" algn="l" rtl="0">
              <a:spcBef>
                <a:spcPts val="1000"/>
              </a:spcBef>
              <a:spcAft>
                <a:spcPts val="0"/>
              </a:spcAft>
              <a:buClr>
                <a:schemeClr val="accent1"/>
              </a:buClr>
              <a:buSzPts val="1120"/>
              <a:buFont typeface="Noto Sans Symbols"/>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0" name="Google Shape;150;p1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Google Shape;151;p1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Google Shape;152;p1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rgbClr val="888888"/>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rgbClr val="888888"/>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rgbClr val="888888"/>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rgbClr val="888888"/>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rgbClr val="888888"/>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rgbClr val="888888"/>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rgbClr val="888888"/>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rgbClr val="888888"/>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rgbClr val="888888"/>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Yr4FP4mJj2Y"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drive.google.com/file/d/17ToCIGFedlgGy_rZJ5A5EcZE8aDk7dT4/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s://kidsministrythoughts.files.wordpress.com/2014/07/10-commandments.jp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https://abcjesuslovesme.com/media/documents/10%20Commandments%20Train.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bcjesuslovesme.com/media/documents/Bible/Moses%20Receives%20the%2010%20Commandments.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hyperlink" Target="https://abcjesuslovesme.com/ideas/10-commandments?epik=dj0yJnU9R1pXQ3lWMlpDbVRGVXRDcmJnR0xab2psekY0MzRaLTAmcD0wJm49MDJHOFZpZloxSnR0MWRuRWc2cnVMdyZ0PUFBQUFBR0FSLU5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youtu.be/dPTE5znrDAk"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youtu.be/IzGnEcx37u4"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162"/>
        <p:cNvGrpSpPr/>
        <p:nvPr/>
      </p:nvGrpSpPr>
      <p:grpSpPr>
        <a:xfrm>
          <a:off x="0" y="0"/>
          <a:ext cx="0" cy="0"/>
          <a:chOff x="0" y="0"/>
          <a:chExt cx="0" cy="0"/>
        </a:xfrm>
      </p:grpSpPr>
      <p:pic>
        <p:nvPicPr>
          <p:cNvPr id="163" name="Google Shape;163;p21"/>
          <p:cNvPicPr preferRelativeResize="0"/>
          <p:nvPr/>
        </p:nvPicPr>
        <p:blipFill rotWithShape="1">
          <a:blip r:embed="rId3">
            <a:alphaModFix amt="25000"/>
          </a:blip>
          <a:srcRect t="20389" b="5842"/>
          <a:stretch/>
        </p:blipFill>
        <p:spPr>
          <a:xfrm>
            <a:off x="3495" y="10"/>
            <a:ext cx="12191981" cy="6857990"/>
          </a:xfrm>
          <a:prstGeom prst="rect">
            <a:avLst/>
          </a:prstGeom>
          <a:noFill/>
          <a:ln>
            <a:noFill/>
          </a:ln>
        </p:spPr>
      </p:pic>
      <p:sp>
        <p:nvSpPr>
          <p:cNvPr id="164" name="Google Shape;164;p21"/>
          <p:cNvSpPr txBox="1">
            <a:spLocks noGrp="1"/>
          </p:cNvSpPr>
          <p:nvPr>
            <p:ph type="title"/>
          </p:nvPr>
        </p:nvSpPr>
        <p:spPr>
          <a:xfrm>
            <a:off x="1154953" y="2861725"/>
            <a:ext cx="5063400" cy="1915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7200"/>
              <a:buFont typeface="Century Gothic"/>
              <a:buNone/>
            </a:pPr>
            <a:r>
              <a:rPr lang="en-US"/>
              <a:t>10 Commandments</a:t>
            </a:r>
            <a:endParaRPr/>
          </a:p>
        </p:txBody>
      </p:sp>
      <p:sp>
        <p:nvSpPr>
          <p:cNvPr id="165" name="Google Shape;165;p21"/>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120"/>
              <a:buNone/>
            </a:pPr>
            <a:r>
              <a:rPr lang="en-US" sz="1400">
                <a:solidFill>
                  <a:schemeClr val="dk1"/>
                </a:solidFill>
                <a:latin typeface="Arial"/>
                <a:ea typeface="Arial"/>
                <a:cs typeface="Arial"/>
                <a:sym typeface="Arial"/>
              </a:rPr>
              <a:t>PRESENTED BY:</a:t>
            </a:r>
            <a:endParaRPr/>
          </a:p>
          <a:p>
            <a:pPr marL="0" lvl="0" indent="0" algn="l" rtl="0">
              <a:lnSpc>
                <a:spcPct val="90000"/>
              </a:lnSpc>
              <a:spcBef>
                <a:spcPts val="1000"/>
              </a:spcBef>
              <a:spcAft>
                <a:spcPts val="0"/>
              </a:spcAft>
              <a:buSzPts val="1120"/>
              <a:buNone/>
            </a:pPr>
            <a:r>
              <a:rPr lang="en-US" sz="1400">
                <a:solidFill>
                  <a:schemeClr val="dk1"/>
                </a:solidFill>
                <a:latin typeface="Arial"/>
                <a:ea typeface="Arial"/>
                <a:cs typeface="Arial"/>
                <a:sym typeface="Arial"/>
              </a:rPr>
              <a:t>CHERRIE BETAUDIER</a:t>
            </a:r>
            <a:endParaRPr/>
          </a:p>
          <a:p>
            <a:pPr marL="0" lvl="0" indent="0" algn="l" rtl="0">
              <a:lnSpc>
                <a:spcPct val="90000"/>
              </a:lnSpc>
              <a:spcBef>
                <a:spcPts val="1000"/>
              </a:spcBef>
              <a:spcAft>
                <a:spcPts val="0"/>
              </a:spcAft>
              <a:buSzPts val="1120"/>
              <a:buNone/>
            </a:pPr>
            <a:r>
              <a:rPr lang="en-US" sz="1400">
                <a:solidFill>
                  <a:schemeClr val="dk1"/>
                </a:solidFill>
                <a:latin typeface="Arial"/>
                <a:ea typeface="Arial"/>
                <a:cs typeface="Arial"/>
                <a:sym typeface="Arial"/>
              </a:rPr>
              <a:t>NORTH AREA ADVENTURER ADMINISTRATOR</a:t>
            </a:r>
            <a:endParaRPr/>
          </a:p>
          <a:p>
            <a:pPr marL="0" lvl="0" indent="0" algn="l" rtl="0">
              <a:lnSpc>
                <a:spcPct val="90000"/>
              </a:lnSpc>
              <a:spcBef>
                <a:spcPts val="1000"/>
              </a:spcBef>
              <a:spcAft>
                <a:spcPts val="0"/>
              </a:spcAft>
              <a:buSzPts val="1120"/>
              <a:buNone/>
            </a:pPr>
            <a:r>
              <a:rPr lang="en-US" sz="1400">
                <a:solidFill>
                  <a:schemeClr val="dk1"/>
                </a:solidFill>
                <a:latin typeface="Arial"/>
                <a:ea typeface="Arial"/>
                <a:cs typeface="Arial"/>
                <a:sym typeface="Arial"/>
              </a:rPr>
              <a:t>FLORIDA CONFERENCE OF SEVENTH DAY ADVENTISTS</a:t>
            </a:r>
            <a:endParaRPr sz="700">
              <a:solidFill>
                <a:schemeClr val="dk1"/>
              </a:solidFill>
              <a:latin typeface="Arial"/>
              <a:ea typeface="Arial"/>
              <a:cs typeface="Arial"/>
              <a:sym typeface="Arial"/>
            </a:endParaRPr>
          </a:p>
        </p:txBody>
      </p:sp>
      <p:pic>
        <p:nvPicPr>
          <p:cNvPr id="166" name="Google Shape;166;p21" descr="A person wearing sunglasses&#10;&#10;Description automatically generated with medium confidence"/>
          <p:cNvPicPr preferRelativeResize="0"/>
          <p:nvPr/>
        </p:nvPicPr>
        <p:blipFill rotWithShape="1">
          <a:blip r:embed="rId4">
            <a:alphaModFix/>
          </a:blip>
          <a:srcRect/>
          <a:stretch/>
        </p:blipFill>
        <p:spPr>
          <a:xfrm>
            <a:off x="9468700" y="3221221"/>
            <a:ext cx="1964550" cy="3393313"/>
          </a:xfrm>
          <a:prstGeom prst="rect">
            <a:avLst/>
          </a:prstGeom>
          <a:noFill/>
          <a:ln w="38100" cap="flat" cmpd="sng">
            <a:solidFill>
              <a:srgbClr val="000000"/>
            </a:solidFill>
            <a:prstDash val="solid"/>
            <a:round/>
            <a:headEnd type="none" w="sm" len="sm"/>
            <a:tailEnd type="none" w="sm" len="sm"/>
          </a:ln>
        </p:spPr>
      </p:pic>
      <p:pic>
        <p:nvPicPr>
          <p:cNvPr id="167" name="Google Shape;167;p21"/>
          <p:cNvPicPr preferRelativeResize="0"/>
          <p:nvPr/>
        </p:nvPicPr>
        <p:blipFill rotWithShape="1">
          <a:blip r:embed="rId5">
            <a:alphaModFix/>
          </a:blip>
          <a:srcRect/>
          <a:stretch/>
        </p:blipFill>
        <p:spPr>
          <a:xfrm>
            <a:off x="550048" y="607050"/>
            <a:ext cx="2396325" cy="2614175"/>
          </a:xfrm>
          <a:prstGeom prst="rect">
            <a:avLst/>
          </a:prstGeom>
          <a:noFill/>
          <a:ln>
            <a:noFill/>
          </a:ln>
        </p:spPr>
      </p:pic>
      <p:pic>
        <p:nvPicPr>
          <p:cNvPr id="168" name="Google Shape;168;p21"/>
          <p:cNvPicPr preferRelativeResize="0"/>
          <p:nvPr/>
        </p:nvPicPr>
        <p:blipFill>
          <a:blip r:embed="rId6">
            <a:alphaModFix/>
          </a:blip>
          <a:stretch>
            <a:fillRect/>
          </a:stretch>
        </p:blipFill>
        <p:spPr>
          <a:xfrm rot="539123">
            <a:off x="7426350" y="527175"/>
            <a:ext cx="4019500" cy="2501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273"/>
        <p:cNvGrpSpPr/>
        <p:nvPr/>
      </p:nvGrpSpPr>
      <p:grpSpPr>
        <a:xfrm>
          <a:off x="0" y="0"/>
          <a:ext cx="0" cy="0"/>
          <a:chOff x="0" y="0"/>
          <a:chExt cx="0" cy="0"/>
        </a:xfrm>
      </p:grpSpPr>
      <p:sp>
        <p:nvSpPr>
          <p:cNvPr id="274" name="Google Shape;274;p30"/>
          <p:cNvSpPr txBox="1">
            <a:spLocks noGrp="1"/>
          </p:cNvSpPr>
          <p:nvPr>
            <p:ph type="title"/>
          </p:nvPr>
        </p:nvSpPr>
        <p:spPr>
          <a:xfrm>
            <a:off x="650668" y="629266"/>
            <a:ext cx="4802031" cy="16419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Requirement 4 Answer</a:t>
            </a:r>
            <a:endParaRPr/>
          </a:p>
        </p:txBody>
      </p:sp>
      <p:sp>
        <p:nvSpPr>
          <p:cNvPr id="275" name="Google Shape;275;p3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txBox="1">
            <a:spLocks noGrp="1"/>
          </p:cNvSpPr>
          <p:nvPr>
            <p:ph type="body" idx="1"/>
          </p:nvPr>
        </p:nvSpPr>
        <p:spPr>
          <a:xfrm>
            <a:off x="650668" y="2438400"/>
            <a:ext cx="4802031" cy="3809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a:t>1. Decalogue</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en-US"/>
              <a:t>2. Law of God</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en-US"/>
              <a:t>3. God’s Happiness Rules</a:t>
            </a:r>
            <a:endParaRPr/>
          </a:p>
          <a:p>
            <a:pPr marL="342900" lvl="0" indent="-241300" algn="l" rtl="0">
              <a:spcBef>
                <a:spcPts val="1000"/>
              </a:spcBef>
              <a:spcAft>
                <a:spcPts val="0"/>
              </a:spcAft>
              <a:buSzPts val="1600"/>
              <a:buNone/>
            </a:pPr>
            <a:endParaRPr/>
          </a:p>
          <a:p>
            <a:pPr marL="342900" lvl="0" indent="-342900" algn="l" rtl="0">
              <a:spcBef>
                <a:spcPts val="1000"/>
              </a:spcBef>
              <a:spcAft>
                <a:spcPts val="0"/>
              </a:spcAft>
              <a:buSzPts val="1600"/>
              <a:buChar char="►"/>
            </a:pPr>
            <a:r>
              <a:rPr lang="en-US"/>
              <a:t>4. </a:t>
            </a:r>
            <a:r>
              <a:rPr lang="en-US" b="0" i="0">
                <a:latin typeface="Roboto"/>
                <a:ea typeface="Roboto"/>
                <a:cs typeface="Roboto"/>
                <a:sym typeface="Roboto"/>
              </a:rPr>
              <a:t>Aseret HaDibrot (Ten Sayings) in Hebrew</a:t>
            </a:r>
            <a:endParaRPr/>
          </a:p>
        </p:txBody>
      </p:sp>
      <p:pic>
        <p:nvPicPr>
          <p:cNvPr id="277" name="Google Shape;277;p30"/>
          <p:cNvPicPr preferRelativeResize="0"/>
          <p:nvPr/>
        </p:nvPicPr>
        <p:blipFill rotWithShape="1">
          <a:blip r:embed="rId3">
            <a:alphaModFix/>
          </a:blip>
          <a:srcRect l="35521" r="27749"/>
          <a:stretch/>
        </p:blipFill>
        <p:spPr>
          <a:xfrm>
            <a:off x="5629272" y="690425"/>
            <a:ext cx="4467353" cy="54771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1"/>
        <p:cNvGrpSpPr/>
        <p:nvPr/>
      </p:nvGrpSpPr>
      <p:grpSpPr>
        <a:xfrm>
          <a:off x="0" y="0"/>
          <a:ext cx="0" cy="0"/>
          <a:chOff x="0" y="0"/>
          <a:chExt cx="0" cy="0"/>
        </a:xfrm>
      </p:grpSpPr>
      <p:pic>
        <p:nvPicPr>
          <p:cNvPr id="282" name="Google Shape;282;p31"/>
          <p:cNvPicPr preferRelativeResize="0"/>
          <p:nvPr/>
        </p:nvPicPr>
        <p:blipFill rotWithShape="1">
          <a:blip r:embed="rId3">
            <a:alphaModFix/>
          </a:blip>
          <a:srcRect l="3613"/>
          <a:stretch/>
        </p:blipFill>
        <p:spPr>
          <a:xfrm>
            <a:off x="0" y="2669685"/>
            <a:ext cx="4037012" cy="4188315"/>
          </a:xfrm>
          <a:prstGeom prst="rect">
            <a:avLst/>
          </a:prstGeom>
          <a:noFill/>
          <a:ln>
            <a:noFill/>
          </a:ln>
        </p:spPr>
      </p:pic>
      <p:pic>
        <p:nvPicPr>
          <p:cNvPr id="283" name="Google Shape;283;p31"/>
          <p:cNvPicPr preferRelativeResize="0"/>
          <p:nvPr/>
        </p:nvPicPr>
        <p:blipFill rotWithShape="1">
          <a:blip r:embed="rId4">
            <a:alphaModFix/>
          </a:blip>
          <a:srcRect l="35640"/>
          <a:stretch/>
        </p:blipFill>
        <p:spPr>
          <a:xfrm>
            <a:off x="0" y="2892347"/>
            <a:ext cx="1522412" cy="2365453"/>
          </a:xfrm>
          <a:prstGeom prst="rect">
            <a:avLst/>
          </a:prstGeom>
          <a:noFill/>
          <a:ln>
            <a:noFill/>
          </a:ln>
        </p:spPr>
      </p:pic>
      <p:sp>
        <p:nvSpPr>
          <p:cNvPr id="284" name="Google Shape;284;p31"/>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31"/>
          <p:cNvPicPr preferRelativeResize="0"/>
          <p:nvPr/>
        </p:nvPicPr>
        <p:blipFill rotWithShape="1">
          <a:blip r:embed="rId5">
            <a:alphaModFix/>
          </a:blip>
          <a:srcRect t="28812"/>
          <a:stretch/>
        </p:blipFill>
        <p:spPr>
          <a:xfrm>
            <a:off x="7999412" y="0"/>
            <a:ext cx="1603387" cy="1141407"/>
          </a:xfrm>
          <a:prstGeom prst="rect">
            <a:avLst/>
          </a:prstGeom>
          <a:noFill/>
          <a:ln>
            <a:noFill/>
          </a:ln>
        </p:spPr>
      </p:pic>
      <p:pic>
        <p:nvPicPr>
          <p:cNvPr id="286" name="Google Shape;286;p31"/>
          <p:cNvPicPr preferRelativeResize="0"/>
          <p:nvPr/>
        </p:nvPicPr>
        <p:blipFill rotWithShape="1">
          <a:blip r:embed="rId6">
            <a:alphaModFix/>
          </a:blip>
          <a:srcRect b="23320"/>
          <a:stretch/>
        </p:blipFill>
        <p:spPr>
          <a:xfrm>
            <a:off x="8609012" y="6096000"/>
            <a:ext cx="993734" cy="762000"/>
          </a:xfrm>
          <a:prstGeom prst="rect">
            <a:avLst/>
          </a:prstGeom>
          <a:noFill/>
          <a:ln>
            <a:noFill/>
          </a:ln>
        </p:spPr>
      </p:pic>
      <p:sp>
        <p:nvSpPr>
          <p:cNvPr id="287" name="Google Shape;287;p3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0" y="-5"/>
            <a:ext cx="12191696" cy="4730744"/>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89" name="Google Shape;289;p31"/>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90" name="Google Shape;290;p31"/>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91" name="Google Shape;291;p31"/>
          <p:cNvSpPr txBox="1">
            <a:spLocks noGrp="1"/>
          </p:cNvSpPr>
          <p:nvPr>
            <p:ph type="title"/>
          </p:nvPr>
        </p:nvSpPr>
        <p:spPr>
          <a:xfrm>
            <a:off x="965505" y="623571"/>
            <a:ext cx="10260990" cy="352388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5</a:t>
            </a:r>
            <a:endParaRPr/>
          </a:p>
        </p:txBody>
      </p:sp>
      <p:sp>
        <p:nvSpPr>
          <p:cNvPr id="292" name="Google Shape;292;p31"/>
          <p:cNvSpPr txBox="1">
            <a:spLocks noGrp="1"/>
          </p:cNvSpPr>
          <p:nvPr>
            <p:ph type="body" idx="1"/>
          </p:nvPr>
        </p:nvSpPr>
        <p:spPr>
          <a:xfrm>
            <a:off x="965505" y="4777380"/>
            <a:ext cx="10260990" cy="12097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What is the name of the mountain on which the 10 commandments were given? To whom were they given? Who was he?</a:t>
            </a:r>
            <a:endParaRPr/>
          </a:p>
        </p:txBody>
      </p:sp>
      <p:pic>
        <p:nvPicPr>
          <p:cNvPr id="293" name="Google Shape;293;p31"/>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297"/>
        <p:cNvGrpSpPr/>
        <p:nvPr/>
      </p:nvGrpSpPr>
      <p:grpSpPr>
        <a:xfrm>
          <a:off x="0" y="0"/>
          <a:ext cx="0" cy="0"/>
          <a:chOff x="0" y="0"/>
          <a:chExt cx="0" cy="0"/>
        </a:xfrm>
      </p:grpSpPr>
      <p:pic>
        <p:nvPicPr>
          <p:cNvPr id="298" name="Google Shape;298;p32"/>
          <p:cNvPicPr preferRelativeResize="0"/>
          <p:nvPr/>
        </p:nvPicPr>
        <p:blipFill rotWithShape="1">
          <a:blip r:embed="rId3">
            <a:alphaModFix/>
          </a:blip>
          <a:srcRect l="35640"/>
          <a:stretch/>
        </p:blipFill>
        <p:spPr>
          <a:xfrm>
            <a:off x="0" y="2892347"/>
            <a:ext cx="1522412" cy="2365453"/>
          </a:xfrm>
          <a:prstGeom prst="rect">
            <a:avLst/>
          </a:prstGeom>
          <a:noFill/>
          <a:ln>
            <a:noFill/>
          </a:ln>
        </p:spPr>
      </p:pic>
      <p:sp>
        <p:nvSpPr>
          <p:cNvPr id="299" name="Google Shape;299;p32"/>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p32"/>
          <p:cNvPicPr preferRelativeResize="0"/>
          <p:nvPr/>
        </p:nvPicPr>
        <p:blipFill rotWithShape="1">
          <a:blip r:embed="rId4">
            <a:alphaModFix/>
          </a:blip>
          <a:srcRect t="28812"/>
          <a:stretch/>
        </p:blipFill>
        <p:spPr>
          <a:xfrm>
            <a:off x="7999412" y="0"/>
            <a:ext cx="1603387" cy="1141407"/>
          </a:xfrm>
          <a:prstGeom prst="rect">
            <a:avLst/>
          </a:prstGeom>
          <a:noFill/>
          <a:ln>
            <a:noFill/>
          </a:ln>
        </p:spPr>
      </p:pic>
      <p:pic>
        <p:nvPicPr>
          <p:cNvPr id="301" name="Google Shape;301;p32"/>
          <p:cNvPicPr preferRelativeResize="0"/>
          <p:nvPr/>
        </p:nvPicPr>
        <p:blipFill rotWithShape="1">
          <a:blip r:embed="rId5">
            <a:alphaModFix/>
          </a:blip>
          <a:srcRect b="23320"/>
          <a:stretch/>
        </p:blipFill>
        <p:spPr>
          <a:xfrm>
            <a:off x="8609012" y="6096000"/>
            <a:ext cx="993734" cy="762000"/>
          </a:xfrm>
          <a:prstGeom prst="rect">
            <a:avLst/>
          </a:prstGeom>
          <a:noFill/>
          <a:ln>
            <a:noFill/>
          </a:ln>
        </p:spPr>
      </p:pic>
      <p:sp>
        <p:nvSpPr>
          <p:cNvPr id="302" name="Google Shape;302;p32"/>
          <p:cNvSpPr txBox="1"/>
          <p:nvPr/>
        </p:nvSpPr>
        <p:spPr>
          <a:xfrm>
            <a:off x="5282382" y="1454964"/>
            <a:ext cx="6261917" cy="330884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7200" b="0" i="0" u="none" strike="noStrike" cap="none">
                <a:solidFill>
                  <a:schemeClr val="lt2"/>
                </a:solidFill>
                <a:latin typeface="Century Gothic"/>
                <a:ea typeface="Century Gothic"/>
                <a:cs typeface="Century Gothic"/>
                <a:sym typeface="Century Gothic"/>
              </a:rPr>
              <a:t>Requirement 5 Answers</a:t>
            </a:r>
            <a:endParaRPr/>
          </a:p>
        </p:txBody>
      </p:sp>
      <p:pic>
        <p:nvPicPr>
          <p:cNvPr id="303" name="Google Shape;303;p32"/>
          <p:cNvPicPr preferRelativeResize="0"/>
          <p:nvPr/>
        </p:nvPicPr>
        <p:blipFill rotWithShape="1">
          <a:blip r:embed="rId6">
            <a:alphaModFix/>
          </a:blip>
          <a:srcRect l="15954" r="31392"/>
          <a:stretch/>
        </p:blipFill>
        <p:spPr>
          <a:xfrm>
            <a:off x="456725" y="1230700"/>
            <a:ext cx="4384751" cy="4682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307"/>
        <p:cNvGrpSpPr/>
        <p:nvPr/>
      </p:nvGrpSpPr>
      <p:grpSpPr>
        <a:xfrm>
          <a:off x="0" y="0"/>
          <a:ext cx="0" cy="0"/>
          <a:chOff x="0" y="0"/>
          <a:chExt cx="0" cy="0"/>
        </a:xfrm>
      </p:grpSpPr>
      <p:sp>
        <p:nvSpPr>
          <p:cNvPr id="308" name="Google Shape;308;p33"/>
          <p:cNvSpPr txBox="1">
            <a:spLocks noGrp="1"/>
          </p:cNvSpPr>
          <p:nvPr>
            <p:ph type="ctrTitle"/>
          </p:nvPr>
        </p:nvSpPr>
        <p:spPr>
          <a:xfrm>
            <a:off x="667798" y="440553"/>
            <a:ext cx="3339300" cy="133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2"/>
              </a:buClr>
              <a:buSzPts val="3800"/>
              <a:buFont typeface="Century Gothic"/>
              <a:buNone/>
            </a:pPr>
            <a:r>
              <a:rPr lang="en-US" sz="3200"/>
              <a:t>Requirement 5 Answer A</a:t>
            </a:r>
            <a:endParaRPr sz="3200"/>
          </a:p>
        </p:txBody>
      </p:sp>
      <p:pic>
        <p:nvPicPr>
          <p:cNvPr id="309" name="Google Shape;309;p33" descr="See the source image"/>
          <p:cNvPicPr preferRelativeResize="0"/>
          <p:nvPr/>
        </p:nvPicPr>
        <p:blipFill rotWithShape="1">
          <a:blip r:embed="rId3">
            <a:alphaModFix/>
          </a:blip>
          <a:srcRect l="17352"/>
          <a:stretch/>
        </p:blipFill>
        <p:spPr>
          <a:xfrm>
            <a:off x="4634682" y="10"/>
            <a:ext cx="7557319" cy="6857990"/>
          </a:xfrm>
          <a:prstGeom prst="rect">
            <a:avLst/>
          </a:prstGeom>
          <a:noFill/>
          <a:ln>
            <a:noFill/>
          </a:ln>
        </p:spPr>
      </p:pic>
      <p:sp>
        <p:nvSpPr>
          <p:cNvPr id="310" name="Google Shape;310;p33"/>
          <p:cNvSpPr txBox="1"/>
          <p:nvPr/>
        </p:nvSpPr>
        <p:spPr>
          <a:xfrm>
            <a:off x="499427" y="2389220"/>
            <a:ext cx="3676021"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rgbClr val="FFFFFF"/>
                </a:solidFill>
              </a:rPr>
              <a:t>What is the name of the mountain on which the 10 commandments were given?</a:t>
            </a:r>
            <a:endParaRPr sz="2500">
              <a:solidFill>
                <a:srgbClr val="FFFFFF"/>
              </a:solidFill>
            </a:endParaRPr>
          </a:p>
          <a:p>
            <a:pPr marL="0" marR="0" lvl="0" indent="0" algn="l" rtl="0">
              <a:spcBef>
                <a:spcPts val="0"/>
              </a:spcBef>
              <a:spcAft>
                <a:spcPts val="0"/>
              </a:spcAft>
              <a:buNone/>
            </a:pPr>
            <a:endParaRPr sz="2500">
              <a:solidFill>
                <a:srgbClr val="FFFFFF"/>
              </a:solidFill>
            </a:endParaRPr>
          </a:p>
          <a:p>
            <a:pPr marL="0" marR="0" lvl="0" indent="0" algn="l" rtl="0">
              <a:spcBef>
                <a:spcPts val="0"/>
              </a:spcBef>
              <a:spcAft>
                <a:spcPts val="0"/>
              </a:spcAft>
              <a:buNone/>
            </a:pPr>
            <a:r>
              <a:rPr lang="en-US" sz="3600" b="1">
                <a:solidFill>
                  <a:srgbClr val="FFFFFF"/>
                </a:solidFill>
              </a:rPr>
              <a:t>Mount Sinai</a:t>
            </a:r>
            <a:endParaRPr sz="3600" b="1">
              <a:solidFill>
                <a:srgbClr val="FFFFFF"/>
              </a:solidFill>
              <a:latin typeface="Century Gothic"/>
              <a:ea typeface="Century Gothic"/>
              <a:cs typeface="Century Gothic"/>
              <a:sym typeface="Century Gothic"/>
            </a:endParaRPr>
          </a:p>
        </p:txBody>
      </p:sp>
      <p:sp>
        <p:nvSpPr>
          <p:cNvPr id="311" name="Google Shape;311;p33"/>
          <p:cNvSpPr txBox="1"/>
          <p:nvPr/>
        </p:nvSpPr>
        <p:spPr>
          <a:xfrm>
            <a:off x="6217375" y="3378175"/>
            <a:ext cx="4693200" cy="585000"/>
          </a:xfrm>
          <a:prstGeom prst="rect">
            <a:avLst/>
          </a:prstGeom>
          <a:gradFill>
            <a:gsLst>
              <a:gs pos="0">
                <a:srgbClr val="99C4F9"/>
              </a:gs>
              <a:gs pos="100000">
                <a:srgbClr val="247DEA"/>
              </a:gs>
            </a:gsLst>
            <a:lin ang="5400012"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rgbClr val="FFFFFF"/>
                </a:solidFill>
                <a:latin typeface="Century Gothic"/>
                <a:ea typeface="Century Gothic"/>
                <a:cs typeface="Century Gothic"/>
                <a:sym typeface="Century Gothic"/>
              </a:rPr>
              <a:t>This is the REAL Mount Sinai!</a:t>
            </a:r>
            <a:endParaRPr sz="2600">
              <a:solidFill>
                <a:srgbClr val="FFFFFF"/>
              </a:solidFill>
              <a:latin typeface="Century Gothic"/>
              <a:ea typeface="Century Gothic"/>
              <a:cs typeface="Century Gothic"/>
              <a:sym typeface="Century Gothic"/>
            </a:endParaRPr>
          </a:p>
        </p:txBody>
      </p:sp>
      <p:cxnSp>
        <p:nvCxnSpPr>
          <p:cNvPr id="312" name="Google Shape;312;p33"/>
          <p:cNvCxnSpPr>
            <a:stCxn id="311" idx="0"/>
          </p:cNvCxnSpPr>
          <p:nvPr/>
        </p:nvCxnSpPr>
        <p:spPr>
          <a:xfrm rot="10800000">
            <a:off x="7204375" y="1888675"/>
            <a:ext cx="1359600" cy="1489500"/>
          </a:xfrm>
          <a:prstGeom prst="straightConnector1">
            <a:avLst/>
          </a:prstGeom>
          <a:noFill/>
          <a:ln w="38100" cap="flat" cmpd="sng">
            <a:solidFill>
              <a:srgbClr val="FFFFFF"/>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316"/>
        <p:cNvGrpSpPr/>
        <p:nvPr/>
      </p:nvGrpSpPr>
      <p:grpSpPr>
        <a:xfrm>
          <a:off x="0" y="0"/>
          <a:ext cx="0" cy="0"/>
          <a:chOff x="0" y="0"/>
          <a:chExt cx="0" cy="0"/>
        </a:xfrm>
      </p:grpSpPr>
      <p:sp>
        <p:nvSpPr>
          <p:cNvPr id="317" name="Google Shape;317;p34"/>
          <p:cNvSpPr txBox="1">
            <a:spLocks noGrp="1"/>
          </p:cNvSpPr>
          <p:nvPr>
            <p:ph type="title"/>
          </p:nvPr>
        </p:nvSpPr>
        <p:spPr>
          <a:xfrm>
            <a:off x="647700" y="319975"/>
            <a:ext cx="5361900" cy="1442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3600"/>
              <a:buFont typeface="Century Gothic"/>
              <a:buNone/>
            </a:pPr>
            <a:r>
              <a:rPr lang="en-US" sz="3200"/>
              <a:t>Requirement 5 Answer B</a:t>
            </a:r>
            <a:endParaRPr sz="3200"/>
          </a:p>
        </p:txBody>
      </p:sp>
      <p:sp>
        <p:nvSpPr>
          <p:cNvPr id="318" name="Google Shape;318;p34"/>
          <p:cNvSpPr txBox="1">
            <a:spLocks noGrp="1"/>
          </p:cNvSpPr>
          <p:nvPr>
            <p:ph type="body" idx="1"/>
          </p:nvPr>
        </p:nvSpPr>
        <p:spPr>
          <a:xfrm>
            <a:off x="593700" y="1762075"/>
            <a:ext cx="4559100" cy="421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a:t>To whom were they given? Who was he?</a:t>
            </a:r>
            <a:endParaRPr sz="2100"/>
          </a:p>
          <a:p>
            <a:pPr marL="342900" lvl="0" indent="-251459" algn="l" rtl="0">
              <a:spcBef>
                <a:spcPts val="1000"/>
              </a:spcBef>
              <a:spcAft>
                <a:spcPts val="0"/>
              </a:spcAft>
              <a:buSzPts val="1440"/>
              <a:buNone/>
            </a:pPr>
            <a:endParaRPr sz="1800"/>
          </a:p>
          <a:p>
            <a:pPr marL="0" lvl="0" indent="0" algn="l" rtl="0">
              <a:spcBef>
                <a:spcPts val="1000"/>
              </a:spcBef>
              <a:spcAft>
                <a:spcPts val="0"/>
              </a:spcAft>
              <a:buNone/>
            </a:pPr>
            <a:r>
              <a:rPr lang="en-US" sz="3600" b="1">
                <a:latin typeface="Arial"/>
                <a:ea typeface="Arial"/>
                <a:cs typeface="Arial"/>
                <a:sym typeface="Arial"/>
              </a:rPr>
              <a:t>Moses - The Leader of the Children of Israel</a:t>
            </a:r>
            <a:endParaRPr sz="3600" b="1">
              <a:latin typeface="Arial"/>
              <a:ea typeface="Arial"/>
              <a:cs typeface="Arial"/>
              <a:sym typeface="Arial"/>
            </a:endParaRPr>
          </a:p>
          <a:p>
            <a:pPr marL="0" lvl="0" indent="0" algn="l" rtl="0">
              <a:spcBef>
                <a:spcPts val="1000"/>
              </a:spcBef>
              <a:spcAft>
                <a:spcPts val="0"/>
              </a:spcAft>
              <a:buNone/>
            </a:pPr>
            <a:endParaRPr sz="1800" i="1"/>
          </a:p>
          <a:p>
            <a:pPr marL="0" lvl="0" indent="0" algn="l" rtl="0">
              <a:spcBef>
                <a:spcPts val="1000"/>
              </a:spcBef>
              <a:spcAft>
                <a:spcPts val="0"/>
              </a:spcAft>
              <a:buNone/>
            </a:pPr>
            <a:endParaRPr sz="1800" i="1"/>
          </a:p>
          <a:p>
            <a:pPr marL="0" lvl="0" indent="0" algn="l" rtl="0">
              <a:spcBef>
                <a:spcPts val="1000"/>
              </a:spcBef>
              <a:spcAft>
                <a:spcPts val="0"/>
              </a:spcAft>
              <a:buNone/>
            </a:pPr>
            <a:r>
              <a:rPr lang="en-US" sz="1800" b="1" i="1"/>
              <a:t>E</a:t>
            </a:r>
            <a:r>
              <a:rPr lang="en-US" sz="1800" b="1"/>
              <a:t>xodus 19:20-21a</a:t>
            </a:r>
            <a:r>
              <a:rPr lang="en-US" sz="1800" b="1" baseline="30000">
                <a:latin typeface="Arial"/>
                <a:ea typeface="Arial"/>
                <a:cs typeface="Arial"/>
                <a:sym typeface="Arial"/>
              </a:rPr>
              <a:t> </a:t>
            </a:r>
            <a:endParaRPr sz="1800" b="1"/>
          </a:p>
        </p:txBody>
      </p:sp>
      <p:pic>
        <p:nvPicPr>
          <p:cNvPr id="319" name="Google Shape;319;p34"/>
          <p:cNvPicPr preferRelativeResize="0"/>
          <p:nvPr/>
        </p:nvPicPr>
        <p:blipFill rotWithShape="1">
          <a:blip r:embed="rId3">
            <a:alphaModFix/>
          </a:blip>
          <a:srcRect l="9722" r="9056"/>
          <a:stretch/>
        </p:blipFill>
        <p:spPr>
          <a:xfrm>
            <a:off x="5527675" y="1690550"/>
            <a:ext cx="6079050" cy="42100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200"/>
              <a:t>Requirement 5 Answer C</a:t>
            </a:r>
            <a:endParaRPr sz="3200"/>
          </a:p>
        </p:txBody>
      </p:sp>
      <p:sp>
        <p:nvSpPr>
          <p:cNvPr id="325" name="Google Shape;325;p35"/>
          <p:cNvSpPr txBox="1">
            <a:spLocks noGrp="1"/>
          </p:cNvSpPr>
          <p:nvPr>
            <p:ph type="body" idx="1"/>
          </p:nvPr>
        </p:nvSpPr>
        <p:spPr>
          <a:xfrm>
            <a:off x="998387" y="1585318"/>
            <a:ext cx="8946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5000"/>
              <a:t>Who was Moses?</a:t>
            </a:r>
            <a:endParaRPr sz="5000"/>
          </a:p>
        </p:txBody>
      </p:sp>
      <p:sp>
        <p:nvSpPr>
          <p:cNvPr id="326" name="Google Shape;326;p35"/>
          <p:cNvSpPr txBox="1"/>
          <p:nvPr/>
        </p:nvSpPr>
        <p:spPr>
          <a:xfrm>
            <a:off x="4218326" y="2695450"/>
            <a:ext cx="7038600" cy="397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a:solidFill>
                  <a:schemeClr val="lt1"/>
                </a:solidFill>
                <a:latin typeface="Century Gothic"/>
                <a:ea typeface="Century Gothic"/>
                <a:cs typeface="Century Gothic"/>
                <a:sym typeface="Century Gothic"/>
              </a:rPr>
              <a:t>What are some things about Moses’ story BEFORE the 10 Commandments that you remember learning about?</a:t>
            </a:r>
            <a:endParaRPr sz="25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US" sz="2500">
                <a:solidFill>
                  <a:schemeClr val="lt1"/>
                </a:solidFill>
                <a:latin typeface="Century Gothic"/>
                <a:ea typeface="Century Gothic"/>
                <a:cs typeface="Century Gothic"/>
                <a:sym typeface="Century Gothic"/>
              </a:rPr>
              <a:t>Clues:</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Egypt</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Basket</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Burning Bush</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Plagues </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Red Sea</a:t>
            </a:r>
            <a:endParaRPr sz="2500">
              <a:solidFill>
                <a:schemeClr val="lt1"/>
              </a:solidFill>
              <a:latin typeface="Century Gothic"/>
              <a:ea typeface="Century Gothic"/>
              <a:cs typeface="Century Gothic"/>
              <a:sym typeface="Century Gothic"/>
            </a:endParaRPr>
          </a:p>
          <a:p>
            <a:pPr marL="457200" marR="0" lvl="0" indent="-387350" algn="l" rtl="0">
              <a:spcBef>
                <a:spcPts val="0"/>
              </a:spcBef>
              <a:spcAft>
                <a:spcPts val="0"/>
              </a:spcAft>
              <a:buClr>
                <a:schemeClr val="lt1"/>
              </a:buClr>
              <a:buSzPts val="2500"/>
              <a:buFont typeface="Century Gothic"/>
              <a:buChar char="●"/>
            </a:pPr>
            <a:r>
              <a:rPr lang="en-US" sz="2500">
                <a:solidFill>
                  <a:schemeClr val="lt1"/>
                </a:solidFill>
                <a:latin typeface="Century Gothic"/>
                <a:ea typeface="Century Gothic"/>
                <a:cs typeface="Century Gothic"/>
                <a:sym typeface="Century Gothic"/>
              </a:rPr>
              <a:t>Ten Commandments</a:t>
            </a:r>
            <a:endParaRPr sz="25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500">
              <a:solidFill>
                <a:schemeClr val="lt1"/>
              </a:solidFill>
              <a:latin typeface="Century Gothic"/>
              <a:ea typeface="Century Gothic"/>
              <a:cs typeface="Century Gothic"/>
              <a:sym typeface="Century Gothic"/>
            </a:endParaRPr>
          </a:p>
        </p:txBody>
      </p:sp>
      <p:pic>
        <p:nvPicPr>
          <p:cNvPr id="327" name="Google Shape;327;p35"/>
          <p:cNvPicPr preferRelativeResize="0"/>
          <p:nvPr/>
        </p:nvPicPr>
        <p:blipFill rotWithShape="1">
          <a:blip r:embed="rId3">
            <a:alphaModFix/>
          </a:blip>
          <a:srcRect l="31317" r="18195"/>
          <a:stretch/>
        </p:blipFill>
        <p:spPr>
          <a:xfrm>
            <a:off x="998381" y="2752706"/>
            <a:ext cx="2796926" cy="3652577"/>
          </a:xfrm>
          <a:prstGeom prst="rect">
            <a:avLst/>
          </a:prstGeom>
          <a:noFill/>
          <a:ln>
            <a:noFill/>
          </a:ln>
        </p:spPr>
      </p:pic>
      <p:sp>
        <p:nvSpPr>
          <p:cNvPr id="328" name="Google Shape;328;p35"/>
          <p:cNvSpPr/>
          <p:nvPr/>
        </p:nvSpPr>
        <p:spPr>
          <a:xfrm>
            <a:off x="7498925" y="3603988"/>
            <a:ext cx="4520070" cy="2407212"/>
          </a:xfrm>
          <a:prstGeom prst="irregularSeal2">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t>CHAT WINDOW!</a:t>
            </a:r>
            <a:endParaRPr sz="28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sz="3200"/>
              <a:t>Requirement 5 Answer C</a:t>
            </a:r>
            <a:endParaRPr sz="3200"/>
          </a:p>
        </p:txBody>
      </p:sp>
      <p:sp>
        <p:nvSpPr>
          <p:cNvPr id="334" name="Google Shape;334;p36"/>
          <p:cNvSpPr txBox="1">
            <a:spLocks noGrp="1"/>
          </p:cNvSpPr>
          <p:nvPr>
            <p:ph type="body" idx="1"/>
          </p:nvPr>
        </p:nvSpPr>
        <p:spPr>
          <a:xfrm>
            <a:off x="998387" y="1585318"/>
            <a:ext cx="8946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5000"/>
              <a:t>Who was Moses?</a:t>
            </a:r>
            <a:endParaRPr sz="5000"/>
          </a:p>
        </p:txBody>
      </p:sp>
      <p:sp>
        <p:nvSpPr>
          <p:cNvPr id="335" name="Google Shape;335;p36"/>
          <p:cNvSpPr txBox="1"/>
          <p:nvPr/>
        </p:nvSpPr>
        <p:spPr>
          <a:xfrm>
            <a:off x="4218325" y="3013075"/>
            <a:ext cx="7038600" cy="365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Moses was God’s Leader </a:t>
            </a:r>
            <a:endParaRPr sz="36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He led the Hebrews to the Promised Land!</a:t>
            </a:r>
            <a:endParaRPr sz="36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3600">
              <a:solidFill>
                <a:schemeClr val="lt1"/>
              </a:solidFill>
              <a:latin typeface="Century Gothic"/>
              <a:ea typeface="Century Gothic"/>
              <a:cs typeface="Century Gothic"/>
              <a:sym typeface="Century Gothic"/>
            </a:endParaRPr>
          </a:p>
        </p:txBody>
      </p:sp>
      <p:pic>
        <p:nvPicPr>
          <p:cNvPr id="336" name="Google Shape;336;p36"/>
          <p:cNvPicPr preferRelativeResize="0"/>
          <p:nvPr/>
        </p:nvPicPr>
        <p:blipFill rotWithShape="1">
          <a:blip r:embed="rId3">
            <a:alphaModFix/>
          </a:blip>
          <a:srcRect l="31317" r="18195"/>
          <a:stretch/>
        </p:blipFill>
        <p:spPr>
          <a:xfrm>
            <a:off x="998381" y="2752706"/>
            <a:ext cx="2796926" cy="36525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0"/>
        <p:cNvGrpSpPr/>
        <p:nvPr/>
      </p:nvGrpSpPr>
      <p:grpSpPr>
        <a:xfrm>
          <a:off x="0" y="0"/>
          <a:ext cx="0" cy="0"/>
          <a:chOff x="0" y="0"/>
          <a:chExt cx="0" cy="0"/>
        </a:xfrm>
      </p:grpSpPr>
      <p:pic>
        <p:nvPicPr>
          <p:cNvPr id="341" name="Google Shape;341;p37"/>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342" name="Google Shape;342;p37"/>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343" name="Google Shape;343;p37"/>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37"/>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345" name="Google Shape;345;p37"/>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346" name="Google Shape;346;p3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48" name="Google Shape;348;p37"/>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349" name="Google Shape;349;p37"/>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50" name="Google Shape;350;p37"/>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6</a:t>
            </a:r>
            <a:endParaRPr/>
          </a:p>
        </p:txBody>
      </p:sp>
      <p:sp>
        <p:nvSpPr>
          <p:cNvPr id="351" name="Google Shape;351;p37"/>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WHAT ARE THE 10 COMMANDMENTS </a:t>
            </a:r>
            <a:br>
              <a:rPr lang="en-US" sz="2400"/>
            </a:br>
            <a:r>
              <a:rPr lang="en-US" sz="2400"/>
              <a:t>AND WHY DID GOD GIVE THEM?</a:t>
            </a:r>
            <a:endParaRPr/>
          </a:p>
        </p:txBody>
      </p:sp>
      <p:pic>
        <p:nvPicPr>
          <p:cNvPr id="352" name="Google Shape;352;p37"/>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356"/>
        <p:cNvGrpSpPr/>
        <p:nvPr/>
      </p:nvGrpSpPr>
      <p:grpSpPr>
        <a:xfrm>
          <a:off x="0" y="0"/>
          <a:ext cx="0" cy="0"/>
          <a:chOff x="0" y="0"/>
          <a:chExt cx="0" cy="0"/>
        </a:xfrm>
      </p:grpSpPr>
      <p:sp>
        <p:nvSpPr>
          <p:cNvPr id="357" name="Google Shape;357;p38"/>
          <p:cNvSpPr txBox="1">
            <a:spLocks noGrp="1"/>
          </p:cNvSpPr>
          <p:nvPr>
            <p:ph type="title"/>
          </p:nvPr>
        </p:nvSpPr>
        <p:spPr>
          <a:xfrm>
            <a:off x="648930" y="404141"/>
            <a:ext cx="9252300" cy="122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3900"/>
              <a:buFont typeface="Century Gothic"/>
              <a:buNone/>
            </a:pPr>
            <a:r>
              <a:rPr lang="en-US" sz="3200"/>
              <a:t>Requirement 6a Answer</a:t>
            </a:r>
            <a:endParaRPr sz="3200"/>
          </a:p>
        </p:txBody>
      </p:sp>
      <p:sp>
        <p:nvSpPr>
          <p:cNvPr id="358" name="Google Shape;358;p38"/>
          <p:cNvSpPr txBox="1">
            <a:spLocks noGrp="1"/>
          </p:cNvSpPr>
          <p:nvPr>
            <p:ph type="body" idx="1"/>
          </p:nvPr>
        </p:nvSpPr>
        <p:spPr>
          <a:xfrm>
            <a:off x="6750750" y="3042825"/>
            <a:ext cx="4818000" cy="4196100"/>
          </a:xfrm>
          <a:prstGeom prst="rect">
            <a:avLst/>
          </a:prstGeom>
          <a:noFill/>
          <a:ln>
            <a:noFill/>
          </a:ln>
        </p:spPr>
        <p:txBody>
          <a:bodyPr spcFirstLastPara="1" wrap="square" lIns="91425" tIns="45700" rIns="91425" bIns="45700" anchor="t" anchorCtr="0">
            <a:noAutofit/>
          </a:bodyPr>
          <a:lstStyle/>
          <a:p>
            <a:pPr marL="342900" lvl="0" indent="-241300" algn="l" rtl="0">
              <a:spcBef>
                <a:spcPts val="1000"/>
              </a:spcBef>
              <a:spcAft>
                <a:spcPts val="0"/>
              </a:spcAft>
              <a:buSzPts val="1600"/>
              <a:buNone/>
            </a:pPr>
            <a:endParaRPr b="1"/>
          </a:p>
          <a:p>
            <a:pPr marL="0" lvl="0" indent="0" algn="ctr" rtl="0">
              <a:spcBef>
                <a:spcPts val="1000"/>
              </a:spcBef>
              <a:spcAft>
                <a:spcPts val="0"/>
              </a:spcAft>
              <a:buNone/>
            </a:pPr>
            <a:r>
              <a:rPr lang="en-US" sz="3600" b="1">
                <a:latin typeface="Space Grotesk"/>
                <a:ea typeface="Space Grotesk"/>
                <a:cs typeface="Space Grotesk"/>
                <a:sym typeface="Space Grotesk"/>
              </a:rPr>
              <a:t>instructions from God to His People</a:t>
            </a:r>
            <a:endParaRPr sz="3600" b="1"/>
          </a:p>
        </p:txBody>
      </p:sp>
      <p:pic>
        <p:nvPicPr>
          <p:cNvPr id="359" name="Google Shape;359;p38"/>
          <p:cNvPicPr preferRelativeResize="0"/>
          <p:nvPr/>
        </p:nvPicPr>
        <p:blipFill rotWithShape="1">
          <a:blip r:embed="rId3">
            <a:alphaModFix/>
          </a:blip>
          <a:srcRect l="9727" t="19706" r="37345" b="32051"/>
          <a:stretch/>
        </p:blipFill>
        <p:spPr>
          <a:xfrm>
            <a:off x="648926" y="2819600"/>
            <a:ext cx="5881876" cy="3015607"/>
          </a:xfrm>
          <a:prstGeom prst="rect">
            <a:avLst/>
          </a:prstGeom>
          <a:noFill/>
          <a:ln>
            <a:noFill/>
          </a:ln>
        </p:spPr>
      </p:pic>
      <p:sp>
        <p:nvSpPr>
          <p:cNvPr id="360" name="Google Shape;360;p38"/>
          <p:cNvSpPr txBox="1">
            <a:spLocks noGrp="1"/>
          </p:cNvSpPr>
          <p:nvPr>
            <p:ph type="body" idx="1"/>
          </p:nvPr>
        </p:nvSpPr>
        <p:spPr>
          <a:xfrm>
            <a:off x="648925" y="1061625"/>
            <a:ext cx="11072100" cy="1066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5000"/>
              <a:t>What are the 10 Commandments?</a:t>
            </a:r>
            <a:endParaRPr sz="5000"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364"/>
        <p:cNvGrpSpPr/>
        <p:nvPr/>
      </p:nvGrpSpPr>
      <p:grpSpPr>
        <a:xfrm>
          <a:off x="0" y="0"/>
          <a:ext cx="0" cy="0"/>
          <a:chOff x="0" y="0"/>
          <a:chExt cx="0" cy="0"/>
        </a:xfrm>
      </p:grpSpPr>
      <p:sp>
        <p:nvSpPr>
          <p:cNvPr id="365" name="Google Shape;365;p39"/>
          <p:cNvSpPr txBox="1">
            <a:spLocks noGrp="1"/>
          </p:cNvSpPr>
          <p:nvPr>
            <p:ph type="title"/>
          </p:nvPr>
        </p:nvSpPr>
        <p:spPr>
          <a:xfrm>
            <a:off x="648930" y="404141"/>
            <a:ext cx="9252300" cy="1224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3900"/>
              <a:buFont typeface="Century Gothic"/>
              <a:buNone/>
            </a:pPr>
            <a:r>
              <a:rPr lang="en-US" sz="3200"/>
              <a:t>Requirement 6b Answer</a:t>
            </a:r>
            <a:endParaRPr sz="3200"/>
          </a:p>
        </p:txBody>
      </p:sp>
      <p:sp>
        <p:nvSpPr>
          <p:cNvPr id="366" name="Google Shape;366;p39"/>
          <p:cNvSpPr txBox="1">
            <a:spLocks noGrp="1"/>
          </p:cNvSpPr>
          <p:nvPr>
            <p:ph type="body" idx="1"/>
          </p:nvPr>
        </p:nvSpPr>
        <p:spPr>
          <a:xfrm>
            <a:off x="648925" y="1061625"/>
            <a:ext cx="11072100" cy="1066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5000"/>
              <a:t>Why did God give the </a:t>
            </a:r>
            <a:br>
              <a:rPr lang="en-US" sz="5000"/>
            </a:br>
            <a:r>
              <a:rPr lang="en-US" sz="5000"/>
              <a:t>10 Commandments?</a:t>
            </a:r>
            <a:endParaRPr sz="5000" i="1"/>
          </a:p>
        </p:txBody>
      </p:sp>
      <p:sp>
        <p:nvSpPr>
          <p:cNvPr id="367" name="Google Shape;367;p39"/>
          <p:cNvSpPr txBox="1">
            <a:spLocks noGrp="1"/>
          </p:cNvSpPr>
          <p:nvPr>
            <p:ph type="body" idx="1"/>
          </p:nvPr>
        </p:nvSpPr>
        <p:spPr>
          <a:xfrm>
            <a:off x="6750750" y="2357025"/>
            <a:ext cx="4818000" cy="4196100"/>
          </a:xfrm>
          <a:prstGeom prst="rect">
            <a:avLst/>
          </a:prstGeom>
          <a:noFill/>
          <a:ln>
            <a:noFill/>
          </a:ln>
        </p:spPr>
        <p:txBody>
          <a:bodyPr spcFirstLastPara="1" wrap="square" lIns="91425" tIns="45700" rIns="91425" bIns="45700" anchor="t" anchorCtr="0">
            <a:noAutofit/>
          </a:bodyPr>
          <a:lstStyle/>
          <a:p>
            <a:pPr marL="342900" lvl="0" indent="-241300" algn="l" rtl="0">
              <a:spcBef>
                <a:spcPts val="1000"/>
              </a:spcBef>
              <a:spcAft>
                <a:spcPts val="0"/>
              </a:spcAft>
              <a:buSzPts val="1600"/>
              <a:buNone/>
            </a:pPr>
            <a:endParaRPr b="1"/>
          </a:p>
          <a:p>
            <a:pPr marL="0" lvl="0" indent="0" algn="ctr" rtl="0">
              <a:spcBef>
                <a:spcPts val="1000"/>
              </a:spcBef>
              <a:spcAft>
                <a:spcPts val="0"/>
              </a:spcAft>
              <a:buNone/>
            </a:pPr>
            <a:r>
              <a:rPr lang="en-US" sz="3600" b="1">
                <a:latin typeface="Space Grotesk"/>
                <a:ea typeface="Space Grotesk"/>
                <a:cs typeface="Space Grotesk"/>
                <a:sym typeface="Space Grotesk"/>
              </a:rPr>
              <a:t>They bring us closer to God</a:t>
            </a:r>
            <a:endParaRPr sz="3600" b="1">
              <a:latin typeface="Space Grotesk"/>
              <a:ea typeface="Space Grotesk"/>
              <a:cs typeface="Space Grotesk"/>
              <a:sym typeface="Space Grotesk"/>
            </a:endParaRPr>
          </a:p>
          <a:p>
            <a:pPr marL="0" lvl="0" indent="0" algn="ctr" rtl="0">
              <a:spcBef>
                <a:spcPts val="1000"/>
              </a:spcBef>
              <a:spcAft>
                <a:spcPts val="0"/>
              </a:spcAft>
              <a:buNone/>
            </a:pPr>
            <a:r>
              <a:rPr lang="en-US" sz="3600" b="1">
                <a:latin typeface="Space Grotesk"/>
                <a:ea typeface="Space Grotesk"/>
                <a:cs typeface="Space Grotesk"/>
                <a:sym typeface="Space Grotesk"/>
              </a:rPr>
              <a:t>They help us treat others well</a:t>
            </a:r>
            <a:endParaRPr sz="3600" b="1">
              <a:latin typeface="Space Grotesk"/>
              <a:ea typeface="Space Grotesk"/>
              <a:cs typeface="Space Grotesk"/>
              <a:sym typeface="Space Grotesk"/>
            </a:endParaRPr>
          </a:p>
        </p:txBody>
      </p:sp>
      <p:pic>
        <p:nvPicPr>
          <p:cNvPr id="368" name="Google Shape;368;p39"/>
          <p:cNvPicPr preferRelativeResize="0"/>
          <p:nvPr/>
        </p:nvPicPr>
        <p:blipFill rotWithShape="1">
          <a:blip r:embed="rId3">
            <a:alphaModFix/>
          </a:blip>
          <a:srcRect r="6059"/>
          <a:stretch/>
        </p:blipFill>
        <p:spPr>
          <a:xfrm>
            <a:off x="623025" y="2819600"/>
            <a:ext cx="5881877" cy="30156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450425" y="3852325"/>
            <a:ext cx="2944200" cy="1915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200"/>
              <a:t>Video</a:t>
            </a:r>
            <a:endParaRPr sz="3200"/>
          </a:p>
          <a:p>
            <a:pPr marL="0" lvl="0" indent="0" algn="l" rtl="0">
              <a:spcBef>
                <a:spcPts val="0"/>
              </a:spcBef>
              <a:spcAft>
                <a:spcPts val="0"/>
              </a:spcAft>
              <a:buNone/>
            </a:pPr>
            <a:r>
              <a:rPr lang="en-US" sz="3200"/>
              <a:t>Gracelink</a:t>
            </a:r>
            <a:endParaRPr sz="3200"/>
          </a:p>
          <a:p>
            <a:pPr marL="0" lvl="0" indent="0" algn="l" rtl="0">
              <a:spcBef>
                <a:spcPts val="0"/>
              </a:spcBef>
              <a:spcAft>
                <a:spcPts val="0"/>
              </a:spcAft>
              <a:buNone/>
            </a:pPr>
            <a:r>
              <a:rPr lang="en-US" sz="2600" u="sng">
                <a:solidFill>
                  <a:schemeClr val="hlink"/>
                </a:solidFill>
                <a:hlinkClick r:id="rId3"/>
              </a:rPr>
              <a:t>https://youtu.be/Yr4FP4mJj2Y</a:t>
            </a:r>
            <a:endParaRPr sz="2600"/>
          </a:p>
        </p:txBody>
      </p:sp>
      <p:pic>
        <p:nvPicPr>
          <p:cNvPr id="174" name="Google Shape;174;p22" title="Kindergarten Year B Quarter 3 Episode 13 _God's 10 Rules_ (1).mp4">
            <a:hlinkClick r:id="rId4"/>
          </p:cNvPr>
          <p:cNvPicPr preferRelativeResize="0"/>
          <p:nvPr/>
        </p:nvPicPr>
        <p:blipFill>
          <a:blip r:embed="rId5">
            <a:alphaModFix/>
          </a:blip>
          <a:stretch>
            <a:fillRect/>
          </a:stretch>
        </p:blipFill>
        <p:spPr>
          <a:xfrm>
            <a:off x="3775500" y="308275"/>
            <a:ext cx="7897100" cy="5922812"/>
          </a:xfrm>
          <a:prstGeom prst="rect">
            <a:avLst/>
          </a:prstGeom>
          <a:noFill/>
          <a:ln>
            <a:noFill/>
          </a:ln>
        </p:spPr>
      </p:pic>
      <p:pic>
        <p:nvPicPr>
          <p:cNvPr id="175" name="Google Shape;175;p22"/>
          <p:cNvPicPr preferRelativeResize="0"/>
          <p:nvPr/>
        </p:nvPicPr>
        <p:blipFill>
          <a:blip r:embed="rId6">
            <a:alphaModFix/>
          </a:blip>
          <a:stretch>
            <a:fillRect/>
          </a:stretch>
        </p:blipFill>
        <p:spPr>
          <a:xfrm>
            <a:off x="152400" y="732825"/>
            <a:ext cx="3470700" cy="22864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2"/>
        <p:cNvGrpSpPr/>
        <p:nvPr/>
      </p:nvGrpSpPr>
      <p:grpSpPr>
        <a:xfrm>
          <a:off x="0" y="0"/>
          <a:ext cx="0" cy="0"/>
          <a:chOff x="0" y="0"/>
          <a:chExt cx="0" cy="0"/>
        </a:xfrm>
      </p:grpSpPr>
      <p:pic>
        <p:nvPicPr>
          <p:cNvPr id="373" name="Google Shape;373;p40"/>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374" name="Google Shape;374;p40"/>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375" name="Google Shape;375;p40"/>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 name="Google Shape;376;p40"/>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377" name="Google Shape;377;p40"/>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378" name="Google Shape;378;p4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80" name="Google Shape;380;p40"/>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381" name="Google Shape;381;p40"/>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382" name="Google Shape;382;p40"/>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7</a:t>
            </a:r>
            <a:endParaRPr/>
          </a:p>
        </p:txBody>
      </p:sp>
      <p:sp>
        <p:nvSpPr>
          <p:cNvPr id="383" name="Google Shape;383;p40"/>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dirty="0"/>
              <a:t>WHY SHOULD WE OBEY THE 10 COMMANDMENTS?</a:t>
            </a:r>
            <a:endParaRPr dirty="0"/>
          </a:p>
        </p:txBody>
      </p:sp>
      <p:pic>
        <p:nvPicPr>
          <p:cNvPr id="384" name="Google Shape;384;p40"/>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388"/>
        <p:cNvGrpSpPr/>
        <p:nvPr/>
      </p:nvGrpSpPr>
      <p:grpSpPr>
        <a:xfrm>
          <a:off x="0" y="0"/>
          <a:ext cx="0" cy="0"/>
          <a:chOff x="0" y="0"/>
          <a:chExt cx="0" cy="0"/>
        </a:xfrm>
      </p:grpSpPr>
      <p:pic>
        <p:nvPicPr>
          <p:cNvPr id="389" name="Google Shape;389;p41"/>
          <p:cNvPicPr preferRelativeResize="0"/>
          <p:nvPr/>
        </p:nvPicPr>
        <p:blipFill rotWithShape="1">
          <a:blip r:embed="rId3">
            <a:alphaModFix/>
          </a:blip>
          <a:srcRect l="3613"/>
          <a:stretch/>
        </p:blipFill>
        <p:spPr>
          <a:xfrm>
            <a:off x="0" y="2669685"/>
            <a:ext cx="4037012" cy="4188315"/>
          </a:xfrm>
          <a:prstGeom prst="rect">
            <a:avLst/>
          </a:prstGeom>
          <a:noFill/>
          <a:ln>
            <a:noFill/>
          </a:ln>
        </p:spPr>
      </p:pic>
      <p:pic>
        <p:nvPicPr>
          <p:cNvPr id="390" name="Google Shape;390;p41"/>
          <p:cNvPicPr preferRelativeResize="0"/>
          <p:nvPr/>
        </p:nvPicPr>
        <p:blipFill rotWithShape="1">
          <a:blip r:embed="rId4">
            <a:alphaModFix/>
          </a:blip>
          <a:srcRect l="35640"/>
          <a:stretch/>
        </p:blipFill>
        <p:spPr>
          <a:xfrm>
            <a:off x="0" y="2892347"/>
            <a:ext cx="1522412" cy="2365453"/>
          </a:xfrm>
          <a:prstGeom prst="rect">
            <a:avLst/>
          </a:prstGeom>
          <a:noFill/>
          <a:ln>
            <a:noFill/>
          </a:ln>
        </p:spPr>
      </p:pic>
      <p:sp>
        <p:nvSpPr>
          <p:cNvPr id="391" name="Google Shape;391;p41"/>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41"/>
          <p:cNvPicPr preferRelativeResize="0"/>
          <p:nvPr/>
        </p:nvPicPr>
        <p:blipFill rotWithShape="1">
          <a:blip r:embed="rId5">
            <a:alphaModFix/>
          </a:blip>
          <a:srcRect t="28812"/>
          <a:stretch/>
        </p:blipFill>
        <p:spPr>
          <a:xfrm>
            <a:off x="7999412" y="0"/>
            <a:ext cx="1603387" cy="1141407"/>
          </a:xfrm>
          <a:prstGeom prst="rect">
            <a:avLst/>
          </a:prstGeom>
          <a:noFill/>
          <a:ln>
            <a:noFill/>
          </a:ln>
        </p:spPr>
      </p:pic>
      <p:pic>
        <p:nvPicPr>
          <p:cNvPr id="393" name="Google Shape;393;p41"/>
          <p:cNvPicPr preferRelativeResize="0"/>
          <p:nvPr/>
        </p:nvPicPr>
        <p:blipFill rotWithShape="1">
          <a:blip r:embed="rId6">
            <a:alphaModFix/>
          </a:blip>
          <a:srcRect b="23320"/>
          <a:stretch/>
        </p:blipFill>
        <p:spPr>
          <a:xfrm>
            <a:off x="8609012" y="6096000"/>
            <a:ext cx="993734" cy="762000"/>
          </a:xfrm>
          <a:prstGeom prst="rect">
            <a:avLst/>
          </a:prstGeom>
          <a:noFill/>
          <a:ln>
            <a:noFill/>
          </a:ln>
        </p:spPr>
      </p:pic>
      <p:sp>
        <p:nvSpPr>
          <p:cNvPr id="394" name="Google Shape;394;p41"/>
          <p:cNvSpPr txBox="1">
            <a:spLocks noGrp="1"/>
          </p:cNvSpPr>
          <p:nvPr>
            <p:ph type="title"/>
          </p:nvPr>
        </p:nvSpPr>
        <p:spPr>
          <a:xfrm>
            <a:off x="1154953" y="2861725"/>
            <a:ext cx="5063400" cy="1915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3800"/>
              <a:buFont typeface="Century Gothic"/>
              <a:buNone/>
            </a:pPr>
            <a:r>
              <a:rPr lang="en-US" sz="3800"/>
              <a:t>Requirement 7 Answer</a:t>
            </a:r>
            <a:endParaRPr/>
          </a:p>
        </p:txBody>
      </p:sp>
      <p:sp>
        <p:nvSpPr>
          <p:cNvPr id="395" name="Google Shape;395;p41"/>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r>
              <a:rPr lang="en-US" sz="2500" cap="none"/>
              <a:t>MATTHEW 22:36-40</a:t>
            </a:r>
            <a:endParaRPr sz="2500"/>
          </a:p>
        </p:txBody>
      </p:sp>
      <p:grpSp>
        <p:nvGrpSpPr>
          <p:cNvPr id="396" name="Google Shape;396;p41"/>
          <p:cNvGrpSpPr/>
          <p:nvPr/>
        </p:nvGrpSpPr>
        <p:grpSpPr>
          <a:xfrm>
            <a:off x="6082234" y="825531"/>
            <a:ext cx="5264866" cy="5206939"/>
            <a:chOff x="3948700" y="1676400"/>
            <a:chExt cx="3463500" cy="3485700"/>
          </a:xfrm>
        </p:grpSpPr>
        <p:sp>
          <p:nvSpPr>
            <p:cNvPr id="397" name="Google Shape;397;p41"/>
            <p:cNvSpPr/>
            <p:nvPr/>
          </p:nvSpPr>
          <p:spPr>
            <a:xfrm>
              <a:off x="3948700" y="1676400"/>
              <a:ext cx="3463500" cy="3485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98" name="Google Shape;398;p41" descr="See the source image"/>
            <p:cNvPicPr preferRelativeResize="0"/>
            <p:nvPr/>
          </p:nvPicPr>
          <p:blipFill rotWithShape="1">
            <a:blip r:embed="rId7">
              <a:alphaModFix/>
            </a:blip>
            <a:srcRect/>
            <a:stretch/>
          </p:blipFill>
          <p:spPr>
            <a:xfrm>
              <a:off x="4191156" y="1910569"/>
              <a:ext cx="3039820" cy="303982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02"/>
        <p:cNvGrpSpPr/>
        <p:nvPr/>
      </p:nvGrpSpPr>
      <p:grpSpPr>
        <a:xfrm>
          <a:off x="0" y="0"/>
          <a:ext cx="0" cy="0"/>
          <a:chOff x="0" y="0"/>
          <a:chExt cx="0" cy="0"/>
        </a:xfrm>
      </p:grpSpPr>
      <p:pic>
        <p:nvPicPr>
          <p:cNvPr id="403" name="Google Shape;403;p42"/>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404" name="Google Shape;404;p42"/>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405" name="Google Shape;405;p42"/>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42"/>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407" name="Google Shape;407;p42"/>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408" name="Google Shape;408;p42"/>
          <p:cNvSpPr txBox="1">
            <a:spLocks noGrp="1"/>
          </p:cNvSpPr>
          <p:nvPr>
            <p:ph type="title"/>
          </p:nvPr>
        </p:nvSpPr>
        <p:spPr>
          <a:xfrm>
            <a:off x="1154953" y="2861725"/>
            <a:ext cx="5063400" cy="19155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3800"/>
              <a:buFont typeface="Century Gothic"/>
              <a:buNone/>
            </a:pPr>
            <a:r>
              <a:rPr lang="en-US" sz="3800"/>
              <a:t>Requirement 7 Answer</a:t>
            </a:r>
            <a:endParaRPr/>
          </a:p>
        </p:txBody>
      </p:sp>
      <p:sp>
        <p:nvSpPr>
          <p:cNvPr id="409" name="Google Shape;409;p42"/>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r>
              <a:rPr lang="en-US" sz="2500" cap="none"/>
              <a:t>MATTHEW 22:36-40</a:t>
            </a:r>
            <a:endParaRPr sz="2500"/>
          </a:p>
        </p:txBody>
      </p:sp>
      <p:sp>
        <p:nvSpPr>
          <p:cNvPr id="410" name="Google Shape;410;p42"/>
          <p:cNvSpPr/>
          <p:nvPr/>
        </p:nvSpPr>
        <p:spPr>
          <a:xfrm>
            <a:off x="6082234" y="825531"/>
            <a:ext cx="5264866" cy="520693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1" name="Google Shape;411;p42"/>
          <p:cNvSpPr txBox="1"/>
          <p:nvPr/>
        </p:nvSpPr>
        <p:spPr>
          <a:xfrm>
            <a:off x="6425200" y="1378800"/>
            <a:ext cx="45375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36A7E9"/>
                </a:solidFill>
                <a:latin typeface="Century Gothic"/>
                <a:ea typeface="Century Gothic"/>
                <a:cs typeface="Century Gothic"/>
                <a:sym typeface="Century Gothic"/>
              </a:rPr>
              <a:t>"The teacher asked, 'Teacher, which command in the law is the most important?'</a:t>
            </a:r>
            <a:endParaRPr sz="2000">
              <a:solidFill>
                <a:srgbClr val="36A7E9"/>
              </a:solidFill>
              <a:latin typeface="Century Gothic"/>
              <a:ea typeface="Century Gothic"/>
              <a:cs typeface="Century Gothic"/>
              <a:sym typeface="Century Gothic"/>
            </a:endParaRPr>
          </a:p>
          <a:p>
            <a:pPr marL="0" lvl="0" indent="0" algn="l" rtl="0">
              <a:spcBef>
                <a:spcPts val="0"/>
              </a:spcBef>
              <a:spcAft>
                <a:spcPts val="0"/>
              </a:spcAft>
              <a:buNone/>
            </a:pPr>
            <a:r>
              <a:rPr lang="en-US" sz="2000">
                <a:solidFill>
                  <a:srgbClr val="36A7E9"/>
                </a:solidFill>
                <a:latin typeface="Century Gothic"/>
                <a:ea typeface="Century Gothic"/>
                <a:cs typeface="Century Gothic"/>
                <a:sym typeface="Century Gothic"/>
              </a:rPr>
              <a:t>Jesus answered, ‘"Love the Lord your God with all your heart, soul and mind."  This is the first and most important command. And the second command is like the first: "Love your neighbor as you love yourself."  All the law and the writings of the prophets depend on these two commands.'”</a:t>
            </a:r>
            <a:endParaRPr sz="2000">
              <a:solidFill>
                <a:srgbClr val="36A7E9"/>
              </a:solidFill>
              <a:latin typeface="Century Gothic"/>
              <a:ea typeface="Century Gothic"/>
              <a:cs typeface="Century Gothic"/>
              <a:sym typeface="Century Gothic"/>
            </a:endParaRPr>
          </a:p>
          <a:p>
            <a:pPr marL="0" lvl="0" indent="0" algn="l" rtl="0">
              <a:spcBef>
                <a:spcPts val="0"/>
              </a:spcBef>
              <a:spcAft>
                <a:spcPts val="0"/>
              </a:spcAft>
              <a:buNone/>
            </a:pPr>
            <a:endParaRPr sz="2000">
              <a:solidFill>
                <a:srgbClr val="36A7E9"/>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5"/>
        <p:cNvGrpSpPr/>
        <p:nvPr/>
      </p:nvGrpSpPr>
      <p:grpSpPr>
        <a:xfrm>
          <a:off x="0" y="0"/>
          <a:ext cx="0" cy="0"/>
          <a:chOff x="0" y="0"/>
          <a:chExt cx="0" cy="0"/>
        </a:xfrm>
      </p:grpSpPr>
      <p:pic>
        <p:nvPicPr>
          <p:cNvPr id="416" name="Google Shape;416;p43"/>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417" name="Google Shape;417;p43"/>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418" name="Google Shape;418;p43"/>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 name="Google Shape;419;p43"/>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420" name="Google Shape;420;p43"/>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421" name="Google Shape;421;p4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23" name="Google Shape;423;p43"/>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424" name="Google Shape;424;p43"/>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425" name="Google Shape;425;p43"/>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8</a:t>
            </a:r>
            <a:endParaRPr/>
          </a:p>
        </p:txBody>
      </p:sp>
      <p:sp>
        <p:nvSpPr>
          <p:cNvPr id="426" name="Google Shape;426;p43"/>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LIST THE TEN COMMANDMENTS</a:t>
            </a:r>
            <a:endParaRPr sz="2400"/>
          </a:p>
          <a:p>
            <a:pPr marL="0" lvl="0" indent="0" algn="ctr" rtl="0">
              <a:spcBef>
                <a:spcPts val="0"/>
              </a:spcBef>
              <a:spcAft>
                <a:spcPts val="0"/>
              </a:spcAft>
              <a:buSzPts val="1920"/>
              <a:buNone/>
            </a:pPr>
            <a:r>
              <a:rPr lang="en-US" sz="2400"/>
              <a:t>AND WRITE WHAT THEY MEAN TO YOU </a:t>
            </a:r>
            <a:endParaRPr sz="2400"/>
          </a:p>
        </p:txBody>
      </p:sp>
      <p:pic>
        <p:nvPicPr>
          <p:cNvPr id="427" name="Google Shape;427;p43"/>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31"/>
        <p:cNvGrpSpPr/>
        <p:nvPr/>
      </p:nvGrpSpPr>
      <p:grpSpPr>
        <a:xfrm>
          <a:off x="0" y="0"/>
          <a:ext cx="0" cy="0"/>
          <a:chOff x="0" y="0"/>
          <a:chExt cx="0" cy="0"/>
        </a:xfrm>
      </p:grpSpPr>
      <p:sp>
        <p:nvSpPr>
          <p:cNvPr id="432" name="Google Shape;432;p44"/>
          <p:cNvSpPr txBox="1">
            <a:spLocks noGrp="1"/>
          </p:cNvSpPr>
          <p:nvPr>
            <p:ph type="title"/>
          </p:nvPr>
        </p:nvSpPr>
        <p:spPr>
          <a:xfrm>
            <a:off x="646112" y="452718"/>
            <a:ext cx="5629222"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1st Commandment</a:t>
            </a:r>
            <a:endParaRPr/>
          </a:p>
        </p:txBody>
      </p:sp>
      <p:sp>
        <p:nvSpPr>
          <p:cNvPr id="433" name="Google Shape;433;p44"/>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4" name="Google Shape;434;p44"/>
          <p:cNvSpPr/>
          <p:nvPr/>
        </p:nvSpPr>
        <p:spPr>
          <a:xfrm>
            <a:off x="7554139" y="0"/>
            <a:ext cx="463828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5" name="Google Shape;435;p44"/>
          <p:cNvSpPr/>
          <p:nvPr/>
        </p:nvSpPr>
        <p:spPr>
          <a:xfrm rot="-5400000">
            <a:off x="3906400" y="2756642"/>
            <a:ext cx="6858000" cy="1344715"/>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36" name="Google Shape;436;p44"/>
          <p:cNvPicPr preferRelativeResize="0"/>
          <p:nvPr/>
        </p:nvPicPr>
        <p:blipFill rotWithShape="1">
          <a:blip r:embed="rId3">
            <a:alphaModFix/>
          </a:blip>
          <a:srcRect/>
          <a:stretch/>
        </p:blipFill>
        <p:spPr>
          <a:xfrm>
            <a:off x="8220957" y="1152983"/>
            <a:ext cx="2482310" cy="3242202"/>
          </a:xfrm>
          <a:prstGeom prst="rect">
            <a:avLst/>
          </a:prstGeom>
          <a:noFill/>
          <a:ln>
            <a:noFill/>
          </a:ln>
        </p:spPr>
      </p:pic>
      <p:sp>
        <p:nvSpPr>
          <p:cNvPr id="437" name="Google Shape;437;p44"/>
          <p:cNvSpPr txBox="1">
            <a:spLocks noGrp="1"/>
          </p:cNvSpPr>
          <p:nvPr>
            <p:ph type="body" idx="1"/>
          </p:nvPr>
        </p:nvSpPr>
        <p:spPr>
          <a:xfrm>
            <a:off x="646112" y="2052918"/>
            <a:ext cx="5628635" cy="419548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20:3</a:t>
            </a:r>
            <a:endParaRPr sz="2500">
              <a:latin typeface="Arial"/>
              <a:ea typeface="Arial"/>
              <a:cs typeface="Arial"/>
              <a:sym typeface="Arial"/>
            </a:endParaRPr>
          </a:p>
          <a:p>
            <a:pPr marL="342900" lvl="0" indent="-374650" algn="l" rtl="0">
              <a:spcBef>
                <a:spcPts val="1000"/>
              </a:spcBef>
              <a:spcAft>
                <a:spcPts val="0"/>
              </a:spcAft>
              <a:buSzPts val="2100"/>
              <a:buChar char="►"/>
            </a:pPr>
            <a:r>
              <a:rPr lang="en-US" sz="2500" b="0" i="0">
                <a:latin typeface="Arial"/>
                <a:ea typeface="Arial"/>
                <a:cs typeface="Arial"/>
                <a:sym typeface="Arial"/>
              </a:rPr>
              <a:t>“</a:t>
            </a:r>
            <a:r>
              <a:rPr lang="en-US" sz="2500" b="1" i="0">
                <a:latin typeface="Arial"/>
                <a:ea typeface="Arial"/>
                <a:cs typeface="Arial"/>
                <a:sym typeface="Arial"/>
              </a:rPr>
              <a:t>There’s one God! Listen to Him.”</a:t>
            </a:r>
            <a:endParaRPr sz="2500"/>
          </a:p>
          <a:p>
            <a:pPr marL="342900" lvl="0" indent="-374650" algn="l" rtl="0">
              <a:spcBef>
                <a:spcPts val="1000"/>
              </a:spcBef>
              <a:spcAft>
                <a:spcPts val="0"/>
              </a:spcAft>
              <a:buSzPts val="2100"/>
              <a:buChar char="►"/>
            </a:pPr>
            <a:r>
              <a:rPr lang="en-US" sz="2500" b="1" i="0">
                <a:latin typeface="Arial"/>
                <a:ea typeface="Arial"/>
                <a:cs typeface="Arial"/>
                <a:sym typeface="Arial"/>
              </a:rPr>
              <a:t>“Worship the one true God—no one else.”</a:t>
            </a:r>
            <a:endParaRPr sz="2500" b="1"/>
          </a:p>
        </p:txBody>
      </p:sp>
      <p:pic>
        <p:nvPicPr>
          <p:cNvPr id="438" name="Google Shape;438;p44"/>
          <p:cNvPicPr preferRelativeResize="0"/>
          <p:nvPr/>
        </p:nvPicPr>
        <p:blipFill rotWithShape="1">
          <a:blip r:embed="rId4">
            <a:alphaModFix/>
          </a:blip>
          <a:srcRect l="28952" t="15824" r="10679" b="76752"/>
          <a:stretch/>
        </p:blipFill>
        <p:spPr>
          <a:xfrm>
            <a:off x="1608825" y="4798275"/>
            <a:ext cx="9294300" cy="1143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42"/>
        <p:cNvGrpSpPr/>
        <p:nvPr/>
      </p:nvGrpSpPr>
      <p:grpSpPr>
        <a:xfrm>
          <a:off x="0" y="0"/>
          <a:ext cx="0" cy="0"/>
          <a:chOff x="0" y="0"/>
          <a:chExt cx="0" cy="0"/>
        </a:xfrm>
      </p:grpSpPr>
      <p:sp>
        <p:nvSpPr>
          <p:cNvPr id="443" name="Google Shape;443;p45"/>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2nd Commandment</a:t>
            </a:r>
            <a:endParaRPr/>
          </a:p>
        </p:txBody>
      </p:sp>
      <p:sp>
        <p:nvSpPr>
          <p:cNvPr id="444" name="Google Shape;444;p45"/>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5" name="Google Shape;445;p45"/>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6" name="Google Shape;446;p45"/>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47" name="Google Shape;447;p45"/>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4-6</a:t>
            </a:r>
            <a:endParaRPr sz="2500">
              <a:latin typeface="Arial"/>
              <a:ea typeface="Arial"/>
              <a:cs typeface="Arial"/>
              <a:sym typeface="Arial"/>
            </a:endParaRPr>
          </a:p>
          <a:p>
            <a:pPr marL="342900" lvl="0" indent="-384810" algn="l" rtl="0">
              <a:spcBef>
                <a:spcPts val="1000"/>
              </a:spcBef>
              <a:spcAft>
                <a:spcPts val="0"/>
              </a:spcAft>
              <a:buClr>
                <a:srgbClr val="FFFFFF"/>
              </a:buClr>
              <a:buSzPts val="2100"/>
              <a:buChar char="►"/>
            </a:pPr>
            <a:r>
              <a:rPr lang="en-US" sz="2300" b="1">
                <a:solidFill>
                  <a:srgbClr val="FFFFFF"/>
                </a:solidFill>
                <a:latin typeface="Arial"/>
                <a:ea typeface="Arial"/>
                <a:cs typeface="Arial"/>
                <a:sym typeface="Arial"/>
              </a:rPr>
              <a:t>“Respect God. Don’t make pretend gods.”</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“Don’t make idols and worship them instead of God. God wants us to give Him all our worship.”</a:t>
            </a:r>
            <a:endParaRPr sz="2300" b="1">
              <a:solidFill>
                <a:srgbClr val="FFFFFF"/>
              </a:solidFill>
              <a:latin typeface="Arial"/>
              <a:ea typeface="Arial"/>
              <a:cs typeface="Arial"/>
              <a:sym typeface="Arial"/>
            </a:endParaRPr>
          </a:p>
        </p:txBody>
      </p:sp>
      <p:pic>
        <p:nvPicPr>
          <p:cNvPr id="448" name="Google Shape;448;p45"/>
          <p:cNvPicPr preferRelativeResize="0"/>
          <p:nvPr/>
        </p:nvPicPr>
        <p:blipFill rotWithShape="1">
          <a:blip r:embed="rId3">
            <a:alphaModFix/>
          </a:blip>
          <a:srcRect/>
          <a:stretch/>
        </p:blipFill>
        <p:spPr>
          <a:xfrm>
            <a:off x="8281200" y="1192192"/>
            <a:ext cx="2482325" cy="3202983"/>
          </a:xfrm>
          <a:prstGeom prst="rect">
            <a:avLst/>
          </a:prstGeom>
          <a:noFill/>
          <a:ln>
            <a:noFill/>
          </a:ln>
        </p:spPr>
      </p:pic>
      <p:pic>
        <p:nvPicPr>
          <p:cNvPr id="449" name="Google Shape;449;p45"/>
          <p:cNvPicPr preferRelativeResize="0">
            <a:picLocks noGrp="1"/>
          </p:cNvPicPr>
          <p:nvPr>
            <p:ph type="body" idx="1"/>
          </p:nvPr>
        </p:nvPicPr>
        <p:blipFill rotWithShape="1">
          <a:blip r:embed="rId4">
            <a:alphaModFix/>
          </a:blip>
          <a:srcRect l="29127" t="24151" r="10468" b="68411"/>
          <a:stretch/>
        </p:blipFill>
        <p:spPr>
          <a:xfrm>
            <a:off x="1608825" y="4798275"/>
            <a:ext cx="9154800" cy="1143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53"/>
        <p:cNvGrpSpPr/>
        <p:nvPr/>
      </p:nvGrpSpPr>
      <p:grpSpPr>
        <a:xfrm>
          <a:off x="0" y="0"/>
          <a:ext cx="0" cy="0"/>
          <a:chOff x="0" y="0"/>
          <a:chExt cx="0" cy="0"/>
        </a:xfrm>
      </p:grpSpPr>
      <p:sp>
        <p:nvSpPr>
          <p:cNvPr id="454" name="Google Shape;454;p46"/>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3rd Commandment</a:t>
            </a:r>
            <a:endParaRPr/>
          </a:p>
        </p:txBody>
      </p:sp>
      <p:sp>
        <p:nvSpPr>
          <p:cNvPr id="455" name="Google Shape;455;p46"/>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6" name="Google Shape;456;p46"/>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7" name="Google Shape;457;p46"/>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58" name="Google Shape;458;p46"/>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7</a:t>
            </a:r>
            <a:endParaRPr sz="2500">
              <a:latin typeface="Arial"/>
              <a:ea typeface="Arial"/>
              <a:cs typeface="Arial"/>
              <a:sym typeface="Arial"/>
            </a:endParaRPr>
          </a:p>
          <a:p>
            <a:pPr marL="342900" lvl="0" indent="-384810" algn="l" rtl="0">
              <a:spcBef>
                <a:spcPts val="1000"/>
              </a:spcBef>
              <a:spcAft>
                <a:spcPts val="0"/>
              </a:spcAft>
              <a:buClr>
                <a:srgbClr val="FFFFFF"/>
              </a:buClr>
              <a:buSzPts val="2100"/>
              <a:buChar char="►"/>
            </a:pPr>
            <a:r>
              <a:rPr lang="en-US" sz="2500" b="1">
                <a:solidFill>
                  <a:srgbClr val="FFFFFF"/>
                </a:solidFill>
                <a:latin typeface="Arial"/>
                <a:ea typeface="Arial"/>
                <a:cs typeface="Arial"/>
                <a:sym typeface="Arial"/>
              </a:rPr>
              <a:t>“God’s name is special. Respect God’s name.”</a:t>
            </a:r>
            <a:endParaRPr sz="2300" b="1" i="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500" b="1">
                <a:solidFill>
                  <a:srgbClr val="FFFFFF"/>
                </a:solidFill>
                <a:latin typeface="Arial"/>
                <a:ea typeface="Arial"/>
                <a:cs typeface="Arial"/>
                <a:sym typeface="Arial"/>
              </a:rPr>
              <a:t>“Respect God’s name. Don’t use it like any other word.”</a:t>
            </a:r>
            <a:endParaRPr sz="2300" b="1" i="1">
              <a:solidFill>
                <a:srgbClr val="FFFFFF"/>
              </a:solidFill>
              <a:latin typeface="Arial"/>
              <a:ea typeface="Arial"/>
              <a:cs typeface="Arial"/>
              <a:sym typeface="Arial"/>
            </a:endParaRPr>
          </a:p>
        </p:txBody>
      </p:sp>
      <p:pic>
        <p:nvPicPr>
          <p:cNvPr id="459" name="Google Shape;459;p46"/>
          <p:cNvPicPr preferRelativeResize="0"/>
          <p:nvPr/>
        </p:nvPicPr>
        <p:blipFill rotWithShape="1">
          <a:blip r:embed="rId3">
            <a:alphaModFix/>
          </a:blip>
          <a:srcRect/>
          <a:stretch/>
        </p:blipFill>
        <p:spPr>
          <a:xfrm>
            <a:off x="8208450" y="996893"/>
            <a:ext cx="2627825" cy="3593607"/>
          </a:xfrm>
          <a:prstGeom prst="rect">
            <a:avLst/>
          </a:prstGeom>
          <a:noFill/>
          <a:ln>
            <a:noFill/>
          </a:ln>
        </p:spPr>
      </p:pic>
      <p:pic>
        <p:nvPicPr>
          <p:cNvPr id="460" name="Google Shape;460;p46"/>
          <p:cNvPicPr preferRelativeResize="0"/>
          <p:nvPr/>
        </p:nvPicPr>
        <p:blipFill rotWithShape="1">
          <a:blip r:embed="rId4">
            <a:alphaModFix/>
          </a:blip>
          <a:srcRect l="29495" t="32640" r="11062" b="59946"/>
          <a:stretch/>
        </p:blipFill>
        <p:spPr>
          <a:xfrm>
            <a:off x="1608825" y="4798275"/>
            <a:ext cx="9165450" cy="1143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64"/>
        <p:cNvGrpSpPr/>
        <p:nvPr/>
      </p:nvGrpSpPr>
      <p:grpSpPr>
        <a:xfrm>
          <a:off x="0" y="0"/>
          <a:ext cx="0" cy="0"/>
          <a:chOff x="0" y="0"/>
          <a:chExt cx="0" cy="0"/>
        </a:xfrm>
      </p:grpSpPr>
      <p:sp>
        <p:nvSpPr>
          <p:cNvPr id="465" name="Google Shape;465;p47"/>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4th Commandment</a:t>
            </a:r>
            <a:endParaRPr/>
          </a:p>
        </p:txBody>
      </p:sp>
      <p:sp>
        <p:nvSpPr>
          <p:cNvPr id="466" name="Google Shape;466;p47"/>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7" name="Google Shape;467;p47"/>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8" name="Google Shape;468;p47"/>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69" name="Google Shape;469;p47"/>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8-11</a:t>
            </a:r>
            <a:endParaRPr sz="2500">
              <a:latin typeface="Arial"/>
              <a:ea typeface="Arial"/>
              <a:cs typeface="Arial"/>
              <a:sym typeface="Arial"/>
            </a:endParaRPr>
          </a:p>
          <a:p>
            <a:pPr marL="342900" lvl="0" indent="-384810" algn="l" rtl="0">
              <a:spcBef>
                <a:spcPts val="1000"/>
              </a:spcBef>
              <a:spcAft>
                <a:spcPts val="0"/>
              </a:spcAft>
              <a:buClr>
                <a:srgbClr val="FFFFFF"/>
              </a:buClr>
              <a:buSzPts val="2100"/>
              <a:buChar char="►"/>
            </a:pPr>
            <a:r>
              <a:rPr lang="en-US" sz="2300" b="1">
                <a:solidFill>
                  <a:srgbClr val="FFFFFF"/>
                </a:solidFill>
                <a:latin typeface="Arial"/>
                <a:ea typeface="Arial"/>
                <a:cs typeface="Arial"/>
                <a:sym typeface="Arial"/>
              </a:rPr>
              <a:t>“Take time to rest and show respect for God. What’s one way we do that? We go to church!”</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“Honor God with your time.”</a:t>
            </a:r>
            <a:endParaRPr sz="2300" b="1">
              <a:solidFill>
                <a:srgbClr val="FFFFFF"/>
              </a:solidFill>
              <a:latin typeface="Arial"/>
              <a:ea typeface="Arial"/>
              <a:cs typeface="Arial"/>
              <a:sym typeface="Arial"/>
            </a:endParaRPr>
          </a:p>
        </p:txBody>
      </p:sp>
      <p:pic>
        <p:nvPicPr>
          <p:cNvPr id="470" name="Google Shape;470;p47"/>
          <p:cNvPicPr preferRelativeResize="0"/>
          <p:nvPr/>
        </p:nvPicPr>
        <p:blipFill rotWithShape="1">
          <a:blip r:embed="rId3">
            <a:alphaModFix/>
          </a:blip>
          <a:srcRect l="28945" t="41209" r="11703" b="51848"/>
          <a:stretch/>
        </p:blipFill>
        <p:spPr>
          <a:xfrm>
            <a:off x="1580225" y="4798275"/>
            <a:ext cx="9031575" cy="1143000"/>
          </a:xfrm>
          <a:prstGeom prst="rect">
            <a:avLst/>
          </a:prstGeom>
          <a:noFill/>
          <a:ln>
            <a:noFill/>
          </a:ln>
        </p:spPr>
      </p:pic>
      <p:pic>
        <p:nvPicPr>
          <p:cNvPr id="471" name="Google Shape;471;p47"/>
          <p:cNvPicPr preferRelativeResize="0"/>
          <p:nvPr/>
        </p:nvPicPr>
        <p:blipFill rotWithShape="1">
          <a:blip r:embed="rId4">
            <a:alphaModFix/>
          </a:blip>
          <a:srcRect/>
          <a:stretch/>
        </p:blipFill>
        <p:spPr>
          <a:xfrm>
            <a:off x="8281197" y="1192198"/>
            <a:ext cx="2482325" cy="33375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75"/>
        <p:cNvGrpSpPr/>
        <p:nvPr/>
      </p:nvGrpSpPr>
      <p:grpSpPr>
        <a:xfrm>
          <a:off x="0" y="0"/>
          <a:ext cx="0" cy="0"/>
          <a:chOff x="0" y="0"/>
          <a:chExt cx="0" cy="0"/>
        </a:xfrm>
      </p:grpSpPr>
      <p:sp>
        <p:nvSpPr>
          <p:cNvPr id="476" name="Google Shape;476;p48"/>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5th Commandment</a:t>
            </a:r>
            <a:endParaRPr/>
          </a:p>
        </p:txBody>
      </p:sp>
      <p:sp>
        <p:nvSpPr>
          <p:cNvPr id="477" name="Google Shape;477;p48"/>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8" name="Google Shape;478;p48"/>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9" name="Google Shape;479;p48"/>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80" name="Google Shape;480;p48"/>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12</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and obey your mom and dad.”</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your parents—live in a way that will bring them honor, not shame or trouble.”</a:t>
            </a:r>
            <a:endParaRPr sz="2300" b="1">
              <a:solidFill>
                <a:srgbClr val="FFFFFF"/>
              </a:solidFill>
              <a:latin typeface="Arial"/>
              <a:ea typeface="Arial"/>
              <a:cs typeface="Arial"/>
              <a:sym typeface="Arial"/>
            </a:endParaRPr>
          </a:p>
        </p:txBody>
      </p:sp>
      <p:pic>
        <p:nvPicPr>
          <p:cNvPr id="481" name="Google Shape;481;p48"/>
          <p:cNvPicPr preferRelativeResize="0"/>
          <p:nvPr/>
        </p:nvPicPr>
        <p:blipFill rotWithShape="1">
          <a:blip r:embed="rId3">
            <a:alphaModFix/>
          </a:blip>
          <a:srcRect/>
          <a:stretch/>
        </p:blipFill>
        <p:spPr>
          <a:xfrm>
            <a:off x="8317700" y="1192200"/>
            <a:ext cx="2482325" cy="3337550"/>
          </a:xfrm>
          <a:prstGeom prst="rect">
            <a:avLst/>
          </a:prstGeom>
          <a:noFill/>
          <a:ln>
            <a:noFill/>
          </a:ln>
        </p:spPr>
      </p:pic>
      <p:pic>
        <p:nvPicPr>
          <p:cNvPr id="482" name="Google Shape;482;p48"/>
          <p:cNvPicPr preferRelativeResize="0"/>
          <p:nvPr/>
        </p:nvPicPr>
        <p:blipFill rotWithShape="1">
          <a:blip r:embed="rId4">
            <a:alphaModFix/>
          </a:blip>
          <a:srcRect l="29651" t="49189" r="11817" b="43276"/>
          <a:stretch/>
        </p:blipFill>
        <p:spPr>
          <a:xfrm>
            <a:off x="1580225" y="4798275"/>
            <a:ext cx="9031575" cy="1143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86"/>
        <p:cNvGrpSpPr/>
        <p:nvPr/>
      </p:nvGrpSpPr>
      <p:grpSpPr>
        <a:xfrm>
          <a:off x="0" y="0"/>
          <a:ext cx="0" cy="0"/>
          <a:chOff x="0" y="0"/>
          <a:chExt cx="0" cy="0"/>
        </a:xfrm>
      </p:grpSpPr>
      <p:sp>
        <p:nvSpPr>
          <p:cNvPr id="487" name="Google Shape;487;p49"/>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6th Commandment</a:t>
            </a:r>
            <a:endParaRPr/>
          </a:p>
        </p:txBody>
      </p:sp>
      <p:sp>
        <p:nvSpPr>
          <p:cNvPr id="488" name="Google Shape;488;p49"/>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9" name="Google Shape;489;p49"/>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90" name="Google Shape;490;p49"/>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491" name="Google Shape;491;p49"/>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13</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life! Don’t take away anyone’s life.”</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“Don’t kill anyone on purpose and unlawfully.”</a:t>
            </a:r>
            <a:endParaRPr sz="2300" b="1">
              <a:solidFill>
                <a:srgbClr val="FFFFFF"/>
              </a:solidFill>
              <a:latin typeface="Arial"/>
              <a:ea typeface="Arial"/>
              <a:cs typeface="Arial"/>
              <a:sym typeface="Arial"/>
            </a:endParaRPr>
          </a:p>
        </p:txBody>
      </p:sp>
      <p:pic>
        <p:nvPicPr>
          <p:cNvPr id="492" name="Google Shape;492;p49"/>
          <p:cNvPicPr preferRelativeResize="0"/>
          <p:nvPr/>
        </p:nvPicPr>
        <p:blipFill rotWithShape="1">
          <a:blip r:embed="rId3">
            <a:alphaModFix/>
          </a:blip>
          <a:srcRect b="-2944"/>
          <a:stretch/>
        </p:blipFill>
        <p:spPr>
          <a:xfrm>
            <a:off x="8287325" y="1192200"/>
            <a:ext cx="2532975" cy="3337550"/>
          </a:xfrm>
          <a:prstGeom prst="rect">
            <a:avLst/>
          </a:prstGeom>
          <a:noFill/>
          <a:ln>
            <a:noFill/>
          </a:ln>
        </p:spPr>
      </p:pic>
      <p:pic>
        <p:nvPicPr>
          <p:cNvPr id="493" name="Google Shape;493;p49"/>
          <p:cNvPicPr preferRelativeResize="0"/>
          <p:nvPr/>
        </p:nvPicPr>
        <p:blipFill rotWithShape="1">
          <a:blip r:embed="rId4">
            <a:alphaModFix/>
          </a:blip>
          <a:srcRect l="29434" t="58208" r="11316" b="35132"/>
          <a:stretch/>
        </p:blipFill>
        <p:spPr>
          <a:xfrm>
            <a:off x="1580225" y="4798275"/>
            <a:ext cx="9031575" cy="114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9"/>
        <p:cNvGrpSpPr/>
        <p:nvPr/>
      </p:nvGrpSpPr>
      <p:grpSpPr>
        <a:xfrm>
          <a:off x="0" y="0"/>
          <a:ext cx="0" cy="0"/>
          <a:chOff x="0" y="0"/>
          <a:chExt cx="0" cy="0"/>
        </a:xfrm>
      </p:grpSpPr>
      <p:pic>
        <p:nvPicPr>
          <p:cNvPr id="180" name="Google Shape;180;p23"/>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181" name="Google Shape;181;p23"/>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182" name="Google Shape;182;p23"/>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3"/>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184" name="Google Shape;184;p23"/>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185" name="Google Shape;185;p2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87" name="Google Shape;187;p23"/>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188" name="Google Shape;188;p23"/>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89" name="Google Shape;189;p23"/>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1</a:t>
            </a:r>
            <a:endParaRPr/>
          </a:p>
        </p:txBody>
      </p:sp>
      <p:sp>
        <p:nvSpPr>
          <p:cNvPr id="190" name="Google Shape;190;p23"/>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Who wrote the 10 Commandments? </a:t>
            </a:r>
            <a:endParaRPr/>
          </a:p>
        </p:txBody>
      </p:sp>
      <p:pic>
        <p:nvPicPr>
          <p:cNvPr id="191" name="Google Shape;191;p23"/>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497"/>
        <p:cNvGrpSpPr/>
        <p:nvPr/>
      </p:nvGrpSpPr>
      <p:grpSpPr>
        <a:xfrm>
          <a:off x="0" y="0"/>
          <a:ext cx="0" cy="0"/>
          <a:chOff x="0" y="0"/>
          <a:chExt cx="0" cy="0"/>
        </a:xfrm>
      </p:grpSpPr>
      <p:sp>
        <p:nvSpPr>
          <p:cNvPr id="498" name="Google Shape;498;p50"/>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7th Commandment</a:t>
            </a:r>
            <a:endParaRPr/>
          </a:p>
        </p:txBody>
      </p:sp>
      <p:sp>
        <p:nvSpPr>
          <p:cNvPr id="499" name="Google Shape;499;p50"/>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00" name="Google Shape;500;p50"/>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01" name="Google Shape;501;p50"/>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02" name="Google Shape;502;p50"/>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14</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and be faithful to your husband or wife. </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If you get married, keep your promises to each other.”</a:t>
            </a:r>
            <a:endParaRPr sz="2300" b="1">
              <a:solidFill>
                <a:srgbClr val="FFFFFF"/>
              </a:solidFill>
              <a:latin typeface="Arial"/>
              <a:ea typeface="Arial"/>
              <a:cs typeface="Arial"/>
              <a:sym typeface="Arial"/>
            </a:endParaRPr>
          </a:p>
        </p:txBody>
      </p:sp>
      <p:pic>
        <p:nvPicPr>
          <p:cNvPr id="503" name="Google Shape;503;p50"/>
          <p:cNvPicPr preferRelativeResize="0"/>
          <p:nvPr/>
        </p:nvPicPr>
        <p:blipFill rotWithShape="1">
          <a:blip r:embed="rId3">
            <a:alphaModFix/>
          </a:blip>
          <a:srcRect/>
          <a:stretch/>
        </p:blipFill>
        <p:spPr>
          <a:xfrm>
            <a:off x="8287325" y="1192200"/>
            <a:ext cx="2532975" cy="3337550"/>
          </a:xfrm>
          <a:prstGeom prst="rect">
            <a:avLst/>
          </a:prstGeom>
          <a:noFill/>
          <a:ln>
            <a:noFill/>
          </a:ln>
        </p:spPr>
      </p:pic>
      <p:pic>
        <p:nvPicPr>
          <p:cNvPr id="504" name="Google Shape;504;p50"/>
          <p:cNvPicPr preferRelativeResize="0"/>
          <p:nvPr/>
        </p:nvPicPr>
        <p:blipFill rotWithShape="1">
          <a:blip r:embed="rId4">
            <a:alphaModFix/>
          </a:blip>
          <a:srcRect l="29527" t="66556" r="11794" b="26632"/>
          <a:stretch/>
        </p:blipFill>
        <p:spPr>
          <a:xfrm>
            <a:off x="1580225" y="4798275"/>
            <a:ext cx="8937375" cy="1143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08"/>
        <p:cNvGrpSpPr/>
        <p:nvPr/>
      </p:nvGrpSpPr>
      <p:grpSpPr>
        <a:xfrm>
          <a:off x="0" y="0"/>
          <a:ext cx="0" cy="0"/>
          <a:chOff x="0" y="0"/>
          <a:chExt cx="0" cy="0"/>
        </a:xfrm>
      </p:grpSpPr>
      <p:sp>
        <p:nvSpPr>
          <p:cNvPr id="509" name="Google Shape;509;p51"/>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8th Commandment</a:t>
            </a:r>
            <a:endParaRPr/>
          </a:p>
        </p:txBody>
      </p:sp>
      <p:sp>
        <p:nvSpPr>
          <p:cNvPr id="510" name="Google Shape;510;p51"/>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11" name="Google Shape;511;p51"/>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12" name="Google Shape;512;p51"/>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13" name="Google Shape;513;p51"/>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15</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other people’s stuff. </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Don’t take things without asking.”</a:t>
            </a:r>
            <a:endParaRPr sz="2300" b="1">
              <a:solidFill>
                <a:srgbClr val="FFFFFF"/>
              </a:solidFill>
              <a:latin typeface="Arial"/>
              <a:ea typeface="Arial"/>
              <a:cs typeface="Arial"/>
              <a:sym typeface="Arial"/>
            </a:endParaRPr>
          </a:p>
        </p:txBody>
      </p:sp>
      <p:pic>
        <p:nvPicPr>
          <p:cNvPr id="514" name="Google Shape;514;p51"/>
          <p:cNvPicPr preferRelativeResize="0"/>
          <p:nvPr/>
        </p:nvPicPr>
        <p:blipFill rotWithShape="1">
          <a:blip r:embed="rId3">
            <a:alphaModFix/>
          </a:blip>
          <a:srcRect/>
          <a:stretch/>
        </p:blipFill>
        <p:spPr>
          <a:xfrm>
            <a:off x="8287325" y="1192200"/>
            <a:ext cx="2532975" cy="3337550"/>
          </a:xfrm>
          <a:prstGeom prst="rect">
            <a:avLst/>
          </a:prstGeom>
          <a:noFill/>
          <a:ln>
            <a:noFill/>
          </a:ln>
        </p:spPr>
      </p:pic>
      <p:pic>
        <p:nvPicPr>
          <p:cNvPr id="515" name="Google Shape;515;p51"/>
          <p:cNvPicPr preferRelativeResize="0"/>
          <p:nvPr/>
        </p:nvPicPr>
        <p:blipFill rotWithShape="1">
          <a:blip r:embed="rId4">
            <a:alphaModFix/>
          </a:blip>
          <a:srcRect l="29685" t="74929" r="11542" b="18164"/>
          <a:stretch/>
        </p:blipFill>
        <p:spPr>
          <a:xfrm>
            <a:off x="1580225" y="4798275"/>
            <a:ext cx="9240075" cy="1143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19"/>
        <p:cNvGrpSpPr/>
        <p:nvPr/>
      </p:nvGrpSpPr>
      <p:grpSpPr>
        <a:xfrm>
          <a:off x="0" y="0"/>
          <a:ext cx="0" cy="0"/>
          <a:chOff x="0" y="0"/>
          <a:chExt cx="0" cy="0"/>
        </a:xfrm>
      </p:grpSpPr>
      <p:sp>
        <p:nvSpPr>
          <p:cNvPr id="520" name="Google Shape;520;p52"/>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9th Commandment</a:t>
            </a:r>
            <a:endParaRPr/>
          </a:p>
        </p:txBody>
      </p:sp>
      <p:sp>
        <p:nvSpPr>
          <p:cNvPr id="521" name="Google Shape;521;p52"/>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22" name="Google Shape;522;p52"/>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23" name="Google Shape;523;p52"/>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24" name="Google Shape;524;p52"/>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16</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others. Don’t tell lies about anyone. </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Don’t twist the truth, or hide the facts, or act in a way to deceive. </a:t>
            </a:r>
            <a:endParaRPr sz="2300" b="1">
              <a:solidFill>
                <a:srgbClr val="FFFFFF"/>
              </a:solidFill>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Be honest.”</a:t>
            </a:r>
            <a:endParaRPr sz="2300" b="1">
              <a:solidFill>
                <a:srgbClr val="FFFFFF"/>
              </a:solidFill>
              <a:latin typeface="Arial"/>
              <a:ea typeface="Arial"/>
              <a:cs typeface="Arial"/>
              <a:sym typeface="Arial"/>
            </a:endParaRPr>
          </a:p>
        </p:txBody>
      </p:sp>
      <p:pic>
        <p:nvPicPr>
          <p:cNvPr id="525" name="Google Shape;525;p52"/>
          <p:cNvPicPr preferRelativeResize="0"/>
          <p:nvPr/>
        </p:nvPicPr>
        <p:blipFill rotWithShape="1">
          <a:blip r:embed="rId3">
            <a:alphaModFix/>
          </a:blip>
          <a:srcRect/>
          <a:stretch/>
        </p:blipFill>
        <p:spPr>
          <a:xfrm>
            <a:off x="8287325" y="1192200"/>
            <a:ext cx="2532975" cy="3294927"/>
          </a:xfrm>
          <a:prstGeom prst="rect">
            <a:avLst/>
          </a:prstGeom>
          <a:noFill/>
          <a:ln>
            <a:noFill/>
          </a:ln>
        </p:spPr>
      </p:pic>
      <p:pic>
        <p:nvPicPr>
          <p:cNvPr id="526" name="Google Shape;526;p52"/>
          <p:cNvPicPr preferRelativeResize="0"/>
          <p:nvPr/>
        </p:nvPicPr>
        <p:blipFill rotWithShape="1">
          <a:blip r:embed="rId4">
            <a:alphaModFix/>
          </a:blip>
          <a:srcRect l="29253" t="83751" r="10690" b="9688"/>
          <a:stretch/>
        </p:blipFill>
        <p:spPr>
          <a:xfrm>
            <a:off x="1662700" y="4798275"/>
            <a:ext cx="9240075" cy="1143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30"/>
        <p:cNvGrpSpPr/>
        <p:nvPr/>
      </p:nvGrpSpPr>
      <p:grpSpPr>
        <a:xfrm>
          <a:off x="0" y="0"/>
          <a:ext cx="0" cy="0"/>
          <a:chOff x="0" y="0"/>
          <a:chExt cx="0" cy="0"/>
        </a:xfrm>
      </p:grpSpPr>
      <p:sp>
        <p:nvSpPr>
          <p:cNvPr id="531" name="Google Shape;531;p53"/>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10th Commandment</a:t>
            </a:r>
            <a:endParaRPr/>
          </a:p>
        </p:txBody>
      </p:sp>
      <p:sp>
        <p:nvSpPr>
          <p:cNvPr id="532" name="Google Shape;532;p53"/>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33" name="Google Shape;533;p53"/>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34" name="Google Shape;534;p53"/>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35" name="Google Shape;535;p53"/>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0" i="0">
                <a:latin typeface="Arial"/>
                <a:ea typeface="Arial"/>
                <a:cs typeface="Arial"/>
                <a:sym typeface="Arial"/>
              </a:rPr>
              <a:t>Exodus 20:</a:t>
            </a:r>
            <a:r>
              <a:rPr lang="en-US" sz="2500">
                <a:latin typeface="Arial"/>
                <a:ea typeface="Arial"/>
                <a:cs typeface="Arial"/>
                <a:sym typeface="Arial"/>
              </a:rPr>
              <a:t>17</a:t>
            </a:r>
            <a:endParaRPr sz="2500">
              <a:latin typeface="Arial"/>
              <a:ea typeface="Arial"/>
              <a:cs typeface="Arial"/>
              <a:sym typeface="Arial"/>
            </a:endParaRPr>
          </a:p>
          <a:p>
            <a:pPr marL="342900" lvl="0" indent="-397510" algn="l" rtl="0">
              <a:spcBef>
                <a:spcPts val="1000"/>
              </a:spcBef>
              <a:spcAft>
                <a:spcPts val="0"/>
              </a:spcAft>
              <a:buClr>
                <a:srgbClr val="FFFFFF"/>
              </a:buClr>
              <a:buSzPts val="2300"/>
              <a:buFont typeface="Arial"/>
              <a:buChar char="►"/>
            </a:pPr>
            <a:r>
              <a:rPr lang="en-US" sz="2300" b="1">
                <a:solidFill>
                  <a:srgbClr val="FFFFFF"/>
                </a:solidFill>
                <a:latin typeface="Arial"/>
                <a:ea typeface="Arial"/>
                <a:cs typeface="Arial"/>
                <a:sym typeface="Arial"/>
              </a:rPr>
              <a:t>“Respect others. Be happy with what you have.”</a:t>
            </a:r>
            <a:endParaRPr sz="2300" b="1">
              <a:solidFill>
                <a:srgbClr val="FFFFFF"/>
              </a:solidFill>
              <a:latin typeface="Arial"/>
              <a:ea typeface="Arial"/>
              <a:cs typeface="Arial"/>
              <a:sym typeface="Arial"/>
            </a:endParaRPr>
          </a:p>
        </p:txBody>
      </p:sp>
      <p:pic>
        <p:nvPicPr>
          <p:cNvPr id="536" name="Google Shape;536;p53"/>
          <p:cNvPicPr preferRelativeResize="0"/>
          <p:nvPr/>
        </p:nvPicPr>
        <p:blipFill rotWithShape="1">
          <a:blip r:embed="rId3">
            <a:alphaModFix/>
          </a:blip>
          <a:srcRect/>
          <a:stretch/>
        </p:blipFill>
        <p:spPr>
          <a:xfrm>
            <a:off x="8192460" y="1192199"/>
            <a:ext cx="2627842" cy="3418331"/>
          </a:xfrm>
          <a:prstGeom prst="rect">
            <a:avLst/>
          </a:prstGeom>
          <a:noFill/>
          <a:ln>
            <a:noFill/>
          </a:ln>
        </p:spPr>
      </p:pic>
      <p:pic>
        <p:nvPicPr>
          <p:cNvPr id="537" name="Google Shape;537;p53"/>
          <p:cNvPicPr preferRelativeResize="0"/>
          <p:nvPr/>
        </p:nvPicPr>
        <p:blipFill rotWithShape="1">
          <a:blip r:embed="rId4">
            <a:alphaModFix/>
          </a:blip>
          <a:srcRect l="29343" t="92306" r="10686"/>
          <a:stretch/>
        </p:blipFill>
        <p:spPr>
          <a:xfrm>
            <a:off x="1766600" y="4798275"/>
            <a:ext cx="9053700" cy="1143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1"/>
        <p:cNvGrpSpPr/>
        <p:nvPr/>
      </p:nvGrpSpPr>
      <p:grpSpPr>
        <a:xfrm>
          <a:off x="0" y="0"/>
          <a:ext cx="0" cy="0"/>
          <a:chOff x="0" y="0"/>
          <a:chExt cx="0" cy="0"/>
        </a:xfrm>
      </p:grpSpPr>
      <p:pic>
        <p:nvPicPr>
          <p:cNvPr id="542" name="Google Shape;542;p54"/>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543" name="Google Shape;543;p54"/>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544" name="Google Shape;544;p54"/>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5" name="Google Shape;545;p54"/>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546" name="Google Shape;546;p54"/>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547" name="Google Shape;547;p5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4"/>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49" name="Google Shape;549;p54"/>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550" name="Google Shape;550;p54"/>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551" name="Google Shape;551;p54"/>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9</a:t>
            </a:r>
            <a:endParaRPr/>
          </a:p>
        </p:txBody>
      </p:sp>
      <p:sp>
        <p:nvSpPr>
          <p:cNvPr id="552" name="Google Shape;552;p54"/>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400"/>
              <a:t>Do one of the following:</a:t>
            </a:r>
            <a:endParaRPr sz="2400"/>
          </a:p>
          <a:p>
            <a:pPr marL="0" lvl="0" indent="0" algn="ctr" rtl="0">
              <a:spcBef>
                <a:spcPts val="0"/>
              </a:spcBef>
              <a:spcAft>
                <a:spcPts val="0"/>
              </a:spcAft>
              <a:buClr>
                <a:schemeClr val="dk1"/>
              </a:buClr>
              <a:buSzPts val="1100"/>
              <a:buFont typeface="Arial"/>
              <a:buNone/>
            </a:pPr>
            <a:r>
              <a:rPr lang="en-US" sz="2400"/>
              <a:t>Make a 10 Commandment craft.</a:t>
            </a:r>
            <a:endParaRPr sz="2400"/>
          </a:p>
          <a:p>
            <a:pPr marL="0" lvl="0" indent="0" algn="ctr" rtl="0">
              <a:spcBef>
                <a:spcPts val="0"/>
              </a:spcBef>
              <a:spcAft>
                <a:spcPts val="0"/>
              </a:spcAft>
              <a:buClr>
                <a:schemeClr val="dk1"/>
              </a:buClr>
              <a:buSzPts val="1100"/>
              <a:buFont typeface="Arial"/>
              <a:buNone/>
            </a:pPr>
            <a:r>
              <a:rPr lang="en-US" sz="2400"/>
              <a:t>Sing a song about God’s love.</a:t>
            </a:r>
            <a:endParaRPr sz="2400"/>
          </a:p>
          <a:p>
            <a:pPr marL="0" lvl="0" indent="0" algn="ctr" rtl="0">
              <a:spcBef>
                <a:spcPts val="0"/>
              </a:spcBef>
              <a:spcAft>
                <a:spcPts val="0"/>
              </a:spcAft>
              <a:buSzPts val="1100"/>
              <a:buNone/>
            </a:pPr>
            <a:r>
              <a:rPr lang="en-US" sz="2400"/>
              <a:t>Play a 10 Commandment game.</a:t>
            </a:r>
            <a:endParaRPr sz="2400"/>
          </a:p>
        </p:txBody>
      </p:sp>
      <p:pic>
        <p:nvPicPr>
          <p:cNvPr id="553" name="Google Shape;553;p54"/>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57"/>
        <p:cNvGrpSpPr/>
        <p:nvPr/>
      </p:nvGrpSpPr>
      <p:grpSpPr>
        <a:xfrm>
          <a:off x="0" y="0"/>
          <a:ext cx="0" cy="0"/>
          <a:chOff x="0" y="0"/>
          <a:chExt cx="0" cy="0"/>
        </a:xfrm>
      </p:grpSpPr>
      <p:sp>
        <p:nvSpPr>
          <p:cNvPr id="558" name="Google Shape;558;p55"/>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Craft Ideas</a:t>
            </a:r>
            <a:endParaRPr/>
          </a:p>
        </p:txBody>
      </p:sp>
      <p:sp>
        <p:nvSpPr>
          <p:cNvPr id="559" name="Google Shape;559;p55"/>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60" name="Google Shape;560;p55"/>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61" name="Google Shape;561;p55"/>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62" name="Google Shape;562;p55"/>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FFFFF"/>
                </a:solidFill>
                <a:latin typeface="Arial"/>
                <a:ea typeface="Arial"/>
                <a:cs typeface="Arial"/>
                <a:sym typeface="Arial"/>
              </a:rPr>
              <a:t>Finger Commandments</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Trace hands/finger on </a:t>
            </a:r>
            <a:br>
              <a:rPr lang="en-US" sz="2800" b="1">
                <a:solidFill>
                  <a:srgbClr val="FFFFFF"/>
                </a:solidFill>
                <a:latin typeface="Arial"/>
                <a:ea typeface="Arial"/>
                <a:cs typeface="Arial"/>
                <a:sym typeface="Arial"/>
              </a:rPr>
            </a:br>
            <a:r>
              <a:rPr lang="en-US" sz="2800" b="1">
                <a:solidFill>
                  <a:srgbClr val="FFFFFF"/>
                </a:solidFill>
                <a:latin typeface="Arial"/>
                <a:ea typeface="Arial"/>
                <a:cs typeface="Arial"/>
                <a:sym typeface="Arial"/>
              </a:rPr>
              <a:t>construction paper</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cut out each commandment (see link)</a:t>
            </a:r>
            <a:endParaRPr sz="2800" b="1">
              <a:solidFill>
                <a:srgbClr val="FFFFFF"/>
              </a:solidFill>
              <a:latin typeface="Arial"/>
              <a:ea typeface="Arial"/>
              <a:cs typeface="Arial"/>
              <a:sym typeface="Arial"/>
            </a:endParaRPr>
          </a:p>
          <a:p>
            <a:pPr marL="0" lvl="0" indent="0" algn="l" rtl="0">
              <a:spcBef>
                <a:spcPts val="0"/>
              </a:spcBef>
              <a:spcAft>
                <a:spcPts val="0"/>
              </a:spcAft>
              <a:buNone/>
            </a:pPr>
            <a:r>
              <a:rPr lang="en-US" sz="2800" b="1" u="sng">
                <a:solidFill>
                  <a:schemeClr val="hlink"/>
                </a:solidFill>
                <a:latin typeface="Arial"/>
                <a:ea typeface="Arial"/>
                <a:cs typeface="Arial"/>
                <a:sym typeface="Arial"/>
                <a:hlinkClick r:id="rId3"/>
              </a:rPr>
              <a:t>https://kidsministrythoughts.files.wordpress.com/2014/07/10-commandments.jpg</a:t>
            </a:r>
            <a:r>
              <a:rPr lang="en-US" sz="2800" b="1">
                <a:solidFill>
                  <a:srgbClr val="FFFFFF"/>
                </a:solidFill>
                <a:latin typeface="Arial"/>
                <a:ea typeface="Arial"/>
                <a:cs typeface="Arial"/>
                <a:sym typeface="Arial"/>
              </a:rPr>
              <a:t> </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 Glue a commandment to each finger!</a:t>
            </a:r>
            <a:endParaRPr sz="2800" b="1">
              <a:solidFill>
                <a:srgbClr val="FFFFFF"/>
              </a:solidFill>
              <a:latin typeface="Arial"/>
              <a:ea typeface="Arial"/>
              <a:cs typeface="Arial"/>
              <a:sym typeface="Arial"/>
            </a:endParaRPr>
          </a:p>
        </p:txBody>
      </p:sp>
      <p:pic>
        <p:nvPicPr>
          <p:cNvPr id="563" name="Google Shape;563;p55"/>
          <p:cNvPicPr preferRelativeResize="0"/>
          <p:nvPr/>
        </p:nvPicPr>
        <p:blipFill>
          <a:blip r:embed="rId4">
            <a:alphaModFix/>
          </a:blip>
          <a:stretch>
            <a:fillRect/>
          </a:stretch>
        </p:blipFill>
        <p:spPr>
          <a:xfrm rot="1664200">
            <a:off x="5699700" y="1641654"/>
            <a:ext cx="6265902" cy="28931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67"/>
        <p:cNvGrpSpPr/>
        <p:nvPr/>
      </p:nvGrpSpPr>
      <p:grpSpPr>
        <a:xfrm>
          <a:off x="0" y="0"/>
          <a:ext cx="0" cy="0"/>
          <a:chOff x="0" y="0"/>
          <a:chExt cx="0" cy="0"/>
        </a:xfrm>
      </p:grpSpPr>
      <p:sp>
        <p:nvSpPr>
          <p:cNvPr id="568" name="Google Shape;568;p56"/>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Craft Ideas</a:t>
            </a:r>
            <a:endParaRPr/>
          </a:p>
        </p:txBody>
      </p:sp>
      <p:sp>
        <p:nvSpPr>
          <p:cNvPr id="569" name="Google Shape;569;p56"/>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0" name="Google Shape;570;p56"/>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1" name="Google Shape;571;p56"/>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72" name="Google Shape;572;p56"/>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FFFFF"/>
                </a:solidFill>
                <a:latin typeface="Arial"/>
                <a:ea typeface="Arial"/>
                <a:cs typeface="Arial"/>
                <a:sym typeface="Arial"/>
              </a:rPr>
              <a:t>Link -- </a:t>
            </a:r>
            <a:r>
              <a:rPr lang="en-US" sz="2800" b="1" u="sng">
                <a:solidFill>
                  <a:schemeClr val="hlink"/>
                </a:solidFill>
                <a:latin typeface="Arial"/>
                <a:ea typeface="Arial"/>
                <a:cs typeface="Arial"/>
                <a:sym typeface="Arial"/>
                <a:hlinkClick r:id="rId3"/>
              </a:rPr>
              <a:t>10 Commandments Train</a:t>
            </a:r>
            <a:endParaRPr sz="2800" b="1">
              <a:solidFill>
                <a:srgbClr val="FFFFFF"/>
              </a:solidFill>
              <a:latin typeface="Arial"/>
              <a:ea typeface="Arial"/>
              <a:cs typeface="Arial"/>
              <a:sym typeface="Arial"/>
            </a:endParaRPr>
          </a:p>
        </p:txBody>
      </p:sp>
      <p:pic>
        <p:nvPicPr>
          <p:cNvPr id="573" name="Google Shape;573;p56"/>
          <p:cNvPicPr preferRelativeResize="0"/>
          <p:nvPr/>
        </p:nvPicPr>
        <p:blipFill>
          <a:blip r:embed="rId4">
            <a:alphaModFix/>
          </a:blip>
          <a:stretch>
            <a:fillRect/>
          </a:stretch>
        </p:blipFill>
        <p:spPr>
          <a:xfrm>
            <a:off x="7654875" y="1853125"/>
            <a:ext cx="4150600" cy="2955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57"/>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Craft Ideas</a:t>
            </a:r>
            <a:endParaRPr/>
          </a:p>
        </p:txBody>
      </p:sp>
      <p:sp>
        <p:nvSpPr>
          <p:cNvPr id="579" name="Google Shape;579;p57"/>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0" name="Google Shape;580;p57"/>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81" name="Google Shape;581;p57"/>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82" name="Google Shape;582;p57"/>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FFFFF"/>
                </a:solidFill>
                <a:latin typeface="Arial"/>
                <a:ea typeface="Arial"/>
                <a:cs typeface="Arial"/>
                <a:sym typeface="Arial"/>
              </a:rPr>
              <a:t>Button Commandments:</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 Cut two “tablets” out of </a:t>
            </a:r>
            <a:br>
              <a:rPr lang="en-US" sz="2800" b="1">
                <a:solidFill>
                  <a:srgbClr val="FFFFFF"/>
                </a:solidFill>
                <a:latin typeface="Arial"/>
                <a:ea typeface="Arial"/>
                <a:cs typeface="Arial"/>
                <a:sym typeface="Arial"/>
              </a:rPr>
            </a:br>
            <a:r>
              <a:rPr lang="en-US" sz="2800" b="1">
                <a:solidFill>
                  <a:srgbClr val="FFFFFF"/>
                </a:solidFill>
                <a:latin typeface="Arial"/>
                <a:ea typeface="Arial"/>
                <a:cs typeface="Arial"/>
                <a:sym typeface="Arial"/>
              </a:rPr>
              <a:t>cardboard 2-5 cm (1-2”) larger</a:t>
            </a:r>
            <a:br>
              <a:rPr lang="en-US" sz="2800" b="1">
                <a:solidFill>
                  <a:srgbClr val="FFFFFF"/>
                </a:solidFill>
                <a:latin typeface="Arial"/>
                <a:ea typeface="Arial"/>
                <a:cs typeface="Arial"/>
                <a:sym typeface="Arial"/>
              </a:rPr>
            </a:br>
            <a:r>
              <a:rPr lang="en-US" sz="2800" b="1">
                <a:solidFill>
                  <a:srgbClr val="FFFFFF"/>
                </a:solidFill>
                <a:latin typeface="Arial"/>
                <a:ea typeface="Arial"/>
                <a:cs typeface="Arial"/>
                <a:sym typeface="Arial"/>
              </a:rPr>
              <a:t>than equivalent construction</a:t>
            </a:r>
            <a:br>
              <a:rPr lang="en-US" sz="2800" b="1">
                <a:solidFill>
                  <a:srgbClr val="FFFFFF"/>
                </a:solidFill>
                <a:latin typeface="Arial"/>
                <a:ea typeface="Arial"/>
                <a:cs typeface="Arial"/>
                <a:sym typeface="Arial"/>
              </a:rPr>
            </a:br>
            <a:r>
              <a:rPr lang="en-US" sz="2800" b="1">
                <a:solidFill>
                  <a:srgbClr val="FFFFFF"/>
                </a:solidFill>
                <a:latin typeface="Arial"/>
                <a:ea typeface="Arial"/>
                <a:cs typeface="Arial"/>
                <a:sym typeface="Arial"/>
              </a:rPr>
              <a:t>paper tablets also cut out.</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Wrap cardboard with foil</a:t>
            </a:r>
            <a:endParaRPr sz="2800" b="1">
              <a:solidFill>
                <a:srgbClr val="FFFFFF"/>
              </a:solidFill>
              <a:latin typeface="Arial"/>
              <a:ea typeface="Arial"/>
              <a:cs typeface="Arial"/>
              <a:sym typeface="Arial"/>
            </a:endParaRPr>
          </a:p>
          <a:p>
            <a:pPr marL="457200" lvl="0" indent="-406400" algn="l" rtl="0">
              <a:spcBef>
                <a:spcPts val="0"/>
              </a:spcBef>
              <a:spcAft>
                <a:spcPts val="0"/>
              </a:spcAft>
              <a:buClr>
                <a:srgbClr val="FFFFFF"/>
              </a:buClr>
              <a:buSzPts val="2800"/>
              <a:buFont typeface="Arial"/>
              <a:buAutoNum type="arabicPeriod"/>
            </a:pPr>
            <a:r>
              <a:rPr lang="en-US" sz="2800" b="1">
                <a:solidFill>
                  <a:srgbClr val="FFFFFF"/>
                </a:solidFill>
                <a:latin typeface="Arial"/>
                <a:ea typeface="Arial"/>
                <a:cs typeface="Arial"/>
                <a:sym typeface="Arial"/>
              </a:rPr>
              <a:t>Glue on buttons to decorate</a:t>
            </a:r>
            <a:endParaRPr sz="2800" b="1">
              <a:solidFill>
                <a:srgbClr val="FFFFFF"/>
              </a:solidFill>
              <a:latin typeface="Arial"/>
              <a:ea typeface="Arial"/>
              <a:cs typeface="Arial"/>
              <a:sym typeface="Arial"/>
            </a:endParaRPr>
          </a:p>
        </p:txBody>
      </p:sp>
      <p:pic>
        <p:nvPicPr>
          <p:cNvPr id="583" name="Google Shape;583;p57"/>
          <p:cNvPicPr preferRelativeResize="0"/>
          <p:nvPr/>
        </p:nvPicPr>
        <p:blipFill>
          <a:blip r:embed="rId3">
            <a:alphaModFix/>
          </a:blip>
          <a:stretch>
            <a:fillRect/>
          </a:stretch>
        </p:blipFill>
        <p:spPr>
          <a:xfrm>
            <a:off x="6274700" y="1245050"/>
            <a:ext cx="5629200" cy="4216733"/>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87"/>
        <p:cNvGrpSpPr/>
        <p:nvPr/>
      </p:nvGrpSpPr>
      <p:grpSpPr>
        <a:xfrm>
          <a:off x="0" y="0"/>
          <a:ext cx="0" cy="0"/>
          <a:chOff x="0" y="0"/>
          <a:chExt cx="0" cy="0"/>
        </a:xfrm>
      </p:grpSpPr>
      <p:sp>
        <p:nvSpPr>
          <p:cNvPr id="588" name="Google Shape;588;p58"/>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Craft Ideas</a:t>
            </a:r>
            <a:endParaRPr/>
          </a:p>
        </p:txBody>
      </p:sp>
      <p:sp>
        <p:nvSpPr>
          <p:cNvPr id="589" name="Google Shape;589;p58"/>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0" name="Google Shape;590;p58"/>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1" name="Google Shape;591;p58"/>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592" name="Google Shape;592;p58"/>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FFFFF"/>
                </a:solidFill>
                <a:latin typeface="Arial"/>
                <a:ea typeface="Arial"/>
                <a:cs typeface="Arial"/>
                <a:sym typeface="Arial"/>
              </a:rPr>
              <a:t>Link - </a:t>
            </a:r>
            <a:r>
              <a:rPr lang="en-US" sz="2800" b="1" u="sng">
                <a:solidFill>
                  <a:schemeClr val="hlink"/>
                </a:solidFill>
                <a:latin typeface="Arial"/>
                <a:ea typeface="Arial"/>
                <a:cs typeface="Arial"/>
                <a:sym typeface="Arial"/>
                <a:hlinkClick r:id="rId3"/>
              </a:rPr>
              <a:t>Moses on the Mountain Torn Paper Craft </a:t>
            </a:r>
            <a:endParaRPr sz="2800" b="1">
              <a:solidFill>
                <a:srgbClr val="FFFFFF"/>
              </a:solidFill>
              <a:latin typeface="Arial"/>
              <a:ea typeface="Arial"/>
              <a:cs typeface="Arial"/>
              <a:sym typeface="Arial"/>
            </a:endParaRPr>
          </a:p>
        </p:txBody>
      </p:sp>
      <p:pic>
        <p:nvPicPr>
          <p:cNvPr id="593" name="Google Shape;593;p58"/>
          <p:cNvPicPr preferRelativeResize="0"/>
          <p:nvPr/>
        </p:nvPicPr>
        <p:blipFill>
          <a:blip r:embed="rId4">
            <a:alphaModFix/>
          </a:blip>
          <a:stretch>
            <a:fillRect/>
          </a:stretch>
        </p:blipFill>
        <p:spPr>
          <a:xfrm>
            <a:off x="7437300" y="147625"/>
            <a:ext cx="4343400" cy="65627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597"/>
        <p:cNvGrpSpPr/>
        <p:nvPr/>
      </p:nvGrpSpPr>
      <p:grpSpPr>
        <a:xfrm>
          <a:off x="0" y="0"/>
          <a:ext cx="0" cy="0"/>
          <a:chOff x="0" y="0"/>
          <a:chExt cx="0" cy="0"/>
        </a:xfrm>
      </p:grpSpPr>
      <p:sp>
        <p:nvSpPr>
          <p:cNvPr id="598" name="Google Shape;598;p59"/>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Game Ideas</a:t>
            </a:r>
            <a:endParaRPr/>
          </a:p>
        </p:txBody>
      </p:sp>
      <p:sp>
        <p:nvSpPr>
          <p:cNvPr id="599" name="Google Shape;599;p59"/>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0" name="Google Shape;600;p59"/>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01" name="Google Shape;601;p59"/>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602" name="Google Shape;602;p59"/>
          <p:cNvSpPr txBox="1">
            <a:spLocks noGrp="1"/>
          </p:cNvSpPr>
          <p:nvPr>
            <p:ph type="body" idx="1"/>
          </p:nvPr>
        </p:nvSpPr>
        <p:spPr>
          <a:xfrm>
            <a:off x="646112" y="1290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a:solidFill>
                  <a:srgbClr val="FFFFFF"/>
                </a:solidFill>
                <a:latin typeface="Arial"/>
                <a:ea typeface="Arial"/>
                <a:cs typeface="Arial"/>
                <a:sym typeface="Arial"/>
              </a:rPr>
              <a:t>Link - </a:t>
            </a:r>
            <a:r>
              <a:rPr lang="en-US" sz="2800" b="1" u="sng">
                <a:solidFill>
                  <a:schemeClr val="hlink"/>
                </a:solidFill>
                <a:latin typeface="Arial"/>
                <a:ea typeface="Arial"/>
                <a:cs typeface="Arial"/>
                <a:sym typeface="Arial"/>
                <a:hlinkClick r:id="rId3"/>
              </a:rPr>
              <a:t>Jesuslovesme.com</a:t>
            </a:r>
            <a:endParaRPr sz="2800" b="1">
              <a:solidFill>
                <a:srgbClr val="FFFFFF"/>
              </a:solidFill>
              <a:latin typeface="Arial"/>
              <a:ea typeface="Arial"/>
              <a:cs typeface="Arial"/>
              <a:sym typeface="Arial"/>
            </a:endParaRPr>
          </a:p>
        </p:txBody>
      </p:sp>
      <p:pic>
        <p:nvPicPr>
          <p:cNvPr id="603" name="Google Shape;603;p59"/>
          <p:cNvPicPr preferRelativeResize="0"/>
          <p:nvPr/>
        </p:nvPicPr>
        <p:blipFill>
          <a:blip r:embed="rId4">
            <a:alphaModFix/>
          </a:blip>
          <a:stretch>
            <a:fillRect/>
          </a:stretch>
        </p:blipFill>
        <p:spPr>
          <a:xfrm>
            <a:off x="212338" y="2177350"/>
            <a:ext cx="11706225" cy="44577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195"/>
        <p:cNvGrpSpPr/>
        <p:nvPr/>
      </p:nvGrpSpPr>
      <p:grpSpPr>
        <a:xfrm>
          <a:off x="0" y="0"/>
          <a:ext cx="0" cy="0"/>
          <a:chOff x="0" y="0"/>
          <a:chExt cx="0" cy="0"/>
        </a:xfrm>
      </p:grpSpPr>
      <p:pic>
        <p:nvPicPr>
          <p:cNvPr id="196" name="Google Shape;196;p24"/>
          <p:cNvPicPr preferRelativeResize="0"/>
          <p:nvPr/>
        </p:nvPicPr>
        <p:blipFill rotWithShape="1">
          <a:blip r:embed="rId3">
            <a:alphaModFix/>
          </a:blip>
          <a:srcRect l="35640"/>
          <a:stretch/>
        </p:blipFill>
        <p:spPr>
          <a:xfrm>
            <a:off x="0" y="2892347"/>
            <a:ext cx="1522412" cy="2365453"/>
          </a:xfrm>
          <a:prstGeom prst="rect">
            <a:avLst/>
          </a:prstGeom>
          <a:noFill/>
          <a:ln>
            <a:noFill/>
          </a:ln>
        </p:spPr>
      </p:pic>
      <p:sp>
        <p:nvSpPr>
          <p:cNvPr id="197" name="Google Shape;197;p24"/>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4"/>
          <p:cNvPicPr preferRelativeResize="0"/>
          <p:nvPr/>
        </p:nvPicPr>
        <p:blipFill rotWithShape="1">
          <a:blip r:embed="rId4">
            <a:alphaModFix/>
          </a:blip>
          <a:srcRect t="28812"/>
          <a:stretch/>
        </p:blipFill>
        <p:spPr>
          <a:xfrm>
            <a:off x="7999412" y="0"/>
            <a:ext cx="1603387" cy="1141407"/>
          </a:xfrm>
          <a:prstGeom prst="rect">
            <a:avLst/>
          </a:prstGeom>
          <a:noFill/>
          <a:ln>
            <a:noFill/>
          </a:ln>
        </p:spPr>
      </p:pic>
      <p:pic>
        <p:nvPicPr>
          <p:cNvPr id="199" name="Google Shape;199;p24"/>
          <p:cNvPicPr preferRelativeResize="0"/>
          <p:nvPr/>
        </p:nvPicPr>
        <p:blipFill rotWithShape="1">
          <a:blip r:embed="rId5">
            <a:alphaModFix/>
          </a:blip>
          <a:srcRect b="23320"/>
          <a:stretch/>
        </p:blipFill>
        <p:spPr>
          <a:xfrm>
            <a:off x="8609012" y="6096000"/>
            <a:ext cx="993734" cy="762000"/>
          </a:xfrm>
          <a:prstGeom prst="rect">
            <a:avLst/>
          </a:prstGeom>
          <a:noFill/>
          <a:ln>
            <a:noFill/>
          </a:ln>
        </p:spPr>
      </p:pic>
      <p:sp>
        <p:nvSpPr>
          <p:cNvPr id="200" name="Google Shape;200;p2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txBox="1"/>
          <p:nvPr/>
        </p:nvSpPr>
        <p:spPr>
          <a:xfrm>
            <a:off x="8271114" y="2268914"/>
            <a:ext cx="3342600" cy="3308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200" b="0" i="0" u="none" strike="noStrike" cap="none">
                <a:solidFill>
                  <a:schemeClr val="lt2"/>
                </a:solidFill>
                <a:latin typeface="Century Gothic"/>
                <a:ea typeface="Century Gothic"/>
                <a:cs typeface="Century Gothic"/>
                <a:sym typeface="Century Gothic"/>
              </a:rPr>
              <a:t>ANSWER:  God</a:t>
            </a:r>
            <a:endParaRPr/>
          </a:p>
          <a:p>
            <a:pPr marL="0" marR="0" lvl="0" indent="0" algn="l" rtl="0">
              <a:lnSpc>
                <a:spcPct val="90000"/>
              </a:lnSpc>
              <a:spcBef>
                <a:spcPts val="600"/>
              </a:spcBef>
              <a:spcAft>
                <a:spcPts val="0"/>
              </a:spcAft>
              <a:buNone/>
            </a:pPr>
            <a:endParaRPr sz="4200" b="0" i="0" u="none" strike="noStrike" cap="none">
              <a:solidFill>
                <a:schemeClr val="lt2"/>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r>
              <a:rPr lang="en-US" sz="4200" b="0" i="0" u="none" strike="noStrike" cap="none">
                <a:solidFill>
                  <a:schemeClr val="lt2"/>
                </a:solidFill>
                <a:latin typeface="Century Gothic"/>
                <a:ea typeface="Century Gothic"/>
                <a:cs typeface="Century Gothic"/>
                <a:sym typeface="Century Gothic"/>
              </a:rPr>
              <a:t>Exodus 20:1</a:t>
            </a:r>
            <a:endParaRPr/>
          </a:p>
          <a:p>
            <a:pPr marL="0" marR="0" lvl="0" indent="0" algn="l" rtl="0">
              <a:lnSpc>
                <a:spcPct val="90000"/>
              </a:lnSpc>
              <a:spcBef>
                <a:spcPts val="600"/>
              </a:spcBef>
              <a:spcAft>
                <a:spcPts val="0"/>
              </a:spcAft>
              <a:buNone/>
            </a:pPr>
            <a:endParaRPr sz="4200" b="0" i="0" u="none" strike="noStrike" cap="none">
              <a:solidFill>
                <a:schemeClr val="lt2"/>
              </a:solidFill>
              <a:latin typeface="Century Gothic"/>
              <a:ea typeface="Century Gothic"/>
              <a:cs typeface="Century Gothic"/>
              <a:sym typeface="Century Gothic"/>
            </a:endParaRPr>
          </a:p>
        </p:txBody>
      </p:sp>
      <p:pic>
        <p:nvPicPr>
          <p:cNvPr id="202" name="Google Shape;202;p24"/>
          <p:cNvPicPr preferRelativeResize="0"/>
          <p:nvPr/>
        </p:nvPicPr>
        <p:blipFill rotWithShape="1">
          <a:blip r:embed="rId6">
            <a:alphaModFix/>
          </a:blip>
          <a:srcRect l="9232" t="19709" r="37214" b="31552"/>
          <a:stretch/>
        </p:blipFill>
        <p:spPr>
          <a:xfrm>
            <a:off x="539100" y="1676400"/>
            <a:ext cx="6528948" cy="3342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path path="circle">
            <a:fillToRect l="50000" t="50000" r="50000" b="50000"/>
          </a:path>
          <a:tileRect/>
        </a:gradFill>
        <a:effectLst/>
      </p:bgPr>
    </p:bg>
    <p:spTree>
      <p:nvGrpSpPr>
        <p:cNvPr id="1" name="Shape 607"/>
        <p:cNvGrpSpPr/>
        <p:nvPr/>
      </p:nvGrpSpPr>
      <p:grpSpPr>
        <a:xfrm>
          <a:off x="0" y="0"/>
          <a:ext cx="0" cy="0"/>
          <a:chOff x="0" y="0"/>
          <a:chExt cx="0" cy="0"/>
        </a:xfrm>
      </p:grpSpPr>
      <p:sp>
        <p:nvSpPr>
          <p:cNvPr id="608" name="Google Shape;608;p60"/>
          <p:cNvSpPr txBox="1">
            <a:spLocks noGrp="1"/>
          </p:cNvSpPr>
          <p:nvPr>
            <p:ph type="title"/>
          </p:nvPr>
        </p:nvSpPr>
        <p:spPr>
          <a:xfrm>
            <a:off x="646112" y="452718"/>
            <a:ext cx="56292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Songs About Jesus’ Love</a:t>
            </a:r>
            <a:endParaRPr/>
          </a:p>
        </p:txBody>
      </p:sp>
      <p:sp>
        <p:nvSpPr>
          <p:cNvPr id="609" name="Google Shape;609;p60"/>
          <p:cNvSpPr/>
          <p:nvPr/>
        </p:nvSpPr>
        <p:spPr>
          <a:xfrm>
            <a:off x="6449843" y="-1"/>
            <a:ext cx="559472" cy="3709642"/>
          </a:xfrm>
          <a:custGeom>
            <a:avLst/>
            <a:gdLst/>
            <a:ahLst/>
            <a:cxnLst/>
            <a:rect l="l" t="t" r="r" b="b"/>
            <a:pathLst>
              <a:path w="559472" h="3709642" extrusionOk="0">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0" name="Google Shape;610;p60"/>
          <p:cNvSpPr/>
          <p:nvPr/>
        </p:nvSpPr>
        <p:spPr>
          <a:xfrm>
            <a:off x="7554139" y="0"/>
            <a:ext cx="46383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11" name="Google Shape;611;p60"/>
          <p:cNvSpPr/>
          <p:nvPr/>
        </p:nvSpPr>
        <p:spPr>
          <a:xfrm rot="-5400000">
            <a:off x="3906402" y="2756639"/>
            <a:ext cx="6858000" cy="1344720"/>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612" name="Google Shape;612;p60"/>
          <p:cNvSpPr txBox="1">
            <a:spLocks noGrp="1"/>
          </p:cNvSpPr>
          <p:nvPr>
            <p:ph type="body" idx="1"/>
          </p:nvPr>
        </p:nvSpPr>
        <p:spPr>
          <a:xfrm>
            <a:off x="646112" y="2052918"/>
            <a:ext cx="5628600" cy="4195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100">
                <a:latin typeface="Arial"/>
                <a:ea typeface="Arial"/>
                <a:cs typeface="Arial"/>
                <a:sym typeface="Arial"/>
              </a:rPr>
              <a:t>Youtube - </a:t>
            </a:r>
            <a:r>
              <a:rPr lang="en-US" sz="3100" u="sng">
                <a:solidFill>
                  <a:schemeClr val="hlink"/>
                </a:solidFill>
                <a:latin typeface="Arial"/>
                <a:ea typeface="Arial"/>
                <a:cs typeface="Arial"/>
                <a:sym typeface="Arial"/>
                <a:hlinkClick r:id="rId3"/>
              </a:rPr>
              <a:t>Jesus Loves Me Cedarmont Kids </a:t>
            </a:r>
            <a:endParaRPr sz="3100">
              <a:latin typeface="Arial"/>
              <a:ea typeface="Arial"/>
              <a:cs typeface="Arial"/>
              <a:sym typeface="Arial"/>
            </a:endParaRPr>
          </a:p>
          <a:p>
            <a:pPr marL="0" lvl="0" indent="0" algn="l" rtl="0">
              <a:spcBef>
                <a:spcPts val="1000"/>
              </a:spcBef>
              <a:spcAft>
                <a:spcPts val="0"/>
              </a:spcAft>
              <a:buNone/>
            </a:pPr>
            <a:r>
              <a:rPr lang="en-US" sz="2900" b="1">
                <a:solidFill>
                  <a:srgbClr val="FFFFFF"/>
                </a:solidFill>
                <a:latin typeface="Arial"/>
                <a:ea typeface="Arial"/>
                <a:cs typeface="Arial"/>
                <a:sym typeface="Arial"/>
              </a:rPr>
              <a:t>Youtube - </a:t>
            </a:r>
            <a:r>
              <a:rPr lang="en-US" sz="2900" b="1" u="sng">
                <a:solidFill>
                  <a:schemeClr val="hlink"/>
                </a:solidFill>
                <a:latin typeface="Arial"/>
                <a:ea typeface="Arial"/>
                <a:cs typeface="Arial"/>
                <a:sym typeface="Arial"/>
                <a:hlinkClick r:id="rId4"/>
              </a:rPr>
              <a:t>Jesus Love the Little Children - Caleb &amp; Kelsey</a:t>
            </a:r>
            <a:endParaRPr sz="2900" b="1">
              <a:solidFill>
                <a:srgbClr val="FFFFFF"/>
              </a:solidFill>
              <a:latin typeface="Arial"/>
              <a:ea typeface="Arial"/>
              <a:cs typeface="Arial"/>
              <a:sym typeface="Arial"/>
            </a:endParaRPr>
          </a:p>
          <a:p>
            <a:pPr marL="0" lvl="0" indent="0" algn="l" rtl="0">
              <a:spcBef>
                <a:spcPts val="1000"/>
              </a:spcBef>
              <a:spcAft>
                <a:spcPts val="0"/>
              </a:spcAft>
              <a:buNone/>
            </a:pPr>
            <a:endParaRPr sz="2900" b="1">
              <a:solidFill>
                <a:srgbClr val="FFFFFF"/>
              </a:solidFill>
              <a:latin typeface="Arial"/>
              <a:ea typeface="Arial"/>
              <a:cs typeface="Arial"/>
              <a:sym typeface="Arial"/>
            </a:endParaRPr>
          </a:p>
          <a:p>
            <a:pPr marL="0" lvl="0" indent="0" algn="l" rtl="0">
              <a:spcBef>
                <a:spcPts val="1000"/>
              </a:spcBef>
              <a:spcAft>
                <a:spcPts val="0"/>
              </a:spcAft>
              <a:buNone/>
            </a:pPr>
            <a:r>
              <a:rPr lang="en-US" sz="2900" b="1">
                <a:solidFill>
                  <a:srgbClr val="FFFFFF"/>
                </a:solidFill>
                <a:latin typeface="Arial"/>
                <a:ea typeface="Arial"/>
                <a:cs typeface="Arial"/>
                <a:sym typeface="Arial"/>
              </a:rPr>
              <a:t>What other ones are YOUR favorites?</a:t>
            </a:r>
            <a:endParaRPr sz="2900" b="1">
              <a:solidFill>
                <a:srgbClr val="FFFFFF"/>
              </a:solidFill>
              <a:latin typeface="Arial"/>
              <a:ea typeface="Arial"/>
              <a:cs typeface="Arial"/>
              <a:sym typeface="Arial"/>
            </a:endParaRPr>
          </a:p>
        </p:txBody>
      </p:sp>
      <p:pic>
        <p:nvPicPr>
          <p:cNvPr id="613" name="Google Shape;613;p60"/>
          <p:cNvPicPr preferRelativeResize="0"/>
          <p:nvPr/>
        </p:nvPicPr>
        <p:blipFill rotWithShape="1">
          <a:blip r:embed="rId5">
            <a:alphaModFix/>
          </a:blip>
          <a:srcRect l="9378" t="17946" r="37214" b="37860"/>
          <a:stretch/>
        </p:blipFill>
        <p:spPr>
          <a:xfrm>
            <a:off x="7706750" y="4243050"/>
            <a:ext cx="3948524" cy="1837750"/>
          </a:xfrm>
          <a:prstGeom prst="rect">
            <a:avLst/>
          </a:prstGeom>
          <a:noFill/>
          <a:ln>
            <a:noFill/>
          </a:ln>
        </p:spPr>
      </p:pic>
      <p:pic>
        <p:nvPicPr>
          <p:cNvPr id="614" name="Google Shape;614;p60"/>
          <p:cNvPicPr preferRelativeResize="0"/>
          <p:nvPr/>
        </p:nvPicPr>
        <p:blipFill rotWithShape="1">
          <a:blip r:embed="rId6">
            <a:alphaModFix/>
          </a:blip>
          <a:srcRect l="15939" t="20772" r="43757" b="26197"/>
          <a:stretch/>
        </p:blipFill>
        <p:spPr>
          <a:xfrm>
            <a:off x="7706750" y="1012297"/>
            <a:ext cx="3948524" cy="29224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1"/>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61"/>
          <p:cNvSpPr txBox="1">
            <a:spLocks noGrp="1"/>
          </p:cNvSpPr>
          <p:nvPr>
            <p:ph type="body" idx="1"/>
          </p:nvPr>
        </p:nvSpPr>
        <p:spPr>
          <a:xfrm>
            <a:off x="1103312" y="2052918"/>
            <a:ext cx="8946600" cy="419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6"/>
        <p:cNvGrpSpPr/>
        <p:nvPr/>
      </p:nvGrpSpPr>
      <p:grpSpPr>
        <a:xfrm>
          <a:off x="0" y="0"/>
          <a:ext cx="0" cy="0"/>
          <a:chOff x="0" y="0"/>
          <a:chExt cx="0" cy="0"/>
        </a:xfrm>
      </p:grpSpPr>
      <p:pic>
        <p:nvPicPr>
          <p:cNvPr id="207" name="Google Shape;207;p25"/>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208" name="Google Shape;208;p25"/>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209" name="Google Shape;209;p25"/>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 name="Google Shape;210;p25"/>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211" name="Google Shape;211;p25"/>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212" name="Google Shape;212;p2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14" name="Google Shape;214;p25"/>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15" name="Google Shape;215;p25"/>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16" name="Google Shape;216;p25"/>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2</a:t>
            </a:r>
            <a:endParaRPr/>
          </a:p>
        </p:txBody>
      </p:sp>
      <p:sp>
        <p:nvSpPr>
          <p:cNvPr id="217" name="Google Shape;217;p25"/>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What did God use to write the 10 commandments</a:t>
            </a:r>
            <a:endParaRPr/>
          </a:p>
        </p:txBody>
      </p:sp>
      <p:pic>
        <p:nvPicPr>
          <p:cNvPr id="218" name="Google Shape;218;p25"/>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222"/>
        <p:cNvGrpSpPr/>
        <p:nvPr/>
      </p:nvGrpSpPr>
      <p:grpSpPr>
        <a:xfrm>
          <a:off x="0" y="0"/>
          <a:ext cx="0" cy="0"/>
          <a:chOff x="0" y="0"/>
          <a:chExt cx="0" cy="0"/>
        </a:xfrm>
      </p:grpSpPr>
      <p:pic>
        <p:nvPicPr>
          <p:cNvPr id="223" name="Google Shape;223;p26"/>
          <p:cNvPicPr preferRelativeResize="0"/>
          <p:nvPr/>
        </p:nvPicPr>
        <p:blipFill rotWithShape="1">
          <a:blip r:embed="rId3">
            <a:alphaModFix/>
          </a:blip>
          <a:srcRect l="35641"/>
          <a:stretch/>
        </p:blipFill>
        <p:spPr>
          <a:xfrm>
            <a:off x="0" y="2892347"/>
            <a:ext cx="1522412" cy="2365453"/>
          </a:xfrm>
          <a:prstGeom prst="rect">
            <a:avLst/>
          </a:prstGeom>
          <a:noFill/>
          <a:ln>
            <a:noFill/>
          </a:ln>
        </p:spPr>
      </p:pic>
      <p:sp>
        <p:nvSpPr>
          <p:cNvPr id="224" name="Google Shape;224;p26"/>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26"/>
          <p:cNvPicPr preferRelativeResize="0"/>
          <p:nvPr/>
        </p:nvPicPr>
        <p:blipFill rotWithShape="1">
          <a:blip r:embed="rId4">
            <a:alphaModFix/>
          </a:blip>
          <a:srcRect t="28815"/>
          <a:stretch/>
        </p:blipFill>
        <p:spPr>
          <a:xfrm>
            <a:off x="7999412" y="0"/>
            <a:ext cx="1603387" cy="1141407"/>
          </a:xfrm>
          <a:prstGeom prst="rect">
            <a:avLst/>
          </a:prstGeom>
          <a:noFill/>
          <a:ln>
            <a:noFill/>
          </a:ln>
        </p:spPr>
      </p:pic>
      <p:pic>
        <p:nvPicPr>
          <p:cNvPr id="226" name="Google Shape;226;p26"/>
          <p:cNvPicPr preferRelativeResize="0"/>
          <p:nvPr/>
        </p:nvPicPr>
        <p:blipFill rotWithShape="1">
          <a:blip r:embed="rId5">
            <a:alphaModFix/>
          </a:blip>
          <a:srcRect b="23318"/>
          <a:stretch/>
        </p:blipFill>
        <p:spPr>
          <a:xfrm>
            <a:off x="8609012" y="6096000"/>
            <a:ext cx="993734" cy="762000"/>
          </a:xfrm>
          <a:prstGeom prst="rect">
            <a:avLst/>
          </a:prstGeom>
          <a:noFill/>
          <a:ln>
            <a:noFill/>
          </a:ln>
        </p:spPr>
      </p:pic>
      <p:sp>
        <p:nvSpPr>
          <p:cNvPr id="227" name="Google Shape;227;p2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txBox="1"/>
          <p:nvPr/>
        </p:nvSpPr>
        <p:spPr>
          <a:xfrm>
            <a:off x="8271114" y="2268914"/>
            <a:ext cx="3342600" cy="33087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200" b="0" i="0" u="none" strike="noStrike" cap="none">
                <a:solidFill>
                  <a:schemeClr val="lt2"/>
                </a:solidFill>
                <a:latin typeface="Century Gothic"/>
                <a:ea typeface="Century Gothic"/>
                <a:cs typeface="Century Gothic"/>
                <a:sym typeface="Century Gothic"/>
              </a:rPr>
              <a:t>ANSWER:  </a:t>
            </a:r>
            <a:r>
              <a:rPr lang="en-US" sz="4200">
                <a:solidFill>
                  <a:schemeClr val="lt2"/>
                </a:solidFill>
                <a:latin typeface="Century Gothic"/>
                <a:ea typeface="Century Gothic"/>
                <a:cs typeface="Century Gothic"/>
                <a:sym typeface="Century Gothic"/>
              </a:rPr>
              <a:t>His Finger</a:t>
            </a:r>
            <a:endParaRPr/>
          </a:p>
          <a:p>
            <a:pPr marL="0" marR="0" lvl="0" indent="0" algn="l" rtl="0">
              <a:lnSpc>
                <a:spcPct val="90000"/>
              </a:lnSpc>
              <a:spcBef>
                <a:spcPts val="600"/>
              </a:spcBef>
              <a:spcAft>
                <a:spcPts val="0"/>
              </a:spcAft>
              <a:buNone/>
            </a:pPr>
            <a:endParaRPr sz="4200" b="0" i="0" u="none" strike="noStrike" cap="none">
              <a:solidFill>
                <a:schemeClr val="lt2"/>
              </a:solidFill>
              <a:latin typeface="Century Gothic"/>
              <a:ea typeface="Century Gothic"/>
              <a:cs typeface="Century Gothic"/>
              <a:sym typeface="Century Gothic"/>
            </a:endParaRPr>
          </a:p>
          <a:p>
            <a:pPr marL="0" marR="0" lvl="0" indent="0" algn="l" rtl="0">
              <a:lnSpc>
                <a:spcPct val="90000"/>
              </a:lnSpc>
              <a:spcBef>
                <a:spcPts val="600"/>
              </a:spcBef>
              <a:spcAft>
                <a:spcPts val="0"/>
              </a:spcAft>
              <a:buNone/>
            </a:pPr>
            <a:r>
              <a:rPr lang="en-US" sz="4200" b="0" i="0" u="none" strike="noStrike" cap="none">
                <a:solidFill>
                  <a:schemeClr val="lt2"/>
                </a:solidFill>
                <a:latin typeface="Century Gothic"/>
                <a:ea typeface="Century Gothic"/>
                <a:cs typeface="Century Gothic"/>
                <a:sym typeface="Century Gothic"/>
              </a:rPr>
              <a:t>Exodus </a:t>
            </a:r>
            <a:r>
              <a:rPr lang="en-US" sz="4200">
                <a:solidFill>
                  <a:schemeClr val="lt2"/>
                </a:solidFill>
                <a:latin typeface="Century Gothic"/>
                <a:ea typeface="Century Gothic"/>
                <a:cs typeface="Century Gothic"/>
                <a:sym typeface="Century Gothic"/>
              </a:rPr>
              <a:t>31:18</a:t>
            </a:r>
            <a:endParaRPr sz="4200" b="0" i="0" u="none" strike="noStrike" cap="none">
              <a:solidFill>
                <a:schemeClr val="lt2"/>
              </a:solidFill>
              <a:latin typeface="Century Gothic"/>
              <a:ea typeface="Century Gothic"/>
              <a:cs typeface="Century Gothic"/>
              <a:sym typeface="Century Gothic"/>
            </a:endParaRPr>
          </a:p>
        </p:txBody>
      </p:sp>
      <p:pic>
        <p:nvPicPr>
          <p:cNvPr id="229" name="Google Shape;229;p26"/>
          <p:cNvPicPr preferRelativeResize="0"/>
          <p:nvPr/>
        </p:nvPicPr>
        <p:blipFill rotWithShape="1">
          <a:blip r:embed="rId6">
            <a:alphaModFix/>
          </a:blip>
          <a:srcRect l="9232" t="19709" r="37214" b="31552"/>
          <a:stretch/>
        </p:blipFill>
        <p:spPr>
          <a:xfrm>
            <a:off x="539100" y="1676400"/>
            <a:ext cx="6528948" cy="334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3"/>
        <p:cNvGrpSpPr/>
        <p:nvPr/>
      </p:nvGrpSpPr>
      <p:grpSpPr>
        <a:xfrm>
          <a:off x="0" y="0"/>
          <a:ext cx="0" cy="0"/>
          <a:chOff x="0" y="0"/>
          <a:chExt cx="0" cy="0"/>
        </a:xfrm>
      </p:grpSpPr>
      <p:pic>
        <p:nvPicPr>
          <p:cNvPr id="234" name="Google Shape;234;p27"/>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235" name="Google Shape;235;p27"/>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236" name="Google Shape;236;p27"/>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27"/>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238" name="Google Shape;238;p27"/>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239" name="Google Shape;239;p2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27"/>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42" name="Google Shape;242;p27"/>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43" name="Google Shape;243;p27"/>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3</a:t>
            </a:r>
            <a:endParaRPr/>
          </a:p>
        </p:txBody>
      </p:sp>
      <p:sp>
        <p:nvSpPr>
          <p:cNvPr id="244" name="Google Shape;244;p27"/>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WHERE CAN WE FIND THE 10 COMMANDMENTS IN THE BIBLE?</a:t>
            </a:r>
            <a:endParaRPr/>
          </a:p>
        </p:txBody>
      </p:sp>
      <p:pic>
        <p:nvPicPr>
          <p:cNvPr id="245" name="Google Shape;245;p27"/>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9C4F9"/>
            </a:gs>
            <a:gs pos="100000">
              <a:srgbClr val="247DEA"/>
            </a:gs>
          </a:gsLst>
          <a:lin ang="5400012" scaled="0"/>
        </a:gradFill>
        <a:effectLst/>
      </p:bgPr>
    </p:bg>
    <p:spTree>
      <p:nvGrpSpPr>
        <p:cNvPr id="1" name="Shape 249"/>
        <p:cNvGrpSpPr/>
        <p:nvPr/>
      </p:nvGrpSpPr>
      <p:grpSpPr>
        <a:xfrm>
          <a:off x="0" y="0"/>
          <a:ext cx="0" cy="0"/>
          <a:chOff x="0" y="0"/>
          <a:chExt cx="0" cy="0"/>
        </a:xfrm>
      </p:grpSpPr>
      <p:sp>
        <p:nvSpPr>
          <p:cNvPr id="250" name="Google Shape;250;p28"/>
          <p:cNvSpPr txBox="1">
            <a:spLocks noGrp="1"/>
          </p:cNvSpPr>
          <p:nvPr>
            <p:ph type="title"/>
          </p:nvPr>
        </p:nvSpPr>
        <p:spPr>
          <a:xfrm>
            <a:off x="648930" y="629266"/>
            <a:ext cx="3322800" cy="164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3900"/>
              <a:buFont typeface="Century Gothic"/>
              <a:buNone/>
            </a:pPr>
            <a:r>
              <a:rPr lang="en-US" sz="3900"/>
              <a:t>Requirement 3 Answer:</a:t>
            </a:r>
            <a:endParaRPr/>
          </a:p>
        </p:txBody>
      </p:sp>
      <p:pic>
        <p:nvPicPr>
          <p:cNvPr id="251" name="Google Shape;251;p28" descr="See the source image"/>
          <p:cNvPicPr preferRelativeResize="0"/>
          <p:nvPr/>
        </p:nvPicPr>
        <p:blipFill rotWithShape="1">
          <a:blip r:embed="rId3">
            <a:alphaModFix/>
          </a:blip>
          <a:srcRect l="3938" r="3958"/>
          <a:stretch/>
        </p:blipFill>
        <p:spPr>
          <a:xfrm>
            <a:off x="4619550" y="1265350"/>
            <a:ext cx="6924751" cy="4983050"/>
          </a:xfrm>
          <a:prstGeom prst="rect">
            <a:avLst/>
          </a:prstGeom>
          <a:noFill/>
          <a:ln>
            <a:noFill/>
          </a:ln>
          <a:effectLst>
            <a:outerShdw blurRad="50800" dist="38100" dir="5400000" algn="t" rotWithShape="0">
              <a:srgbClr val="000000">
                <a:alpha val="42745"/>
              </a:srgbClr>
            </a:outerShdw>
          </a:effectLst>
        </p:spPr>
      </p:pic>
      <p:sp>
        <p:nvSpPr>
          <p:cNvPr id="252" name="Google Shape;252;p28"/>
          <p:cNvSpPr/>
          <p:nvPr/>
        </p:nvSpPr>
        <p:spPr>
          <a:xfrm>
            <a:off x="10442448"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28"/>
          <p:cNvPicPr preferRelativeResize="0">
            <a:picLocks noGrp="1"/>
          </p:cNvPicPr>
          <p:nvPr>
            <p:ph type="body" idx="1"/>
          </p:nvPr>
        </p:nvPicPr>
        <p:blipFill rotWithShape="1">
          <a:blip r:embed="rId4">
            <a:alphaModFix/>
          </a:blip>
          <a:srcRect l="6078" r="6078"/>
          <a:stretch/>
        </p:blipFill>
        <p:spPr>
          <a:xfrm>
            <a:off x="1049623" y="2841322"/>
            <a:ext cx="2849100" cy="324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7"/>
        <p:cNvGrpSpPr/>
        <p:nvPr/>
      </p:nvGrpSpPr>
      <p:grpSpPr>
        <a:xfrm>
          <a:off x="0" y="0"/>
          <a:ext cx="0" cy="0"/>
          <a:chOff x="0" y="0"/>
          <a:chExt cx="0" cy="0"/>
        </a:xfrm>
      </p:grpSpPr>
      <p:pic>
        <p:nvPicPr>
          <p:cNvPr id="258" name="Google Shape;258;p29"/>
          <p:cNvPicPr preferRelativeResize="0"/>
          <p:nvPr/>
        </p:nvPicPr>
        <p:blipFill rotWithShape="1">
          <a:blip r:embed="rId3">
            <a:alphaModFix/>
          </a:blip>
          <a:srcRect l="3614"/>
          <a:stretch/>
        </p:blipFill>
        <p:spPr>
          <a:xfrm>
            <a:off x="0" y="2669685"/>
            <a:ext cx="4037013" cy="4188314"/>
          </a:xfrm>
          <a:prstGeom prst="rect">
            <a:avLst/>
          </a:prstGeom>
          <a:noFill/>
          <a:ln>
            <a:noFill/>
          </a:ln>
        </p:spPr>
      </p:pic>
      <p:pic>
        <p:nvPicPr>
          <p:cNvPr id="259" name="Google Shape;259;p29"/>
          <p:cNvPicPr preferRelativeResize="0"/>
          <p:nvPr/>
        </p:nvPicPr>
        <p:blipFill rotWithShape="1">
          <a:blip r:embed="rId4">
            <a:alphaModFix/>
          </a:blip>
          <a:srcRect l="35641"/>
          <a:stretch/>
        </p:blipFill>
        <p:spPr>
          <a:xfrm>
            <a:off x="0" y="2892347"/>
            <a:ext cx="1522412" cy="2365453"/>
          </a:xfrm>
          <a:prstGeom prst="rect">
            <a:avLst/>
          </a:prstGeom>
          <a:noFill/>
          <a:ln>
            <a:noFill/>
          </a:ln>
        </p:spPr>
      </p:pic>
      <p:sp>
        <p:nvSpPr>
          <p:cNvPr id="260" name="Google Shape;260;p29"/>
          <p:cNvSpPr/>
          <p:nvPr/>
        </p:nvSpPr>
        <p:spPr>
          <a:xfrm>
            <a:off x="8609012" y="1676400"/>
            <a:ext cx="2819400" cy="2819400"/>
          </a:xfrm>
          <a:prstGeom prst="ellipse">
            <a:avLst/>
          </a:prstGeom>
          <a:gradFill>
            <a:gsLst>
              <a:gs pos="0">
                <a:srgbClr val="F7F7F7">
                  <a:alpha val="6666"/>
                </a:srgbClr>
              </a:gs>
              <a:gs pos="36000">
                <a:srgbClr val="F7F7F7">
                  <a:alpha val="5882"/>
                </a:srgbClr>
              </a:gs>
              <a:gs pos="69000">
                <a:srgbClr val="F7F7F7">
                  <a:alpha val="0"/>
                </a:srgbClr>
              </a:gs>
              <a:gs pos="100000">
                <a:srgbClr val="F7F7F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 name="Google Shape;261;p29"/>
          <p:cNvPicPr preferRelativeResize="0"/>
          <p:nvPr/>
        </p:nvPicPr>
        <p:blipFill rotWithShape="1">
          <a:blip r:embed="rId5">
            <a:alphaModFix/>
          </a:blip>
          <a:srcRect t="28815"/>
          <a:stretch/>
        </p:blipFill>
        <p:spPr>
          <a:xfrm>
            <a:off x="7999412" y="0"/>
            <a:ext cx="1603387" cy="1141407"/>
          </a:xfrm>
          <a:prstGeom prst="rect">
            <a:avLst/>
          </a:prstGeom>
          <a:noFill/>
          <a:ln>
            <a:noFill/>
          </a:ln>
        </p:spPr>
      </p:pic>
      <p:pic>
        <p:nvPicPr>
          <p:cNvPr id="262" name="Google Shape;262;p29"/>
          <p:cNvPicPr preferRelativeResize="0"/>
          <p:nvPr/>
        </p:nvPicPr>
        <p:blipFill rotWithShape="1">
          <a:blip r:embed="rId6">
            <a:alphaModFix/>
          </a:blip>
          <a:srcRect b="23318"/>
          <a:stretch/>
        </p:blipFill>
        <p:spPr>
          <a:xfrm>
            <a:off x="8609012" y="6096000"/>
            <a:ext cx="993734" cy="762000"/>
          </a:xfrm>
          <a:prstGeom prst="rect">
            <a:avLst/>
          </a:prstGeom>
          <a:noFill/>
          <a:ln>
            <a:noFill/>
          </a:ln>
        </p:spPr>
      </p:pic>
      <p:sp>
        <p:nvSpPr>
          <p:cNvPr id="263" name="Google Shape;263;p29"/>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0" y="-5"/>
            <a:ext cx="12191700" cy="4730700"/>
          </a:xfrm>
          <a:prstGeom prst="rect">
            <a:avLst/>
          </a:prstGeom>
          <a:gradFill>
            <a:gsLst>
              <a:gs pos="0">
                <a:srgbClr val="99C4F9"/>
              </a:gs>
              <a:gs pos="100000">
                <a:srgbClr val="247DE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65" name="Google Shape;265;p29"/>
          <p:cNvSpPr/>
          <p:nvPr/>
        </p:nvSpPr>
        <p:spPr>
          <a:xfrm>
            <a:off x="8719939" y="3753695"/>
            <a:ext cx="3472060" cy="825932"/>
          </a:xfrm>
          <a:custGeom>
            <a:avLst/>
            <a:gdLst/>
            <a:ahLst/>
            <a:cxnLst/>
            <a:rect l="l" t="t" r="r" b="b"/>
            <a:pathLst>
              <a:path w="3472060" h="825932" extrusionOk="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66" name="Google Shape;266;p29"/>
          <p:cNvSpPr/>
          <p:nvPr/>
        </p:nvSpPr>
        <p:spPr>
          <a:xfrm>
            <a:off x="0" y="4055533"/>
            <a:ext cx="12192000" cy="2802467"/>
          </a:xfrm>
          <a:custGeom>
            <a:avLst/>
            <a:gdLst/>
            <a:ahLst/>
            <a:cxnLst/>
            <a:rect l="l" t="t" r="r" b="b"/>
            <a:pathLst>
              <a:path w="12192000" h="2802467" extrusionOk="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267" name="Google Shape;267;p29"/>
          <p:cNvSpPr txBox="1">
            <a:spLocks noGrp="1"/>
          </p:cNvSpPr>
          <p:nvPr>
            <p:ph type="title"/>
          </p:nvPr>
        </p:nvSpPr>
        <p:spPr>
          <a:xfrm>
            <a:off x="965505" y="623571"/>
            <a:ext cx="10260900" cy="35238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FFFFFF"/>
              </a:buClr>
              <a:buSzPts val="8000"/>
              <a:buFont typeface="Century Gothic"/>
              <a:buNone/>
            </a:pPr>
            <a:r>
              <a:rPr lang="en-US" sz="8000">
                <a:solidFill>
                  <a:srgbClr val="FFFFFF"/>
                </a:solidFill>
              </a:rPr>
              <a:t>Requirement 4</a:t>
            </a:r>
            <a:endParaRPr/>
          </a:p>
        </p:txBody>
      </p:sp>
      <p:sp>
        <p:nvSpPr>
          <p:cNvPr id="268" name="Google Shape;268;p29"/>
          <p:cNvSpPr txBox="1">
            <a:spLocks noGrp="1"/>
          </p:cNvSpPr>
          <p:nvPr>
            <p:ph type="body" idx="1"/>
          </p:nvPr>
        </p:nvSpPr>
        <p:spPr>
          <a:xfrm>
            <a:off x="965505" y="4777380"/>
            <a:ext cx="10260900" cy="1209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920"/>
              <a:buNone/>
            </a:pPr>
            <a:r>
              <a:rPr lang="en-US" sz="2400"/>
              <a:t>WHAT ARE SOME OTHER NAMES FOR THE 10 COMMANDMENTS?</a:t>
            </a:r>
            <a:endParaRPr/>
          </a:p>
        </p:txBody>
      </p:sp>
      <p:pic>
        <p:nvPicPr>
          <p:cNvPr id="269" name="Google Shape;269;p29"/>
          <p:cNvPicPr preferRelativeResize="0"/>
          <p:nvPr/>
        </p:nvPicPr>
        <p:blipFill>
          <a:blip r:embed="rId7">
            <a:alphaModFix/>
          </a:blip>
          <a:stretch>
            <a:fillRect/>
          </a:stretch>
        </p:blipFill>
        <p:spPr>
          <a:xfrm>
            <a:off x="4438678" y="142425"/>
            <a:ext cx="3314350" cy="2527250"/>
          </a:xfrm>
          <a:prstGeom prst="rect">
            <a:avLst/>
          </a:prstGeom>
          <a:noFill/>
          <a:ln>
            <a:noFill/>
          </a:ln>
        </p:spPr>
      </p:pic>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1147</Words>
  <Application>Microsoft Office PowerPoint</Application>
  <PresentationFormat>Widescreen</PresentationFormat>
  <Paragraphs>152</Paragraphs>
  <Slides>41</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Noto Sans Symbols</vt:lpstr>
      <vt:lpstr>Arial</vt:lpstr>
      <vt:lpstr>Helvetica Neue</vt:lpstr>
      <vt:lpstr>Roboto</vt:lpstr>
      <vt:lpstr>Space Grotesk</vt:lpstr>
      <vt:lpstr>Century Gothic</vt:lpstr>
      <vt:lpstr>Ion</vt:lpstr>
      <vt:lpstr>Ion</vt:lpstr>
      <vt:lpstr>10 Commandments</vt:lpstr>
      <vt:lpstr>Video Gracelink https://youtu.be/Yr4FP4mJj2Y</vt:lpstr>
      <vt:lpstr>Requirement 1</vt:lpstr>
      <vt:lpstr>PowerPoint Presentation</vt:lpstr>
      <vt:lpstr>Requirement 2</vt:lpstr>
      <vt:lpstr>PowerPoint Presentation</vt:lpstr>
      <vt:lpstr>Requirement 3</vt:lpstr>
      <vt:lpstr>Requirement 3 Answer:</vt:lpstr>
      <vt:lpstr>Requirement 4</vt:lpstr>
      <vt:lpstr>Requirement 4 Answer</vt:lpstr>
      <vt:lpstr>Requirement 5</vt:lpstr>
      <vt:lpstr>PowerPoint Presentation</vt:lpstr>
      <vt:lpstr>Requirement 5 Answer A</vt:lpstr>
      <vt:lpstr>Requirement 5 Answer B</vt:lpstr>
      <vt:lpstr>Requirement 5 Answer C</vt:lpstr>
      <vt:lpstr>Requirement 5 Answer C</vt:lpstr>
      <vt:lpstr>Requirement 6</vt:lpstr>
      <vt:lpstr>Requirement 6a Answer</vt:lpstr>
      <vt:lpstr>Requirement 6b Answer</vt:lpstr>
      <vt:lpstr>Requirement 7</vt:lpstr>
      <vt:lpstr>Requirement 7 Answer</vt:lpstr>
      <vt:lpstr>Requirement 7 Answer</vt:lpstr>
      <vt:lpstr>Requirement 8</vt:lpstr>
      <vt:lpstr>1st Commandment</vt:lpstr>
      <vt:lpstr>2nd Commandment</vt:lpstr>
      <vt:lpstr>3rd Commandment</vt:lpstr>
      <vt:lpstr>4th Commandment</vt:lpstr>
      <vt:lpstr>5th Commandment</vt:lpstr>
      <vt:lpstr>6th Commandment</vt:lpstr>
      <vt:lpstr>7th Commandment</vt:lpstr>
      <vt:lpstr>8th Commandment</vt:lpstr>
      <vt:lpstr>9th Commandment</vt:lpstr>
      <vt:lpstr>10th Commandment</vt:lpstr>
      <vt:lpstr>Requirement 9</vt:lpstr>
      <vt:lpstr>Craft Ideas</vt:lpstr>
      <vt:lpstr>Craft Ideas</vt:lpstr>
      <vt:lpstr>Craft Ideas</vt:lpstr>
      <vt:lpstr>Craft Ideas</vt:lpstr>
      <vt:lpstr>Game Ideas</vt:lpstr>
      <vt:lpstr>Songs About Jesus’ Love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Commandments</dc:title>
  <dc:creator>Natalie Davison</dc:creator>
  <cp:lastModifiedBy>Natalie Davison</cp:lastModifiedBy>
  <cp:revision>1</cp:revision>
  <dcterms:modified xsi:type="dcterms:W3CDTF">2021-01-29T23:28:19Z</dcterms:modified>
</cp:coreProperties>
</file>