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57" r:id="rId3"/>
    <p:sldId id="258" r:id="rId4"/>
    <p:sldId id="277" r:id="rId5"/>
    <p:sldId id="279" r:id="rId6"/>
    <p:sldId id="261" r:id="rId7"/>
    <p:sldId id="272" r:id="rId8"/>
    <p:sldId id="260" r:id="rId9"/>
    <p:sldId id="269" r:id="rId10"/>
    <p:sldId id="270" r:id="rId11"/>
    <p:sldId id="268" r:id="rId12"/>
    <p:sldId id="271" r:id="rId13"/>
    <p:sldId id="273" r:id="rId14"/>
    <p:sldId id="262" r:id="rId15"/>
    <p:sldId id="263" r:id="rId16"/>
    <p:sldId id="274" r:id="rId17"/>
    <p:sldId id="265" r:id="rId18"/>
    <p:sldId id="266" r:id="rId19"/>
    <p:sldId id="275" r:id="rId20"/>
    <p:sldId id="276" r:id="rId21"/>
    <p:sldId id="278" r:id="rId22"/>
    <p:sldId id="280" r:id="rId23"/>
    <p:sldId id="26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48" y="459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5D2D87-4801-4D1F-A10C-947C4B493BA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CA5635-B3B0-4052-956C-88072543A829}">
      <dgm:prSet/>
      <dgm:spPr/>
      <dgm:t>
        <a:bodyPr/>
        <a:lstStyle/>
        <a:p>
          <a:r>
            <a:rPr lang="en-GB" b="1" i="0" baseline="0" dirty="0"/>
            <a:t>5. Check the needs of the community</a:t>
          </a:r>
          <a:endParaRPr lang="en-US" b="1" dirty="0"/>
        </a:p>
      </dgm:t>
    </dgm:pt>
    <dgm:pt modelId="{D1D7CC8D-EDD1-4925-80CF-39B94EBE0B74}" type="sibTrans" cxnId="{627BC907-E851-49D9-AD64-4D7678C15DEB}">
      <dgm:prSet/>
      <dgm:spPr/>
      <dgm:t>
        <a:bodyPr/>
        <a:lstStyle/>
        <a:p>
          <a:endParaRPr lang="en-US"/>
        </a:p>
      </dgm:t>
    </dgm:pt>
    <dgm:pt modelId="{2427A8C4-1FC9-4E85-BEB1-BBA2F284BFAE}" type="parTrans" cxnId="{627BC907-E851-49D9-AD64-4D7678C15DEB}">
      <dgm:prSet/>
      <dgm:spPr/>
      <dgm:t>
        <a:bodyPr/>
        <a:lstStyle/>
        <a:p>
          <a:endParaRPr lang="en-US"/>
        </a:p>
      </dgm:t>
    </dgm:pt>
    <dgm:pt modelId="{4572FD47-638A-42F0-A5F7-FDF173CD18CC}">
      <dgm:prSet/>
      <dgm:spPr/>
      <dgm:t>
        <a:bodyPr/>
        <a:lstStyle/>
        <a:p>
          <a:r>
            <a:rPr lang="en-GB" b="0" i="0" baseline="0" dirty="0"/>
            <a:t>Invite a civic leader or community professional to make a presentation to your Pathfinder Club</a:t>
          </a:r>
          <a:endParaRPr lang="en-US" dirty="0"/>
        </a:p>
      </dgm:t>
    </dgm:pt>
    <dgm:pt modelId="{9FEF8A51-634E-4024-A8C0-8B9D8CE91C9A}" type="sibTrans" cxnId="{81290FAB-50CD-4DFC-A69D-C9EB5AB8C578}">
      <dgm:prSet/>
      <dgm:spPr/>
      <dgm:t>
        <a:bodyPr/>
        <a:lstStyle/>
        <a:p>
          <a:endParaRPr lang="en-US"/>
        </a:p>
      </dgm:t>
    </dgm:pt>
    <dgm:pt modelId="{8D581BB0-160D-4263-8F3C-EDFBBA1E4F97}" type="parTrans" cxnId="{81290FAB-50CD-4DFC-A69D-C9EB5AB8C578}">
      <dgm:prSet/>
      <dgm:spPr/>
      <dgm:t>
        <a:bodyPr/>
        <a:lstStyle/>
        <a:p>
          <a:endParaRPr lang="en-US"/>
        </a:p>
      </dgm:t>
    </dgm:pt>
    <dgm:pt modelId="{9694A453-0BB3-4A72-BC7E-C888CB48F9AD}">
      <dgm:prSet/>
      <dgm:spPr/>
      <dgm:t>
        <a:bodyPr/>
        <a:lstStyle/>
        <a:p>
          <a:r>
            <a:rPr lang="en-GB" dirty="0"/>
            <a:t>Ask </a:t>
          </a:r>
          <a:r>
            <a:rPr lang="en-GB" dirty="0" err="1"/>
            <a:t>acivic</a:t>
          </a:r>
          <a:r>
            <a:rPr lang="en-GB" dirty="0"/>
            <a:t> leader or community professional about the needs in the community</a:t>
          </a:r>
          <a:endParaRPr lang="en-US" dirty="0"/>
        </a:p>
      </dgm:t>
    </dgm:pt>
    <dgm:pt modelId="{3467F4F0-4AD8-4450-BDAE-4BE1480392D3}" type="sibTrans" cxnId="{7103CF59-6F95-4AA6-AAEC-DA8EB67D2247}">
      <dgm:prSet/>
      <dgm:spPr/>
      <dgm:t>
        <a:bodyPr/>
        <a:lstStyle/>
        <a:p>
          <a:endParaRPr lang="en-US"/>
        </a:p>
      </dgm:t>
    </dgm:pt>
    <dgm:pt modelId="{5B1AE9AC-A0C9-420F-B241-B0A16F900E7F}" type="parTrans" cxnId="{7103CF59-6F95-4AA6-AAEC-DA8EB67D2247}">
      <dgm:prSet/>
      <dgm:spPr/>
      <dgm:t>
        <a:bodyPr/>
        <a:lstStyle/>
        <a:p>
          <a:endParaRPr lang="en-US"/>
        </a:p>
      </dgm:t>
    </dgm:pt>
    <dgm:pt modelId="{B6B51419-FD46-472A-9891-D71319A0948B}" type="pres">
      <dgm:prSet presAssocID="{CA5D2D87-4801-4D1F-A10C-947C4B493BA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0F2A4E2-CA55-47B7-A8E6-439600250138}" type="pres">
      <dgm:prSet presAssocID="{79CA5635-B3B0-4052-956C-88072543A829}" presName="hierRoot1" presStyleCnt="0"/>
      <dgm:spPr/>
    </dgm:pt>
    <dgm:pt modelId="{B64BE11D-0F0B-4ACC-A6AD-FA7EC2233160}" type="pres">
      <dgm:prSet presAssocID="{79CA5635-B3B0-4052-956C-88072543A829}" presName="composite" presStyleCnt="0"/>
      <dgm:spPr/>
    </dgm:pt>
    <dgm:pt modelId="{D6EC7223-3A5F-4029-BDAA-FC782295F9C1}" type="pres">
      <dgm:prSet presAssocID="{79CA5635-B3B0-4052-956C-88072543A829}" presName="background" presStyleLbl="node0" presStyleIdx="0" presStyleCnt="1"/>
      <dgm:spPr/>
    </dgm:pt>
    <dgm:pt modelId="{A5E0FC9A-3ACC-45CD-9DB3-BBC0E0BE42EC}" type="pres">
      <dgm:prSet presAssocID="{79CA5635-B3B0-4052-956C-88072543A829}" presName="text" presStyleLbl="fgAcc0" presStyleIdx="0" presStyleCnt="1" custScaleX="239038" custScaleY="126223" custLinFactNeighborX="-9770" custLinFactNeighborY="-5426">
        <dgm:presLayoutVars>
          <dgm:chPref val="3"/>
        </dgm:presLayoutVars>
      </dgm:prSet>
      <dgm:spPr/>
    </dgm:pt>
    <dgm:pt modelId="{D0EB4145-0038-4D76-84E2-1E66054F19DC}" type="pres">
      <dgm:prSet presAssocID="{79CA5635-B3B0-4052-956C-88072543A829}" presName="hierChild2" presStyleCnt="0"/>
      <dgm:spPr/>
    </dgm:pt>
    <dgm:pt modelId="{6910667E-9253-4062-8EC9-3A6E701F79C9}" type="pres">
      <dgm:prSet presAssocID="{8D581BB0-160D-4263-8F3C-EDFBBA1E4F97}" presName="Name10" presStyleLbl="parChTrans1D2" presStyleIdx="0" presStyleCnt="2"/>
      <dgm:spPr/>
    </dgm:pt>
    <dgm:pt modelId="{09EC6C34-C6A0-4857-8FC4-99BFDB7DF474}" type="pres">
      <dgm:prSet presAssocID="{4572FD47-638A-42F0-A5F7-FDF173CD18CC}" presName="hierRoot2" presStyleCnt="0"/>
      <dgm:spPr/>
    </dgm:pt>
    <dgm:pt modelId="{A61A58AE-64F8-45F1-B061-7E7AA01640E4}" type="pres">
      <dgm:prSet presAssocID="{4572FD47-638A-42F0-A5F7-FDF173CD18CC}" presName="composite2" presStyleCnt="0"/>
      <dgm:spPr/>
    </dgm:pt>
    <dgm:pt modelId="{3BAD95B0-391D-42AC-BA23-C1C7EC626C09}" type="pres">
      <dgm:prSet presAssocID="{4572FD47-638A-42F0-A5F7-FDF173CD18CC}" presName="background2" presStyleLbl="node2" presStyleIdx="0" presStyleCnt="2"/>
      <dgm:spPr/>
    </dgm:pt>
    <dgm:pt modelId="{01E3A3B3-4BC5-48A9-9135-F00E9D71BA0F}" type="pres">
      <dgm:prSet presAssocID="{4572FD47-638A-42F0-A5F7-FDF173CD18CC}" presName="text2" presStyleLbl="fgAcc2" presStyleIdx="0" presStyleCnt="2" custScaleX="180267" custScaleY="130886">
        <dgm:presLayoutVars>
          <dgm:chPref val="3"/>
        </dgm:presLayoutVars>
      </dgm:prSet>
      <dgm:spPr/>
    </dgm:pt>
    <dgm:pt modelId="{0A6E2BB8-DA0D-4465-93FD-B496B5DE603F}" type="pres">
      <dgm:prSet presAssocID="{4572FD47-638A-42F0-A5F7-FDF173CD18CC}" presName="hierChild3" presStyleCnt="0"/>
      <dgm:spPr/>
    </dgm:pt>
    <dgm:pt modelId="{51F5867E-0752-4D7F-8358-5AEF866B020B}" type="pres">
      <dgm:prSet presAssocID="{5B1AE9AC-A0C9-420F-B241-B0A16F900E7F}" presName="Name10" presStyleLbl="parChTrans1D2" presStyleIdx="1" presStyleCnt="2"/>
      <dgm:spPr/>
    </dgm:pt>
    <dgm:pt modelId="{19A4CD4A-1808-49E0-AA89-102072C2D83C}" type="pres">
      <dgm:prSet presAssocID="{9694A453-0BB3-4A72-BC7E-C888CB48F9AD}" presName="hierRoot2" presStyleCnt="0"/>
      <dgm:spPr/>
    </dgm:pt>
    <dgm:pt modelId="{B7D391F3-937A-4335-8FEE-28F7EC3215E5}" type="pres">
      <dgm:prSet presAssocID="{9694A453-0BB3-4A72-BC7E-C888CB48F9AD}" presName="composite2" presStyleCnt="0"/>
      <dgm:spPr/>
    </dgm:pt>
    <dgm:pt modelId="{049D83C9-C842-4651-96D9-9ACDA0B6C17D}" type="pres">
      <dgm:prSet presAssocID="{9694A453-0BB3-4A72-BC7E-C888CB48F9AD}" presName="background2" presStyleLbl="node2" presStyleIdx="1" presStyleCnt="2"/>
      <dgm:spPr/>
    </dgm:pt>
    <dgm:pt modelId="{93CB0CCA-98A2-4C00-A90F-040BF081F384}" type="pres">
      <dgm:prSet presAssocID="{9694A453-0BB3-4A72-BC7E-C888CB48F9AD}" presName="text2" presStyleLbl="fgAcc2" presStyleIdx="1" presStyleCnt="2" custScaleX="215313" custScaleY="128632" custLinFactNeighborX="5071">
        <dgm:presLayoutVars>
          <dgm:chPref val="3"/>
        </dgm:presLayoutVars>
      </dgm:prSet>
      <dgm:spPr/>
    </dgm:pt>
    <dgm:pt modelId="{7DEB476E-B718-4836-9ECF-7AB8ECD88AB2}" type="pres">
      <dgm:prSet presAssocID="{9694A453-0BB3-4A72-BC7E-C888CB48F9AD}" presName="hierChild3" presStyleCnt="0"/>
      <dgm:spPr/>
    </dgm:pt>
  </dgm:ptLst>
  <dgm:cxnLst>
    <dgm:cxn modelId="{627BC907-E851-49D9-AD64-4D7678C15DEB}" srcId="{CA5D2D87-4801-4D1F-A10C-947C4B493BAE}" destId="{79CA5635-B3B0-4052-956C-88072543A829}" srcOrd="0" destOrd="0" parTransId="{2427A8C4-1FC9-4E85-BEB1-BBA2F284BFAE}" sibTransId="{D1D7CC8D-EDD1-4925-80CF-39B94EBE0B74}"/>
    <dgm:cxn modelId="{7714B334-FD91-4F12-922D-E73AFE1F8C99}" type="presOf" srcId="{9694A453-0BB3-4A72-BC7E-C888CB48F9AD}" destId="{93CB0CCA-98A2-4C00-A90F-040BF081F384}" srcOrd="0" destOrd="0" presId="urn:microsoft.com/office/officeart/2005/8/layout/hierarchy1"/>
    <dgm:cxn modelId="{7ADEFF3B-AE54-4125-9AE0-DECF89865E64}" type="presOf" srcId="{CA5D2D87-4801-4D1F-A10C-947C4B493BAE}" destId="{B6B51419-FD46-472A-9891-D71319A0948B}" srcOrd="0" destOrd="0" presId="urn:microsoft.com/office/officeart/2005/8/layout/hierarchy1"/>
    <dgm:cxn modelId="{7103CF59-6F95-4AA6-AAEC-DA8EB67D2247}" srcId="{79CA5635-B3B0-4052-956C-88072543A829}" destId="{9694A453-0BB3-4A72-BC7E-C888CB48F9AD}" srcOrd="1" destOrd="0" parTransId="{5B1AE9AC-A0C9-420F-B241-B0A16F900E7F}" sibTransId="{3467F4F0-4AD8-4450-BDAE-4BE1480392D3}"/>
    <dgm:cxn modelId="{F101928F-61CC-480B-B12B-0713AF71D2E7}" type="presOf" srcId="{8D581BB0-160D-4263-8F3C-EDFBBA1E4F97}" destId="{6910667E-9253-4062-8EC9-3A6E701F79C9}" srcOrd="0" destOrd="0" presId="urn:microsoft.com/office/officeart/2005/8/layout/hierarchy1"/>
    <dgm:cxn modelId="{81290FAB-50CD-4DFC-A69D-C9EB5AB8C578}" srcId="{79CA5635-B3B0-4052-956C-88072543A829}" destId="{4572FD47-638A-42F0-A5F7-FDF173CD18CC}" srcOrd="0" destOrd="0" parTransId="{8D581BB0-160D-4263-8F3C-EDFBBA1E4F97}" sibTransId="{9FEF8A51-634E-4024-A8C0-8B9D8CE91C9A}"/>
    <dgm:cxn modelId="{62540EAE-8EF9-4003-B64B-062074276F85}" type="presOf" srcId="{79CA5635-B3B0-4052-956C-88072543A829}" destId="{A5E0FC9A-3ACC-45CD-9DB3-BBC0E0BE42EC}" srcOrd="0" destOrd="0" presId="urn:microsoft.com/office/officeart/2005/8/layout/hierarchy1"/>
    <dgm:cxn modelId="{51D5F9C9-FBB5-4FAA-B48B-00CE02CCF7A4}" type="presOf" srcId="{5B1AE9AC-A0C9-420F-B241-B0A16F900E7F}" destId="{51F5867E-0752-4D7F-8358-5AEF866B020B}" srcOrd="0" destOrd="0" presId="urn:microsoft.com/office/officeart/2005/8/layout/hierarchy1"/>
    <dgm:cxn modelId="{460AA5CB-C5C7-4110-9655-1E5928FE2F3E}" type="presOf" srcId="{4572FD47-638A-42F0-A5F7-FDF173CD18CC}" destId="{01E3A3B3-4BC5-48A9-9135-F00E9D71BA0F}" srcOrd="0" destOrd="0" presId="urn:microsoft.com/office/officeart/2005/8/layout/hierarchy1"/>
    <dgm:cxn modelId="{34B30703-819F-47A3-9FD2-3929DFE39D3D}" type="presParOf" srcId="{B6B51419-FD46-472A-9891-D71319A0948B}" destId="{F0F2A4E2-CA55-47B7-A8E6-439600250138}" srcOrd="0" destOrd="0" presId="urn:microsoft.com/office/officeart/2005/8/layout/hierarchy1"/>
    <dgm:cxn modelId="{B8D246AB-828D-49FA-A810-368CBEE5A459}" type="presParOf" srcId="{F0F2A4E2-CA55-47B7-A8E6-439600250138}" destId="{B64BE11D-0F0B-4ACC-A6AD-FA7EC2233160}" srcOrd="0" destOrd="0" presId="urn:microsoft.com/office/officeart/2005/8/layout/hierarchy1"/>
    <dgm:cxn modelId="{D04E98E9-8CDD-4E39-9518-29131E882B98}" type="presParOf" srcId="{B64BE11D-0F0B-4ACC-A6AD-FA7EC2233160}" destId="{D6EC7223-3A5F-4029-BDAA-FC782295F9C1}" srcOrd="0" destOrd="0" presId="urn:microsoft.com/office/officeart/2005/8/layout/hierarchy1"/>
    <dgm:cxn modelId="{F779E41D-EB09-4312-ACE8-8F6CC3A49BCE}" type="presParOf" srcId="{B64BE11D-0F0B-4ACC-A6AD-FA7EC2233160}" destId="{A5E0FC9A-3ACC-45CD-9DB3-BBC0E0BE42EC}" srcOrd="1" destOrd="0" presId="urn:microsoft.com/office/officeart/2005/8/layout/hierarchy1"/>
    <dgm:cxn modelId="{DBD5A4D3-C465-43BA-B802-8A11F768B929}" type="presParOf" srcId="{F0F2A4E2-CA55-47B7-A8E6-439600250138}" destId="{D0EB4145-0038-4D76-84E2-1E66054F19DC}" srcOrd="1" destOrd="0" presId="urn:microsoft.com/office/officeart/2005/8/layout/hierarchy1"/>
    <dgm:cxn modelId="{C2D3A7AB-8B3A-41F4-AEA7-732015784A09}" type="presParOf" srcId="{D0EB4145-0038-4D76-84E2-1E66054F19DC}" destId="{6910667E-9253-4062-8EC9-3A6E701F79C9}" srcOrd="0" destOrd="0" presId="urn:microsoft.com/office/officeart/2005/8/layout/hierarchy1"/>
    <dgm:cxn modelId="{77631AD8-6A91-48BA-9EF7-3D7C9FDC4AF3}" type="presParOf" srcId="{D0EB4145-0038-4D76-84E2-1E66054F19DC}" destId="{09EC6C34-C6A0-4857-8FC4-99BFDB7DF474}" srcOrd="1" destOrd="0" presId="urn:microsoft.com/office/officeart/2005/8/layout/hierarchy1"/>
    <dgm:cxn modelId="{3B5E7C1B-E45B-4133-BEA9-A9BB887AE277}" type="presParOf" srcId="{09EC6C34-C6A0-4857-8FC4-99BFDB7DF474}" destId="{A61A58AE-64F8-45F1-B061-7E7AA01640E4}" srcOrd="0" destOrd="0" presId="urn:microsoft.com/office/officeart/2005/8/layout/hierarchy1"/>
    <dgm:cxn modelId="{F87D9785-C4DB-4BF9-996A-362A6D4C5041}" type="presParOf" srcId="{A61A58AE-64F8-45F1-B061-7E7AA01640E4}" destId="{3BAD95B0-391D-42AC-BA23-C1C7EC626C09}" srcOrd="0" destOrd="0" presId="urn:microsoft.com/office/officeart/2005/8/layout/hierarchy1"/>
    <dgm:cxn modelId="{5E3F4773-7DFC-4452-A54B-41259BC75C2C}" type="presParOf" srcId="{A61A58AE-64F8-45F1-B061-7E7AA01640E4}" destId="{01E3A3B3-4BC5-48A9-9135-F00E9D71BA0F}" srcOrd="1" destOrd="0" presId="urn:microsoft.com/office/officeart/2005/8/layout/hierarchy1"/>
    <dgm:cxn modelId="{82BFF289-27A0-4FF6-80C6-F1D1B5699160}" type="presParOf" srcId="{09EC6C34-C6A0-4857-8FC4-99BFDB7DF474}" destId="{0A6E2BB8-DA0D-4465-93FD-B496B5DE603F}" srcOrd="1" destOrd="0" presId="urn:microsoft.com/office/officeart/2005/8/layout/hierarchy1"/>
    <dgm:cxn modelId="{FAFD2FE4-9736-405F-97F4-E9C01771DFF6}" type="presParOf" srcId="{D0EB4145-0038-4D76-84E2-1E66054F19DC}" destId="{51F5867E-0752-4D7F-8358-5AEF866B020B}" srcOrd="2" destOrd="0" presId="urn:microsoft.com/office/officeart/2005/8/layout/hierarchy1"/>
    <dgm:cxn modelId="{FB5A95CB-FA03-457E-AE70-AC6E1E00FA1B}" type="presParOf" srcId="{D0EB4145-0038-4D76-84E2-1E66054F19DC}" destId="{19A4CD4A-1808-49E0-AA89-102072C2D83C}" srcOrd="3" destOrd="0" presId="urn:microsoft.com/office/officeart/2005/8/layout/hierarchy1"/>
    <dgm:cxn modelId="{DCE829AB-5A2A-4749-BF52-526A2C46BFEA}" type="presParOf" srcId="{19A4CD4A-1808-49E0-AA89-102072C2D83C}" destId="{B7D391F3-937A-4335-8FEE-28F7EC3215E5}" srcOrd="0" destOrd="0" presId="urn:microsoft.com/office/officeart/2005/8/layout/hierarchy1"/>
    <dgm:cxn modelId="{229A58FD-1C08-4CE7-A30F-376081010B5E}" type="presParOf" srcId="{B7D391F3-937A-4335-8FEE-28F7EC3215E5}" destId="{049D83C9-C842-4651-96D9-9ACDA0B6C17D}" srcOrd="0" destOrd="0" presId="urn:microsoft.com/office/officeart/2005/8/layout/hierarchy1"/>
    <dgm:cxn modelId="{59FF585C-2C3B-47CD-B896-64204B00C9EA}" type="presParOf" srcId="{B7D391F3-937A-4335-8FEE-28F7EC3215E5}" destId="{93CB0CCA-98A2-4C00-A90F-040BF081F384}" srcOrd="1" destOrd="0" presId="urn:microsoft.com/office/officeart/2005/8/layout/hierarchy1"/>
    <dgm:cxn modelId="{39C2DE9E-F284-4A70-971B-9756BDCBFA0F}" type="presParOf" srcId="{19A4CD4A-1808-49E0-AA89-102072C2D83C}" destId="{7DEB476E-B718-4836-9ECF-7AB8ECD88AB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5D2D87-4801-4D1F-A10C-947C4B493BA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CA5635-B3B0-4052-956C-88072543A829}">
      <dgm:prSet/>
      <dgm:spPr/>
      <dgm:t>
        <a:bodyPr/>
        <a:lstStyle/>
        <a:p>
          <a:r>
            <a:rPr lang="en-GB" b="1" i="0" baseline="0" dirty="0"/>
            <a:t>5. Check the needs of the community</a:t>
          </a:r>
          <a:endParaRPr lang="en-US" b="1" dirty="0"/>
        </a:p>
      </dgm:t>
    </dgm:pt>
    <dgm:pt modelId="{D1D7CC8D-EDD1-4925-80CF-39B94EBE0B74}" type="sibTrans" cxnId="{627BC907-E851-49D9-AD64-4D7678C15DEB}">
      <dgm:prSet/>
      <dgm:spPr/>
      <dgm:t>
        <a:bodyPr/>
        <a:lstStyle/>
        <a:p>
          <a:endParaRPr lang="en-US"/>
        </a:p>
      </dgm:t>
    </dgm:pt>
    <dgm:pt modelId="{2427A8C4-1FC9-4E85-BEB1-BBA2F284BFAE}" type="parTrans" cxnId="{627BC907-E851-49D9-AD64-4D7678C15DEB}">
      <dgm:prSet/>
      <dgm:spPr/>
      <dgm:t>
        <a:bodyPr/>
        <a:lstStyle/>
        <a:p>
          <a:endParaRPr lang="en-US"/>
        </a:p>
      </dgm:t>
    </dgm:pt>
    <dgm:pt modelId="{4572FD47-638A-42F0-A5F7-FDF173CD18CC}">
      <dgm:prSet/>
      <dgm:spPr/>
      <dgm:t>
        <a:bodyPr/>
        <a:lstStyle/>
        <a:p>
          <a:r>
            <a:rPr lang="en-US" dirty="0"/>
            <a:t>Organize a survey in a local shop or online </a:t>
          </a:r>
          <a:r>
            <a:rPr lang="en-US" baseline="0" dirty="0"/>
            <a:t> </a:t>
          </a:r>
          <a:endParaRPr lang="en-US" dirty="0"/>
        </a:p>
      </dgm:t>
    </dgm:pt>
    <dgm:pt modelId="{9FEF8A51-634E-4024-A8C0-8B9D8CE91C9A}" type="sibTrans" cxnId="{81290FAB-50CD-4DFC-A69D-C9EB5AB8C578}">
      <dgm:prSet/>
      <dgm:spPr/>
      <dgm:t>
        <a:bodyPr/>
        <a:lstStyle/>
        <a:p>
          <a:endParaRPr lang="en-US"/>
        </a:p>
      </dgm:t>
    </dgm:pt>
    <dgm:pt modelId="{8D581BB0-160D-4263-8F3C-EDFBBA1E4F97}" type="parTrans" cxnId="{81290FAB-50CD-4DFC-A69D-C9EB5AB8C578}">
      <dgm:prSet/>
      <dgm:spPr/>
      <dgm:t>
        <a:bodyPr/>
        <a:lstStyle/>
        <a:p>
          <a:endParaRPr lang="en-US"/>
        </a:p>
      </dgm:t>
    </dgm:pt>
    <dgm:pt modelId="{B6B51419-FD46-472A-9891-D71319A0948B}" type="pres">
      <dgm:prSet presAssocID="{CA5D2D87-4801-4D1F-A10C-947C4B493BA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0F2A4E2-CA55-47B7-A8E6-439600250138}" type="pres">
      <dgm:prSet presAssocID="{79CA5635-B3B0-4052-956C-88072543A829}" presName="hierRoot1" presStyleCnt="0"/>
      <dgm:spPr/>
    </dgm:pt>
    <dgm:pt modelId="{B64BE11D-0F0B-4ACC-A6AD-FA7EC2233160}" type="pres">
      <dgm:prSet presAssocID="{79CA5635-B3B0-4052-956C-88072543A829}" presName="composite" presStyleCnt="0"/>
      <dgm:spPr/>
    </dgm:pt>
    <dgm:pt modelId="{D6EC7223-3A5F-4029-BDAA-FC782295F9C1}" type="pres">
      <dgm:prSet presAssocID="{79CA5635-B3B0-4052-956C-88072543A829}" presName="background" presStyleLbl="node0" presStyleIdx="0" presStyleCnt="1"/>
      <dgm:spPr/>
    </dgm:pt>
    <dgm:pt modelId="{A5E0FC9A-3ACC-45CD-9DB3-BBC0E0BE42EC}" type="pres">
      <dgm:prSet presAssocID="{79CA5635-B3B0-4052-956C-88072543A829}" presName="text" presStyleLbl="fgAcc0" presStyleIdx="0" presStyleCnt="1" custScaleX="239038" custScaleY="126223" custLinFactNeighborX="-9770" custLinFactNeighborY="-5426">
        <dgm:presLayoutVars>
          <dgm:chPref val="3"/>
        </dgm:presLayoutVars>
      </dgm:prSet>
      <dgm:spPr/>
    </dgm:pt>
    <dgm:pt modelId="{D0EB4145-0038-4D76-84E2-1E66054F19DC}" type="pres">
      <dgm:prSet presAssocID="{79CA5635-B3B0-4052-956C-88072543A829}" presName="hierChild2" presStyleCnt="0"/>
      <dgm:spPr/>
    </dgm:pt>
    <dgm:pt modelId="{6910667E-9253-4062-8EC9-3A6E701F79C9}" type="pres">
      <dgm:prSet presAssocID="{8D581BB0-160D-4263-8F3C-EDFBBA1E4F97}" presName="Name10" presStyleLbl="parChTrans1D2" presStyleIdx="0" presStyleCnt="1"/>
      <dgm:spPr/>
    </dgm:pt>
    <dgm:pt modelId="{09EC6C34-C6A0-4857-8FC4-99BFDB7DF474}" type="pres">
      <dgm:prSet presAssocID="{4572FD47-638A-42F0-A5F7-FDF173CD18CC}" presName="hierRoot2" presStyleCnt="0"/>
      <dgm:spPr/>
    </dgm:pt>
    <dgm:pt modelId="{A61A58AE-64F8-45F1-B061-7E7AA01640E4}" type="pres">
      <dgm:prSet presAssocID="{4572FD47-638A-42F0-A5F7-FDF173CD18CC}" presName="composite2" presStyleCnt="0"/>
      <dgm:spPr/>
    </dgm:pt>
    <dgm:pt modelId="{3BAD95B0-391D-42AC-BA23-C1C7EC626C09}" type="pres">
      <dgm:prSet presAssocID="{4572FD47-638A-42F0-A5F7-FDF173CD18CC}" presName="background2" presStyleLbl="node2" presStyleIdx="0" presStyleCnt="1"/>
      <dgm:spPr/>
    </dgm:pt>
    <dgm:pt modelId="{01E3A3B3-4BC5-48A9-9135-F00E9D71BA0F}" type="pres">
      <dgm:prSet presAssocID="{4572FD47-638A-42F0-A5F7-FDF173CD18CC}" presName="text2" presStyleLbl="fgAcc2" presStyleIdx="0" presStyleCnt="1" custScaleX="180267" custScaleY="130886">
        <dgm:presLayoutVars>
          <dgm:chPref val="3"/>
        </dgm:presLayoutVars>
      </dgm:prSet>
      <dgm:spPr/>
    </dgm:pt>
    <dgm:pt modelId="{0A6E2BB8-DA0D-4465-93FD-B496B5DE603F}" type="pres">
      <dgm:prSet presAssocID="{4572FD47-638A-42F0-A5F7-FDF173CD18CC}" presName="hierChild3" presStyleCnt="0"/>
      <dgm:spPr/>
    </dgm:pt>
  </dgm:ptLst>
  <dgm:cxnLst>
    <dgm:cxn modelId="{627BC907-E851-49D9-AD64-4D7678C15DEB}" srcId="{CA5D2D87-4801-4D1F-A10C-947C4B493BAE}" destId="{79CA5635-B3B0-4052-956C-88072543A829}" srcOrd="0" destOrd="0" parTransId="{2427A8C4-1FC9-4E85-BEB1-BBA2F284BFAE}" sibTransId="{D1D7CC8D-EDD1-4925-80CF-39B94EBE0B74}"/>
    <dgm:cxn modelId="{7ADEFF3B-AE54-4125-9AE0-DECF89865E64}" type="presOf" srcId="{CA5D2D87-4801-4D1F-A10C-947C4B493BAE}" destId="{B6B51419-FD46-472A-9891-D71319A0948B}" srcOrd="0" destOrd="0" presId="urn:microsoft.com/office/officeart/2005/8/layout/hierarchy1"/>
    <dgm:cxn modelId="{F101928F-61CC-480B-B12B-0713AF71D2E7}" type="presOf" srcId="{8D581BB0-160D-4263-8F3C-EDFBBA1E4F97}" destId="{6910667E-9253-4062-8EC9-3A6E701F79C9}" srcOrd="0" destOrd="0" presId="urn:microsoft.com/office/officeart/2005/8/layout/hierarchy1"/>
    <dgm:cxn modelId="{81290FAB-50CD-4DFC-A69D-C9EB5AB8C578}" srcId="{79CA5635-B3B0-4052-956C-88072543A829}" destId="{4572FD47-638A-42F0-A5F7-FDF173CD18CC}" srcOrd="0" destOrd="0" parTransId="{8D581BB0-160D-4263-8F3C-EDFBBA1E4F97}" sibTransId="{9FEF8A51-634E-4024-A8C0-8B9D8CE91C9A}"/>
    <dgm:cxn modelId="{62540EAE-8EF9-4003-B64B-062074276F85}" type="presOf" srcId="{79CA5635-B3B0-4052-956C-88072543A829}" destId="{A5E0FC9A-3ACC-45CD-9DB3-BBC0E0BE42EC}" srcOrd="0" destOrd="0" presId="urn:microsoft.com/office/officeart/2005/8/layout/hierarchy1"/>
    <dgm:cxn modelId="{460AA5CB-C5C7-4110-9655-1E5928FE2F3E}" type="presOf" srcId="{4572FD47-638A-42F0-A5F7-FDF173CD18CC}" destId="{01E3A3B3-4BC5-48A9-9135-F00E9D71BA0F}" srcOrd="0" destOrd="0" presId="urn:microsoft.com/office/officeart/2005/8/layout/hierarchy1"/>
    <dgm:cxn modelId="{34B30703-819F-47A3-9FD2-3929DFE39D3D}" type="presParOf" srcId="{B6B51419-FD46-472A-9891-D71319A0948B}" destId="{F0F2A4E2-CA55-47B7-A8E6-439600250138}" srcOrd="0" destOrd="0" presId="urn:microsoft.com/office/officeart/2005/8/layout/hierarchy1"/>
    <dgm:cxn modelId="{B8D246AB-828D-49FA-A810-368CBEE5A459}" type="presParOf" srcId="{F0F2A4E2-CA55-47B7-A8E6-439600250138}" destId="{B64BE11D-0F0B-4ACC-A6AD-FA7EC2233160}" srcOrd="0" destOrd="0" presId="urn:microsoft.com/office/officeart/2005/8/layout/hierarchy1"/>
    <dgm:cxn modelId="{D04E98E9-8CDD-4E39-9518-29131E882B98}" type="presParOf" srcId="{B64BE11D-0F0B-4ACC-A6AD-FA7EC2233160}" destId="{D6EC7223-3A5F-4029-BDAA-FC782295F9C1}" srcOrd="0" destOrd="0" presId="urn:microsoft.com/office/officeart/2005/8/layout/hierarchy1"/>
    <dgm:cxn modelId="{F779E41D-EB09-4312-ACE8-8F6CC3A49BCE}" type="presParOf" srcId="{B64BE11D-0F0B-4ACC-A6AD-FA7EC2233160}" destId="{A5E0FC9A-3ACC-45CD-9DB3-BBC0E0BE42EC}" srcOrd="1" destOrd="0" presId="urn:microsoft.com/office/officeart/2005/8/layout/hierarchy1"/>
    <dgm:cxn modelId="{DBD5A4D3-C465-43BA-B802-8A11F768B929}" type="presParOf" srcId="{F0F2A4E2-CA55-47B7-A8E6-439600250138}" destId="{D0EB4145-0038-4D76-84E2-1E66054F19DC}" srcOrd="1" destOrd="0" presId="urn:microsoft.com/office/officeart/2005/8/layout/hierarchy1"/>
    <dgm:cxn modelId="{C2D3A7AB-8B3A-41F4-AEA7-732015784A09}" type="presParOf" srcId="{D0EB4145-0038-4D76-84E2-1E66054F19DC}" destId="{6910667E-9253-4062-8EC9-3A6E701F79C9}" srcOrd="0" destOrd="0" presId="urn:microsoft.com/office/officeart/2005/8/layout/hierarchy1"/>
    <dgm:cxn modelId="{77631AD8-6A91-48BA-9EF7-3D7C9FDC4AF3}" type="presParOf" srcId="{D0EB4145-0038-4D76-84E2-1E66054F19DC}" destId="{09EC6C34-C6A0-4857-8FC4-99BFDB7DF474}" srcOrd="1" destOrd="0" presId="urn:microsoft.com/office/officeart/2005/8/layout/hierarchy1"/>
    <dgm:cxn modelId="{3B5E7C1B-E45B-4133-BEA9-A9BB887AE277}" type="presParOf" srcId="{09EC6C34-C6A0-4857-8FC4-99BFDB7DF474}" destId="{A61A58AE-64F8-45F1-B061-7E7AA01640E4}" srcOrd="0" destOrd="0" presId="urn:microsoft.com/office/officeart/2005/8/layout/hierarchy1"/>
    <dgm:cxn modelId="{F87D9785-C4DB-4BF9-996A-362A6D4C5041}" type="presParOf" srcId="{A61A58AE-64F8-45F1-B061-7E7AA01640E4}" destId="{3BAD95B0-391D-42AC-BA23-C1C7EC626C09}" srcOrd="0" destOrd="0" presId="urn:microsoft.com/office/officeart/2005/8/layout/hierarchy1"/>
    <dgm:cxn modelId="{5E3F4773-7DFC-4452-A54B-41259BC75C2C}" type="presParOf" srcId="{A61A58AE-64F8-45F1-B061-7E7AA01640E4}" destId="{01E3A3B3-4BC5-48A9-9135-F00E9D71BA0F}" srcOrd="1" destOrd="0" presId="urn:microsoft.com/office/officeart/2005/8/layout/hierarchy1"/>
    <dgm:cxn modelId="{82BFF289-27A0-4FF6-80C6-F1D1B5699160}" type="presParOf" srcId="{09EC6C34-C6A0-4857-8FC4-99BFDB7DF474}" destId="{0A6E2BB8-DA0D-4465-93FD-B496B5DE603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5867E-0752-4D7F-8358-5AEF866B020B}">
      <dsp:nvSpPr>
        <dsp:cNvPr id="0" name=""/>
        <dsp:cNvSpPr/>
      </dsp:nvSpPr>
      <dsp:spPr>
        <a:xfrm>
          <a:off x="5127373" y="1655280"/>
          <a:ext cx="2503054" cy="701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642"/>
              </a:lnTo>
              <a:lnTo>
                <a:pt x="2503054" y="501642"/>
              </a:lnTo>
              <a:lnTo>
                <a:pt x="2503054" y="7013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10667E-9253-4062-8EC9-3A6E701F79C9}">
      <dsp:nvSpPr>
        <dsp:cNvPr id="0" name=""/>
        <dsp:cNvSpPr/>
      </dsp:nvSpPr>
      <dsp:spPr>
        <a:xfrm>
          <a:off x="2777151" y="1655280"/>
          <a:ext cx="2350221" cy="701391"/>
        </a:xfrm>
        <a:custGeom>
          <a:avLst/>
          <a:gdLst/>
          <a:ahLst/>
          <a:cxnLst/>
          <a:rect l="0" t="0" r="0" b="0"/>
          <a:pathLst>
            <a:path>
              <a:moveTo>
                <a:pt x="2350221" y="0"/>
              </a:moveTo>
              <a:lnTo>
                <a:pt x="2350221" y="501642"/>
              </a:lnTo>
              <a:lnTo>
                <a:pt x="0" y="501642"/>
              </a:lnTo>
              <a:lnTo>
                <a:pt x="0" y="7013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C7223-3A5F-4029-BDAA-FC782295F9C1}">
      <dsp:nvSpPr>
        <dsp:cNvPr id="0" name=""/>
        <dsp:cNvSpPr/>
      </dsp:nvSpPr>
      <dsp:spPr>
        <a:xfrm>
          <a:off x="2550287" y="-72960"/>
          <a:ext cx="5154170" cy="1728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0FC9A-3ACC-45CD-9DB3-BBC0E0BE42EC}">
      <dsp:nvSpPr>
        <dsp:cNvPr id="0" name=""/>
        <dsp:cNvSpPr/>
      </dsp:nvSpPr>
      <dsp:spPr>
        <a:xfrm>
          <a:off x="2789867" y="154640"/>
          <a:ext cx="5154170" cy="1728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0" kern="1200" baseline="0" dirty="0"/>
            <a:t>5. Check the needs of the community</a:t>
          </a:r>
          <a:endParaRPr lang="en-US" sz="2400" b="1" kern="1200" dirty="0"/>
        </a:p>
      </dsp:txBody>
      <dsp:txXfrm>
        <a:off x="2840485" y="205258"/>
        <a:ext cx="5052934" cy="1627004"/>
      </dsp:txXfrm>
    </dsp:sp>
    <dsp:sp modelId="{3BAD95B0-391D-42AC-BA23-C1C7EC626C09}">
      <dsp:nvSpPr>
        <dsp:cNvPr id="0" name=""/>
        <dsp:cNvSpPr/>
      </dsp:nvSpPr>
      <dsp:spPr>
        <a:xfrm>
          <a:off x="833680" y="2356671"/>
          <a:ext cx="3886942" cy="17920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3A3B3-4BC5-48A9-9135-F00E9D71BA0F}">
      <dsp:nvSpPr>
        <dsp:cNvPr id="0" name=""/>
        <dsp:cNvSpPr/>
      </dsp:nvSpPr>
      <dsp:spPr>
        <a:xfrm>
          <a:off x="1073259" y="2584271"/>
          <a:ext cx="3886942" cy="1792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baseline="0" dirty="0"/>
            <a:t>Invite a civic leader or community professional to make a presentation to your Pathfinder Club</a:t>
          </a:r>
          <a:endParaRPr lang="en-US" sz="2400" kern="1200" dirty="0"/>
        </a:p>
      </dsp:txBody>
      <dsp:txXfrm>
        <a:off x="1125747" y="2636759"/>
        <a:ext cx="3781966" cy="1687109"/>
      </dsp:txXfrm>
    </dsp:sp>
    <dsp:sp modelId="{049D83C9-C842-4651-96D9-9ACDA0B6C17D}">
      <dsp:nvSpPr>
        <dsp:cNvPr id="0" name=""/>
        <dsp:cNvSpPr/>
      </dsp:nvSpPr>
      <dsp:spPr>
        <a:xfrm>
          <a:off x="5309122" y="2356671"/>
          <a:ext cx="4642608" cy="1761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B0CCA-98A2-4C00-A90F-040BF081F384}">
      <dsp:nvSpPr>
        <dsp:cNvPr id="0" name=""/>
        <dsp:cNvSpPr/>
      </dsp:nvSpPr>
      <dsp:spPr>
        <a:xfrm>
          <a:off x="5548702" y="2584271"/>
          <a:ext cx="4642608" cy="1761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Ask </a:t>
          </a:r>
          <a:r>
            <a:rPr lang="en-GB" sz="2400" kern="1200" dirty="0" err="1"/>
            <a:t>acivic</a:t>
          </a:r>
          <a:r>
            <a:rPr lang="en-GB" sz="2400" kern="1200" dirty="0"/>
            <a:t> leader or community professional about the needs in the community</a:t>
          </a:r>
          <a:endParaRPr lang="en-US" sz="2400" kern="1200" dirty="0"/>
        </a:p>
      </dsp:txBody>
      <dsp:txXfrm>
        <a:off x="5600286" y="2635855"/>
        <a:ext cx="4539440" cy="1658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0667E-9253-4062-8EC9-3A6E701F79C9}">
      <dsp:nvSpPr>
        <dsp:cNvPr id="0" name=""/>
        <dsp:cNvSpPr/>
      </dsp:nvSpPr>
      <dsp:spPr>
        <a:xfrm>
          <a:off x="5127373" y="1655280"/>
          <a:ext cx="210662" cy="701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642"/>
              </a:lnTo>
              <a:lnTo>
                <a:pt x="210662" y="501642"/>
              </a:lnTo>
              <a:lnTo>
                <a:pt x="210662" y="7013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C7223-3A5F-4029-BDAA-FC782295F9C1}">
      <dsp:nvSpPr>
        <dsp:cNvPr id="0" name=""/>
        <dsp:cNvSpPr/>
      </dsp:nvSpPr>
      <dsp:spPr>
        <a:xfrm>
          <a:off x="2550287" y="-72960"/>
          <a:ext cx="5154170" cy="1728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0FC9A-3ACC-45CD-9DB3-BBC0E0BE42EC}">
      <dsp:nvSpPr>
        <dsp:cNvPr id="0" name=""/>
        <dsp:cNvSpPr/>
      </dsp:nvSpPr>
      <dsp:spPr>
        <a:xfrm>
          <a:off x="2789867" y="154640"/>
          <a:ext cx="5154170" cy="1728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b="1" i="0" kern="1200" baseline="0" dirty="0"/>
            <a:t>5. Check the needs of the community</a:t>
          </a:r>
          <a:endParaRPr lang="en-US" sz="3400" b="1" kern="1200" dirty="0"/>
        </a:p>
      </dsp:txBody>
      <dsp:txXfrm>
        <a:off x="2840485" y="205258"/>
        <a:ext cx="5052934" cy="1627004"/>
      </dsp:txXfrm>
    </dsp:sp>
    <dsp:sp modelId="{3BAD95B0-391D-42AC-BA23-C1C7EC626C09}">
      <dsp:nvSpPr>
        <dsp:cNvPr id="0" name=""/>
        <dsp:cNvSpPr/>
      </dsp:nvSpPr>
      <dsp:spPr>
        <a:xfrm>
          <a:off x="3394564" y="2356671"/>
          <a:ext cx="3886942" cy="17920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3A3B3-4BC5-48A9-9135-F00E9D71BA0F}">
      <dsp:nvSpPr>
        <dsp:cNvPr id="0" name=""/>
        <dsp:cNvSpPr/>
      </dsp:nvSpPr>
      <dsp:spPr>
        <a:xfrm>
          <a:off x="3634143" y="2584271"/>
          <a:ext cx="3886942" cy="1792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Organize a survey in a local shop or online </a:t>
          </a:r>
          <a:r>
            <a:rPr lang="en-US" sz="3400" kern="1200" baseline="0" dirty="0"/>
            <a:t> </a:t>
          </a:r>
          <a:endParaRPr lang="en-US" sz="3400" kern="1200" dirty="0"/>
        </a:p>
      </dsp:txBody>
      <dsp:txXfrm>
        <a:off x="3686631" y="2636759"/>
        <a:ext cx="3781966" cy="1687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A0C0817-A112-4847-8014-A94B7D2A4EA3}" type="datetime1">
              <a:rPr lang="en-US" smtClean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11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6894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FA2B21-3FCD-4721-B95C-427943F61125}" type="datetime1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530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FA2B21-3FCD-4721-B95C-427943F61125}" type="datetime1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672816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FA2B21-3FCD-4721-B95C-427943F61125}" type="datetime1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1739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511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6337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54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F87CAB8-DCAE-46A5-AADA-B3FAD11A54E0}" type="datetime1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9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4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9C646AA-F36E-4540-911D-FFFC0A0EF24A}" type="datetime1">
              <a:rPr lang="en-US" smtClean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2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9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70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7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33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4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7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2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  <p:sldLayoutId id="2147483932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cpHiuLg5IM?feature=oembed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EauIPVd2UM?feature=oembe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hf6gkRuWLg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cpHiuLg5IM" TargetMode="External"/><Relationship Id="rId2" Type="http://schemas.openxmlformats.org/officeDocument/2006/relationships/hyperlink" Target="https://am.adventistmission.org/mission-to-the-cities-london-focus-for-octobe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5EauIPVd2U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White puzzle with one red piece">
            <a:extLst>
              <a:ext uri="{FF2B5EF4-FFF2-40B4-BE49-F238E27FC236}">
                <a16:creationId xmlns:a16="http://schemas.microsoft.com/office/drawing/2014/main" id="{293F25DC-80CE-4391-8484-E0E5558D8A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CEBCBE-083D-4000-B687-0D452FF00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Identifying Community Needs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E1FEE-AF8E-410F-AEA1-F6EC10D65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>
                <a:solidFill>
                  <a:schemeClr val="tx1"/>
                </a:solidFill>
              </a:rPr>
              <a:t>Pathfinders e-Honour 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CEAC1F1-5C43-4088-8CE1-D052D1B5F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19" y="1853326"/>
            <a:ext cx="1015236" cy="131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1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B015324-98EE-4370-8001-85C1278A1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4E49BFF-40A2-4616-8638-9CBE4EC1F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9FE674-F417-489A-8BC5-2E5778FF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kumimoji="0" lang="en-GB" sz="32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Requirements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7157D-DA56-42A0-B4C1-59A2213ED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pPr marL="0" lvl="0" indent="0">
              <a:buNone/>
              <a:defRPr/>
            </a:pPr>
            <a:r>
              <a:rPr lang="en-GB" sz="2400" dirty="0"/>
              <a:t>3. File that area</a:t>
            </a:r>
          </a:p>
          <a:p>
            <a:pPr lvl="0">
              <a:defRPr/>
            </a:pPr>
            <a:endParaRPr lang="en-GB" sz="1600" dirty="0"/>
          </a:p>
          <a:p>
            <a:pPr lvl="0">
              <a:defRPr/>
            </a:pPr>
            <a:r>
              <a:rPr lang="en-GB" sz="1600" dirty="0"/>
              <a:t>c.  Public health statistics</a:t>
            </a:r>
          </a:p>
          <a:p>
            <a:pPr lvl="0">
              <a:defRPr/>
            </a:pPr>
            <a:endParaRPr lang="en-GB" sz="1600" dirty="0"/>
          </a:p>
          <a:p>
            <a:pPr lvl="0">
              <a:defRPr/>
            </a:pPr>
            <a:endParaRPr lang="en-GB" sz="1600" dirty="0"/>
          </a:p>
          <a:p>
            <a:pPr lvl="0">
              <a:defRPr/>
            </a:pPr>
            <a:endParaRPr lang="en-GB" sz="1600" dirty="0"/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6" name="Graphic 15" descr="House">
            <a:extLst>
              <a:ext uri="{FF2B5EF4-FFF2-40B4-BE49-F238E27FC236}">
                <a16:creationId xmlns:a16="http://schemas.microsoft.com/office/drawing/2014/main" id="{4D28B663-95FD-4F80-BD14-014A3BF94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3821" y="3429000"/>
            <a:ext cx="2969025" cy="2969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A34D26-D718-4F49-A70A-4F77939904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874" y="764373"/>
            <a:ext cx="7328927" cy="552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4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B015324-98EE-4370-8001-85C1278A1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4E49BFF-40A2-4616-8638-9CBE4EC1F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9FE674-F417-489A-8BC5-2E5778FF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kumimoji="0" lang="en-GB" sz="32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Requirements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7157D-DA56-42A0-B4C1-59A2213ED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pPr marL="0" lvl="0" indent="0">
              <a:buNone/>
              <a:defRPr/>
            </a:pPr>
            <a:r>
              <a:rPr lang="en-GB" sz="2400" dirty="0"/>
              <a:t>3. File that area</a:t>
            </a:r>
          </a:p>
          <a:p>
            <a:pPr lvl="0">
              <a:defRPr/>
            </a:pPr>
            <a:endParaRPr lang="en-GB" sz="1600" dirty="0"/>
          </a:p>
          <a:p>
            <a:pPr lvl="0">
              <a:defRPr/>
            </a:pPr>
            <a:r>
              <a:rPr lang="en-GB" sz="1600" dirty="0"/>
              <a:t>d.  Economic indicators</a:t>
            </a:r>
          </a:p>
          <a:p>
            <a:pPr lvl="0">
              <a:defRPr/>
            </a:pPr>
            <a:endParaRPr lang="en-GB" sz="1600" dirty="0"/>
          </a:p>
          <a:p>
            <a:pPr lvl="0">
              <a:defRPr/>
            </a:pPr>
            <a:endParaRPr lang="en-GB" sz="1600" dirty="0"/>
          </a:p>
          <a:p>
            <a:pPr lvl="0">
              <a:defRPr/>
            </a:pPr>
            <a:endParaRPr lang="en-GB" sz="1600" dirty="0"/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6" name="Graphic 15" descr="House">
            <a:extLst>
              <a:ext uri="{FF2B5EF4-FFF2-40B4-BE49-F238E27FC236}">
                <a16:creationId xmlns:a16="http://schemas.microsoft.com/office/drawing/2014/main" id="{4D28B663-95FD-4F80-BD14-014A3BF94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9695" y="3297563"/>
            <a:ext cx="3240780" cy="32407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4D7146-C879-40F1-9320-87CACCC8CF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5275" y="679860"/>
            <a:ext cx="7867650" cy="577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5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B015324-98EE-4370-8001-85C1278A1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4E49BFF-40A2-4616-8638-9CBE4EC1F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9FE674-F417-489A-8BC5-2E5778FF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kumimoji="0" lang="en-GB" sz="32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Requirements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7157D-DA56-42A0-B4C1-59A2213ED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pPr marL="0" lvl="0" indent="0">
              <a:buNone/>
              <a:defRPr/>
            </a:pPr>
            <a:r>
              <a:rPr lang="en-GB" sz="2400" dirty="0"/>
              <a:t>3. File that area</a:t>
            </a:r>
          </a:p>
          <a:p>
            <a:pPr lvl="0">
              <a:defRPr/>
            </a:pPr>
            <a:endParaRPr lang="en-GB" sz="1600" dirty="0"/>
          </a:p>
          <a:p>
            <a:pPr lvl="0">
              <a:defRPr/>
            </a:pPr>
            <a:r>
              <a:rPr lang="en-GB" sz="1600" dirty="0"/>
              <a:t>e.  Housing information</a:t>
            </a:r>
          </a:p>
          <a:p>
            <a:pPr lvl="0">
              <a:defRPr/>
            </a:pPr>
            <a:endParaRPr lang="en-GB" sz="1600" dirty="0"/>
          </a:p>
          <a:p>
            <a:pPr lvl="0">
              <a:defRPr/>
            </a:pPr>
            <a:endParaRPr lang="en-GB" sz="1600" dirty="0"/>
          </a:p>
          <a:p>
            <a:pPr lvl="0">
              <a:defRPr/>
            </a:pPr>
            <a:endParaRPr lang="en-GB" sz="1600" dirty="0"/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6" name="Graphic 15" descr="House">
            <a:extLst>
              <a:ext uri="{FF2B5EF4-FFF2-40B4-BE49-F238E27FC236}">
                <a16:creationId xmlns:a16="http://schemas.microsoft.com/office/drawing/2014/main" id="{4D28B663-95FD-4F80-BD14-014A3BF94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295" y="3287696"/>
            <a:ext cx="3294509" cy="32945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DF6B6C-B6B6-47B9-8274-134183635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525" y="570308"/>
            <a:ext cx="7439025" cy="593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5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B015324-98EE-4370-8001-85C1278A1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4E49BFF-40A2-4616-8638-9CBE4EC1F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9FE674-F417-489A-8BC5-2E5778FF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kumimoji="0" lang="en-GB" sz="32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Requirements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7157D-DA56-42A0-B4C1-59A2213ED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05823"/>
            <a:ext cx="6143625" cy="4012862"/>
          </a:xfrm>
        </p:spPr>
        <p:txBody>
          <a:bodyPr>
            <a:normAutofit/>
          </a:bodyPr>
          <a:lstStyle/>
          <a:p>
            <a:pPr marL="0" lvl="0" indent="0">
              <a:buNone/>
              <a:defRPr/>
            </a:pPr>
            <a:r>
              <a:rPr lang="en-GB" sz="2400" dirty="0"/>
              <a:t>3. File that area</a:t>
            </a:r>
          </a:p>
          <a:p>
            <a:pPr lvl="0">
              <a:defRPr/>
            </a:pPr>
            <a:endParaRPr lang="en-GB" sz="1600" dirty="0"/>
          </a:p>
          <a:p>
            <a:pPr lvl="0">
              <a:defRPr/>
            </a:pPr>
            <a:r>
              <a:rPr lang="en-GB" sz="1600" dirty="0"/>
              <a:t>f.   Environment and transportation</a:t>
            </a:r>
          </a:p>
          <a:p>
            <a:pPr lvl="0">
              <a:defRPr/>
            </a:pPr>
            <a:endParaRPr lang="en-GB" sz="1600" dirty="0"/>
          </a:p>
          <a:p>
            <a:pPr lvl="0">
              <a:defRPr/>
            </a:pPr>
            <a:endParaRPr lang="en-GB" sz="1600" dirty="0"/>
          </a:p>
          <a:p>
            <a:pPr lvl="0">
              <a:defRPr/>
            </a:pPr>
            <a:endParaRPr lang="en-GB" sz="1600" dirty="0"/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6" name="Graphic 15" descr="House">
            <a:extLst>
              <a:ext uri="{FF2B5EF4-FFF2-40B4-BE49-F238E27FC236}">
                <a16:creationId xmlns:a16="http://schemas.microsoft.com/office/drawing/2014/main" id="{4D28B663-95FD-4F80-BD14-014A3BF94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766" y="3128946"/>
            <a:ext cx="3579703" cy="35797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B9A812-CEB7-44A8-B00A-81EFA2E15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4695" y="1047751"/>
            <a:ext cx="6725017" cy="522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3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015324-98EE-4370-8001-85C1278A1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E49BFF-40A2-4616-8638-9CBE4EC1F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7A7EA9-5F57-48AD-B9D5-B3DBC903B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kumimoji="0" lang="en-GB" sz="32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Requirements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BD982-9829-4437-B672-88F7CB430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1600200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</a:rPr>
              <a:t>4. Awareness </a:t>
            </a:r>
            <a:r>
              <a:rPr lang="en-GB" sz="2400" dirty="0">
                <a:latin typeface="Century Gothic" panose="020B0502020202020204"/>
              </a:rPr>
              <a:t>of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</a:rPr>
              <a:t>the area</a:t>
            </a:r>
            <a:endParaRPr lang="en-GB" sz="2400" dirty="0">
              <a:latin typeface="Century Gothic" panose="020B0502020202020204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take an awareness walk of or drive around a specific part of the selected community with the goal in mind of seeing human needs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sz="1600" dirty="0">
              <a:latin typeface="Century Gothic" panose="020B0502020202020204"/>
            </a:endParaRPr>
          </a:p>
          <a:p>
            <a:endParaRPr lang="en-GB" sz="1600" dirty="0"/>
          </a:p>
        </p:txBody>
      </p:sp>
      <p:pic>
        <p:nvPicPr>
          <p:cNvPr id="7" name="Graphic 6" descr="Walk">
            <a:extLst>
              <a:ext uri="{FF2B5EF4-FFF2-40B4-BE49-F238E27FC236}">
                <a16:creationId xmlns:a16="http://schemas.microsoft.com/office/drawing/2014/main" id="{AB6E8EC6-BC3F-4492-9DEE-CFB6DAB77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06709" y="50432"/>
            <a:ext cx="4442019" cy="2621280"/>
          </a:xfrm>
          <a:prstGeom prst="rect">
            <a:avLst/>
          </a:prstGeom>
        </p:spPr>
      </p:pic>
      <p:pic>
        <p:nvPicPr>
          <p:cNvPr id="4" name="Online Media 3" title="The story of the Sabbath Sofa">
            <a:hlinkClick r:id="" action="ppaction://media"/>
            <a:extLst>
              <a:ext uri="{FF2B5EF4-FFF2-40B4-BE49-F238E27FC236}">
                <a16:creationId xmlns:a16="http://schemas.microsoft.com/office/drawing/2014/main" id="{A1141784-D688-46DA-93DA-E6B9B92C7C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756112" y="4142940"/>
            <a:ext cx="4593127" cy="25951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616397-E415-4846-80EC-CED8399292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1585" y="2933700"/>
            <a:ext cx="2976154" cy="29761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8322D2-2D0F-4A20-8384-0867797FD4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4867" y="3537499"/>
            <a:ext cx="5188090" cy="327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3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16649-D1F5-402D-AA08-0B9F8161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0" lang="en-GB" sz="3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Requirements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C59ED3-8058-4C9E-A693-6317542F15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993421"/>
              </p:ext>
            </p:extLst>
          </p:nvPr>
        </p:nvGraphicFramePr>
        <p:xfrm>
          <a:off x="685800" y="2194560"/>
          <a:ext cx="10915650" cy="4377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949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16649-D1F5-402D-AA08-0B9F8161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0" lang="en-GB" sz="3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Requirements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C59ED3-8058-4C9E-A693-6317542F15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791871"/>
              </p:ext>
            </p:extLst>
          </p:nvPr>
        </p:nvGraphicFramePr>
        <p:xfrm>
          <a:off x="685800" y="2194560"/>
          <a:ext cx="10915650" cy="4377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604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3">
            <a:extLst>
              <a:ext uri="{FF2B5EF4-FFF2-40B4-BE49-F238E27FC236}">
                <a16:creationId xmlns:a16="http://schemas.microsoft.com/office/drawing/2014/main" id="{EA507CDA-A02E-4D52-9B46-E601853C8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25">
            <a:extLst>
              <a:ext uri="{FF2B5EF4-FFF2-40B4-BE49-F238E27FC236}">
                <a16:creationId xmlns:a16="http://schemas.microsoft.com/office/drawing/2014/main" id="{202EF09F-7E44-4A5B-B2CB-18C9C6E38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7A7EA9-5F57-48AD-B9D5-B3DBC903B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4753466" cy="1293028"/>
          </a:xfrm>
        </p:spPr>
        <p:txBody>
          <a:bodyPr>
            <a:normAutofit/>
          </a:bodyPr>
          <a:lstStyle/>
          <a:p>
            <a:r>
              <a:rPr kumimoji="0" lang="en-GB" b="1" i="0" u="none" strike="noStrike" kern="1200" cap="all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Requirements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BD982-9829-4437-B672-88F7CB430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94560"/>
            <a:ext cx="4753466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6. Share your research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Make a presentation of at least 10 minutes to a local church committee, community service organization / Pathfinder Club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dirty="0">
              <a:latin typeface="Century Gothic" panose="020B0502020202020204"/>
            </a:endParaRPr>
          </a:p>
          <a:p>
            <a:endParaRPr lang="en-GB" dirty="0"/>
          </a:p>
        </p:txBody>
      </p:sp>
      <p:sp>
        <p:nvSpPr>
          <p:cNvPr id="32" name="Rounded Rectangle 14">
            <a:extLst>
              <a:ext uri="{FF2B5EF4-FFF2-40B4-BE49-F238E27FC236}">
                <a16:creationId xmlns:a16="http://schemas.microsoft.com/office/drawing/2014/main" id="{6DB2556B-868A-4274-9517-7B1863E17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1066164"/>
            <a:ext cx="5305958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srgbClr val="40404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7D6A35-6CA4-43E7-9870-CC8149D75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760" y="1336566"/>
            <a:ext cx="4602436" cy="46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9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658A3-4391-4CA7-B359-A466E6D2B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RESULT</a:t>
            </a:r>
          </a:p>
        </p:txBody>
      </p:sp>
      <p:pic>
        <p:nvPicPr>
          <p:cNvPr id="4" name="Online Media 3" title="November 7 - Sabbath Sofa">
            <a:hlinkClick r:id="" action="ppaction://media"/>
            <a:extLst>
              <a:ext uri="{FF2B5EF4-FFF2-40B4-BE49-F238E27FC236}">
                <a16:creationId xmlns:a16="http://schemas.microsoft.com/office/drawing/2014/main" id="{306870A0-8EE7-42EC-BD20-C638882D1B7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1908716"/>
            <a:ext cx="9917864" cy="464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6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658A3-4391-4CA7-B359-A466E6D2B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720" y="328945"/>
            <a:ext cx="8610600" cy="1293028"/>
          </a:xfrm>
        </p:spPr>
        <p:txBody>
          <a:bodyPr/>
          <a:lstStyle/>
          <a:p>
            <a:pPr algn="ctr"/>
            <a:r>
              <a:rPr lang="en-GB" dirty="0"/>
              <a:t>RESULT</a:t>
            </a:r>
          </a:p>
        </p:txBody>
      </p:sp>
      <p:pic>
        <p:nvPicPr>
          <p:cNvPr id="6" name="Online Media 5" title="Touch one heart - the ministry of ACS Dublin">
            <a:hlinkClick r:id="" action="ppaction://media"/>
            <a:extLst>
              <a:ext uri="{FF2B5EF4-FFF2-40B4-BE49-F238E27FC236}">
                <a16:creationId xmlns:a16="http://schemas.microsoft.com/office/drawing/2014/main" id="{A3A0B7A2-F5E0-4E61-A6F1-CDEA29C315E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14054" y="1350009"/>
            <a:ext cx="9363891" cy="529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0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0C514-FD9A-4033-97C9-B4421B850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1CA0C-80D5-49E2-8055-C0FF8C51C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 fontScale="92500" lnSpcReduction="10000"/>
          </a:bodyPr>
          <a:lstStyle/>
          <a:p>
            <a:r>
              <a:rPr lang="en-GB" sz="3600" dirty="0"/>
              <a:t>1. Read Matthew 9:35-38</a:t>
            </a:r>
          </a:p>
          <a:p>
            <a:r>
              <a:rPr lang="en-GB" sz="3600" dirty="0"/>
              <a:t>2. Select an area</a:t>
            </a:r>
          </a:p>
          <a:p>
            <a:r>
              <a:rPr lang="en-GB" sz="3600" dirty="0"/>
              <a:t>3. File that area</a:t>
            </a:r>
          </a:p>
          <a:p>
            <a:r>
              <a:rPr lang="en-GB" sz="3600" dirty="0"/>
              <a:t>4. Awareness the area</a:t>
            </a:r>
          </a:p>
          <a:p>
            <a:r>
              <a:rPr lang="en-GB" sz="3600" dirty="0"/>
              <a:t>5. Check the needs of the community</a:t>
            </a:r>
          </a:p>
          <a:p>
            <a:r>
              <a:rPr lang="en-GB" sz="3600" dirty="0"/>
              <a:t>6. Share your research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75838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658A3-4391-4CA7-B359-A466E6D2B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720" y="328945"/>
            <a:ext cx="8610600" cy="1293028"/>
          </a:xfrm>
        </p:spPr>
        <p:txBody>
          <a:bodyPr/>
          <a:lstStyle/>
          <a:p>
            <a:pPr algn="ctr"/>
            <a:r>
              <a:rPr lang="en-GB" dirty="0"/>
              <a:t>RESULT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4172C5-083B-4310-8902-39B447565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011443">
            <a:off x="270090" y="1625100"/>
            <a:ext cx="6651412" cy="3741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BE76B4-32F8-44CF-9583-3A17A60F2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38788">
            <a:off x="6769876" y="1975400"/>
            <a:ext cx="424815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4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658A3-4391-4CA7-B359-A466E6D2B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720" y="328945"/>
            <a:ext cx="8610600" cy="1293028"/>
          </a:xfrm>
        </p:spPr>
        <p:txBody>
          <a:bodyPr/>
          <a:lstStyle/>
          <a:p>
            <a:pPr algn="ctr"/>
            <a:r>
              <a:rPr lang="en-GB" dirty="0"/>
              <a:t>RESULT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1953BD-AE86-4D20-B173-E93BD10FA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734" y="2068921"/>
            <a:ext cx="5352926" cy="35955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07B92-FC9C-417A-8512-9D83FE29E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04" y="1890380"/>
            <a:ext cx="61849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7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4E2EA4-392B-4697-A0DC-5365F9FF8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Requirements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6AAA93-EC5F-4241-A5A3-7E599ABC0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-1264032" y="2187574"/>
            <a:ext cx="6857999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26D11-E76D-4719-9537-1BB21592D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r>
              <a:rPr lang="en-GB" sz="3200" dirty="0"/>
              <a:t>After all the examples presented today, can your club fulfil any community needs ?</a:t>
            </a:r>
          </a:p>
          <a:p>
            <a:endParaRPr lang="en-GB" sz="2000" dirty="0"/>
          </a:p>
          <a:p>
            <a:r>
              <a:rPr lang="en-GB" sz="2000" dirty="0"/>
              <a:t>You can answer by typing in the chat </a:t>
            </a:r>
          </a:p>
        </p:txBody>
      </p:sp>
    </p:spTree>
    <p:extLst>
      <p:ext uri="{BB962C8B-B14F-4D97-AF65-F5344CB8AC3E}">
        <p14:creationId xmlns:p14="http://schemas.microsoft.com/office/powerpoint/2010/main" val="1929090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9FEDC-10B0-42F2-851B-B6CAB76A6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chemeClr val="tx1"/>
                </a:solidFill>
              </a:rPr>
              <a:t>Identifying Community Needs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DB056-125B-44D6-9B1C-18CED5CD7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sz="4800" dirty="0"/>
          </a:p>
          <a:p>
            <a:pPr marL="0" indent="0">
              <a:buNone/>
            </a:pPr>
            <a:endParaRPr lang="en-GB" sz="4800" dirty="0"/>
          </a:p>
          <a:p>
            <a:pPr marL="0" indent="0">
              <a:buNone/>
            </a:pPr>
            <a:r>
              <a:rPr lang="en-GB" sz="4800" dirty="0"/>
              <a:t>                      THANK YOU</a:t>
            </a:r>
          </a:p>
          <a:p>
            <a:pPr marL="0" indent="0">
              <a:buNone/>
            </a:pPr>
            <a:endParaRPr lang="en-GB" sz="4800" dirty="0"/>
          </a:p>
          <a:p>
            <a:pPr marL="0" indent="0">
              <a:buNone/>
            </a:pPr>
            <a:r>
              <a:rPr lang="en-GB" sz="1100" dirty="0"/>
              <a:t>Presentation Links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2"/>
              </a:rPr>
              <a:t>https://am.adventistmission.org/mission-to-the-cities-london-focus-for-october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3"/>
              </a:rPr>
              <a:t>https://www.youtube.com/watch?v=RcpHiuLg5IM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4"/>
              </a:rPr>
              <a:t>https://www.youtube.com/watch?v=5EauIPVd2UM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lvl="0">
              <a:defRPr/>
            </a:pPr>
            <a:r>
              <a:rPr lang="en-GB" sz="1600" dirty="0">
                <a:solidFill>
                  <a:prstClr val="black"/>
                </a:solidFill>
              </a:rPr>
              <a:t>https://acsdublin.org/about/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endParaRPr lang="en-GB" sz="11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1971D3E-DEE0-4DF8-97FD-2024E756AE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86" y="806131"/>
            <a:ext cx="935827" cy="120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9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B015324-98EE-4370-8001-85C1278A1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4E49BFF-40A2-4616-8638-9CBE4EC1F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7DC849-CF12-4DE2-B5D5-6E3426006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200" b="1"/>
              <a:t>Requirements</a:t>
            </a:r>
            <a:endParaRPr lang="en-US" sz="320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99702BC-94F1-451A-8F97-7CAFD90E3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8" y="3583603"/>
            <a:ext cx="3977639" cy="7643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1. Read Matthew 9:35-38</a:t>
            </a:r>
            <a:endParaRPr lang="en-US" sz="2400" dirty="0"/>
          </a:p>
        </p:txBody>
      </p:sp>
      <p:pic>
        <p:nvPicPr>
          <p:cNvPr id="28" name="Graphic 27" descr="Open Book">
            <a:extLst>
              <a:ext uri="{FF2B5EF4-FFF2-40B4-BE49-F238E27FC236}">
                <a16:creationId xmlns:a16="http://schemas.microsoft.com/office/drawing/2014/main" id="{F43D3B21-CA06-4F79-BE2D-B7D832DB9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3170" y="746126"/>
            <a:ext cx="5472558" cy="547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1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B015324-98EE-4370-8001-85C1278A1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4E49BFF-40A2-4616-8638-9CBE4EC1F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7DC849-CF12-4DE2-B5D5-6E3426006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200" b="1"/>
              <a:t>Requirements</a:t>
            </a:r>
            <a:endParaRPr lang="en-US" sz="320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99702BC-94F1-451A-8F97-7CAFD90E3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83352"/>
            <a:ext cx="5661219" cy="610903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Matthew 9:35-38</a:t>
            </a:r>
            <a:endParaRPr lang="en-US" sz="2400" dirty="0"/>
          </a:p>
          <a:p>
            <a:pPr marL="0" indent="0">
              <a:buNone/>
            </a:pPr>
            <a:r>
              <a:rPr lang="en-GB" sz="2400" dirty="0"/>
              <a:t>35. Then Jesus went about all the cities and villages, teaching in their synagogues, preaching the gospel of the kingdom, and healing every sickness and every disease [</a:t>
            </a:r>
            <a:r>
              <a:rPr lang="en-GB" sz="2400" dirty="0" err="1"/>
              <a:t>i</a:t>
            </a:r>
            <a:r>
              <a:rPr lang="en-GB" sz="2400" dirty="0"/>
              <a:t>]among the people.</a:t>
            </a:r>
          </a:p>
          <a:p>
            <a:pPr marL="0" indent="0">
              <a:buNone/>
            </a:pPr>
            <a:r>
              <a:rPr lang="en-GB" sz="2400" dirty="0"/>
              <a:t> 36. But when He saw the multitudes, He was moved with compassion for them, because they were [j]weary and scattered, like sheep having no shepherd. </a:t>
            </a:r>
          </a:p>
          <a:p>
            <a:pPr marL="0" indent="0">
              <a:buNone/>
            </a:pPr>
            <a:r>
              <a:rPr lang="en-GB" sz="2400" dirty="0"/>
              <a:t>37. Then He said to His disciples, “The harvest truly is plentiful, but the laborers are few. </a:t>
            </a:r>
          </a:p>
          <a:p>
            <a:pPr marL="0" indent="0">
              <a:buNone/>
            </a:pPr>
            <a:r>
              <a:rPr lang="en-GB" sz="2400" dirty="0"/>
              <a:t>38. Therefore pray the Lord of the harvest to send out laborers into His harvest.”</a:t>
            </a:r>
            <a:endParaRPr lang="en-US" sz="2400" dirty="0"/>
          </a:p>
        </p:txBody>
      </p:sp>
      <p:pic>
        <p:nvPicPr>
          <p:cNvPr id="28" name="Graphic 27" descr="Open Book">
            <a:extLst>
              <a:ext uri="{FF2B5EF4-FFF2-40B4-BE49-F238E27FC236}">
                <a16:creationId xmlns:a16="http://schemas.microsoft.com/office/drawing/2014/main" id="{F43D3B21-CA06-4F79-BE2D-B7D832DB9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781" y="1999901"/>
            <a:ext cx="5472558" cy="547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00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4E2EA4-392B-4697-A0DC-5365F9FF8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Requirements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6AAA93-EC5F-4241-A5A3-7E599ABC0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-1264032" y="2187574"/>
            <a:ext cx="6857999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26D11-E76D-4719-9537-1BB21592D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r>
              <a:rPr lang="en-GB" sz="3200" dirty="0"/>
              <a:t>After reading what Jesus did, what do you think the needs of your community are?</a:t>
            </a:r>
          </a:p>
          <a:p>
            <a:endParaRPr lang="en-GB" sz="2000" dirty="0"/>
          </a:p>
          <a:p>
            <a:r>
              <a:rPr lang="en-GB" sz="2000" dirty="0"/>
              <a:t>You can answer by writing in the chat </a:t>
            </a:r>
          </a:p>
        </p:txBody>
      </p:sp>
    </p:spTree>
    <p:extLst>
      <p:ext uri="{BB962C8B-B14F-4D97-AF65-F5344CB8AC3E}">
        <p14:creationId xmlns:p14="http://schemas.microsoft.com/office/powerpoint/2010/main" val="4973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B015324-98EE-4370-8001-85C1278A1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4E49BFF-40A2-4616-8638-9CBE4EC1F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9FE674-F417-489A-8BC5-2E5778FF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kumimoji="0" lang="en-GB" sz="32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Requirements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7157D-DA56-42A0-B4C1-59A2213ED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2399016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2. Select an area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r>
              <a:rPr lang="en-GB" sz="1600" dirty="0"/>
              <a:t>Example  - Mission to the Cities – London 2013</a:t>
            </a:r>
          </a:p>
          <a:p>
            <a:r>
              <a:rPr lang="en-GB" sz="1600" dirty="0"/>
              <a:t>https://am.adventistmission.org/mission-to-the-cities-london-focus-for-october</a:t>
            </a:r>
          </a:p>
        </p:txBody>
      </p:sp>
      <p:pic>
        <p:nvPicPr>
          <p:cNvPr id="16" name="Graphic 15" descr="Poi">
            <a:extLst>
              <a:ext uri="{FF2B5EF4-FFF2-40B4-BE49-F238E27FC236}">
                <a16:creationId xmlns:a16="http://schemas.microsoft.com/office/drawing/2014/main" id="{566EFA15-CA6A-4560-98B5-E336740FF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3170" y="746126"/>
            <a:ext cx="5472558" cy="54725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DC4968-E5A7-4C92-85A5-E48839B54C86}"/>
              </a:ext>
            </a:extLst>
          </p:cNvPr>
          <p:cNvSpPr txBox="1"/>
          <p:nvPr/>
        </p:nvSpPr>
        <p:spPr>
          <a:xfrm>
            <a:off x="862149" y="4763589"/>
            <a:ext cx="39776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Example  - </a:t>
            </a:r>
            <a:r>
              <a:rPr lang="en-GB" dirty="0"/>
              <a:t>Adventist Community Services </a:t>
            </a:r>
            <a:r>
              <a:rPr lang="en-GB" sz="1800" dirty="0"/>
              <a:t> – </a:t>
            </a:r>
            <a:r>
              <a:rPr lang="en-GB" dirty="0"/>
              <a:t>Dublin</a:t>
            </a:r>
            <a:r>
              <a:rPr lang="en-GB" sz="1800" dirty="0"/>
              <a:t> 2021</a:t>
            </a:r>
          </a:p>
          <a:p>
            <a:endParaRPr lang="en-GB" dirty="0"/>
          </a:p>
          <a:p>
            <a:r>
              <a:rPr lang="en-GB" sz="1800" dirty="0"/>
              <a:t>https://acsdublin.org/about/#jp-carousel-393</a:t>
            </a:r>
          </a:p>
        </p:txBody>
      </p:sp>
    </p:spTree>
    <p:extLst>
      <p:ext uri="{BB962C8B-B14F-4D97-AF65-F5344CB8AC3E}">
        <p14:creationId xmlns:p14="http://schemas.microsoft.com/office/powerpoint/2010/main" val="20927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B015324-98EE-4370-8001-85C1278A1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4E49BFF-40A2-4616-8638-9CBE4EC1F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9FE674-F417-489A-8BC5-2E5778FF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kumimoji="0" lang="en-GB" sz="32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Requirements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7157D-DA56-42A0-B4C1-59A2213ED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pPr marL="0" lvl="0" indent="0">
              <a:buNone/>
              <a:defRPr/>
            </a:pPr>
            <a:r>
              <a:rPr lang="en-GB" sz="2400" dirty="0"/>
              <a:t>3. File that area</a:t>
            </a:r>
          </a:p>
          <a:p>
            <a:pPr lvl="0">
              <a:defRPr/>
            </a:pPr>
            <a:endParaRPr lang="en-GB" sz="1600" dirty="0"/>
          </a:p>
          <a:p>
            <a:pPr lvl="0">
              <a:defRPr/>
            </a:pPr>
            <a:r>
              <a:rPr lang="en-GB" sz="1600" dirty="0"/>
              <a:t>a.  A map of the area</a:t>
            </a:r>
          </a:p>
          <a:p>
            <a:pPr lvl="0">
              <a:defRPr/>
            </a:pPr>
            <a:r>
              <a:rPr lang="en-GB" sz="1600" dirty="0"/>
              <a:t>b.  A demographic profile</a:t>
            </a:r>
          </a:p>
          <a:p>
            <a:pPr lvl="0">
              <a:defRPr/>
            </a:pPr>
            <a:r>
              <a:rPr lang="en-GB" sz="1600" dirty="0"/>
              <a:t>c.  Public health statistics</a:t>
            </a:r>
          </a:p>
          <a:p>
            <a:pPr lvl="0">
              <a:defRPr/>
            </a:pPr>
            <a:r>
              <a:rPr lang="en-GB" sz="1600" dirty="0"/>
              <a:t>d.  Economic indicators</a:t>
            </a:r>
          </a:p>
          <a:p>
            <a:pPr lvl="0">
              <a:defRPr/>
            </a:pPr>
            <a:r>
              <a:rPr lang="en-GB" sz="1600" dirty="0"/>
              <a:t>e.  Housing information</a:t>
            </a:r>
          </a:p>
          <a:p>
            <a:pPr lvl="0">
              <a:defRPr/>
            </a:pPr>
            <a:r>
              <a:rPr lang="en-GB" sz="1600" dirty="0"/>
              <a:t>f.   Environment and transportation</a:t>
            </a:r>
          </a:p>
          <a:p>
            <a:pPr lvl="0">
              <a:defRPr/>
            </a:pPr>
            <a:endParaRPr lang="en-GB" sz="1600" dirty="0"/>
          </a:p>
          <a:p>
            <a:pPr lvl="0">
              <a:defRPr/>
            </a:pPr>
            <a:endParaRPr lang="en-GB" sz="1600" dirty="0"/>
          </a:p>
          <a:p>
            <a:pPr lvl="0">
              <a:defRPr/>
            </a:pPr>
            <a:endParaRPr lang="en-GB" sz="1600" dirty="0"/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6" name="Graphic 15" descr="House">
            <a:extLst>
              <a:ext uri="{FF2B5EF4-FFF2-40B4-BE49-F238E27FC236}">
                <a16:creationId xmlns:a16="http://schemas.microsoft.com/office/drawing/2014/main" id="{4D28B663-95FD-4F80-BD14-014A3BF94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3170" y="746126"/>
            <a:ext cx="5472558" cy="547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1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B015324-98EE-4370-8001-85C1278A1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4E49BFF-40A2-4616-8638-9CBE4EC1F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9FE674-F417-489A-8BC5-2E5778FF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kumimoji="0" lang="en-GB" sz="32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Requirements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7157D-DA56-42A0-B4C1-59A2213ED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pPr marL="0" lvl="0" indent="0">
              <a:buNone/>
              <a:defRPr/>
            </a:pPr>
            <a:r>
              <a:rPr lang="en-GB" sz="2400" dirty="0"/>
              <a:t>3. File that area</a:t>
            </a:r>
          </a:p>
          <a:p>
            <a:pPr lvl="0">
              <a:defRPr/>
            </a:pPr>
            <a:endParaRPr lang="en-GB" sz="1600" dirty="0"/>
          </a:p>
          <a:p>
            <a:pPr lvl="0">
              <a:defRPr/>
            </a:pPr>
            <a:r>
              <a:rPr lang="en-GB" sz="1600" dirty="0"/>
              <a:t>a.  A map of the area</a:t>
            </a:r>
          </a:p>
          <a:p>
            <a:pPr marL="0" lvl="0" indent="0">
              <a:buNone/>
              <a:defRPr/>
            </a:pPr>
            <a:endParaRPr lang="en-GB" sz="1600" dirty="0"/>
          </a:p>
          <a:p>
            <a:pPr lvl="0">
              <a:defRPr/>
            </a:pPr>
            <a:endParaRPr lang="en-GB" sz="1600" dirty="0"/>
          </a:p>
          <a:p>
            <a:pPr lvl="0">
              <a:defRPr/>
            </a:pPr>
            <a:endParaRPr lang="en-GB" sz="1600" dirty="0"/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3D0C25AD-792B-40E3-9F52-36CF5301B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18" y="570412"/>
            <a:ext cx="6858000" cy="6858000"/>
          </a:xfrm>
          <a:prstGeom prst="rect">
            <a:avLst/>
          </a:prstGeom>
        </p:spPr>
      </p:pic>
      <p:pic>
        <p:nvPicPr>
          <p:cNvPr id="9" name="Graphic 8" descr="House">
            <a:extLst>
              <a:ext uri="{FF2B5EF4-FFF2-40B4-BE49-F238E27FC236}">
                <a16:creationId xmlns:a16="http://schemas.microsoft.com/office/drawing/2014/main" id="{BD9FEC2D-E5D7-4A7F-978E-B37F53A6E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282" y="3287696"/>
            <a:ext cx="3318005" cy="331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6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B015324-98EE-4370-8001-85C1278A1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4E49BFF-40A2-4616-8638-9CBE4EC1F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9FE674-F417-489A-8BC5-2E5778FF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kumimoji="0" lang="en-GB" sz="32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Requirements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7157D-DA56-42A0-B4C1-59A2213ED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pPr marL="0" lvl="0" indent="0">
              <a:buNone/>
              <a:defRPr/>
            </a:pPr>
            <a:r>
              <a:rPr lang="en-GB" sz="2400" dirty="0"/>
              <a:t>3. File that area</a:t>
            </a:r>
          </a:p>
          <a:p>
            <a:pPr lvl="0">
              <a:defRPr/>
            </a:pPr>
            <a:endParaRPr lang="en-GB" sz="1600" dirty="0"/>
          </a:p>
          <a:p>
            <a:pPr lvl="0">
              <a:defRPr/>
            </a:pPr>
            <a:r>
              <a:rPr lang="en-GB" sz="1600" dirty="0"/>
              <a:t>b.  A demographic profile</a:t>
            </a:r>
          </a:p>
          <a:p>
            <a:pPr lvl="0">
              <a:defRPr/>
            </a:pPr>
            <a:endParaRPr lang="en-GB" sz="1600" dirty="0"/>
          </a:p>
          <a:p>
            <a:pPr lvl="0">
              <a:defRPr/>
            </a:pPr>
            <a:endParaRPr lang="en-GB" sz="1600" dirty="0"/>
          </a:p>
          <a:p>
            <a:pPr lvl="0">
              <a:defRPr/>
            </a:pPr>
            <a:endParaRPr lang="en-GB" sz="1600" dirty="0"/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6" name="Graphic 15" descr="House">
            <a:extLst>
              <a:ext uri="{FF2B5EF4-FFF2-40B4-BE49-F238E27FC236}">
                <a16:creationId xmlns:a16="http://schemas.microsoft.com/office/drawing/2014/main" id="{4D28B663-95FD-4F80-BD14-014A3BF94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870" y="3429000"/>
            <a:ext cx="2995212" cy="29952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0BDD1C-30B1-4387-ACD7-5A2DB5185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3176" y="1173966"/>
            <a:ext cx="7401986" cy="525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0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163</TotalTime>
  <Words>518</Words>
  <Application>Microsoft Office PowerPoint</Application>
  <PresentationFormat>Widescreen</PresentationFormat>
  <Paragraphs>109</Paragraphs>
  <Slides>23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Century Gothic</vt:lpstr>
      <vt:lpstr>Vapor Trail</vt:lpstr>
      <vt:lpstr>Identifying Community Needs</vt:lpstr>
      <vt:lpstr>Requirements</vt:lpstr>
      <vt:lpstr>Requirements</vt:lpstr>
      <vt:lpstr>Requirements</vt:lpstr>
      <vt:lpstr>Requirements</vt:lpstr>
      <vt:lpstr>Requirements</vt:lpstr>
      <vt:lpstr>Requirements</vt:lpstr>
      <vt:lpstr>Requirements</vt:lpstr>
      <vt:lpstr>Requirements</vt:lpstr>
      <vt:lpstr>Requirements</vt:lpstr>
      <vt:lpstr>Requirements</vt:lpstr>
      <vt:lpstr>Requirements</vt:lpstr>
      <vt:lpstr>Requirements</vt:lpstr>
      <vt:lpstr>Requirements</vt:lpstr>
      <vt:lpstr>Requirements</vt:lpstr>
      <vt:lpstr>Requirements</vt:lpstr>
      <vt:lpstr>Requirements</vt:lpstr>
      <vt:lpstr>RESULT</vt:lpstr>
      <vt:lpstr>RESULT</vt:lpstr>
      <vt:lpstr>RESULT</vt:lpstr>
      <vt:lpstr>RESULT</vt:lpstr>
      <vt:lpstr>Requirements</vt:lpstr>
      <vt:lpstr>Identifying Community Needs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Community Needs</dc:title>
  <dc:creator>Bogdan Stan</dc:creator>
  <cp:lastModifiedBy>Natalie Davison</cp:lastModifiedBy>
  <cp:revision>22</cp:revision>
  <dcterms:created xsi:type="dcterms:W3CDTF">2021-02-05T18:33:59Z</dcterms:created>
  <dcterms:modified xsi:type="dcterms:W3CDTF">2021-02-06T17:30:13Z</dcterms:modified>
</cp:coreProperties>
</file>