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media/media6.mov" ContentType="video/unknown"/>
  <Override PartName="/ppt/media/media7.mov" ContentType="video/unknown"/>
  <Override PartName="/ppt/media/media8.mov" ContentType="video/unknown"/>
  <Override PartName="/ppt/media/media9.mov" ContentType="video/unknown"/>
  <Override PartName="/ppt/media/media10.mov" ContentType="video/unknown"/>
  <Override PartName="/ppt/media/media11.mov" ContentType="video/unknown"/>
  <Override PartName="/ppt/media/media12.mov" ContentType="video/unknown"/>
  <Override PartName="/ppt/media/media13.mov" ContentType="video/unknown"/>
  <Override PartName="/ppt/media/media14.mov" ContentType="video/unknown"/>
  <Override PartName="/ppt/media/media15.mov" ContentType="video/unknown"/>
  <Override PartName="/ppt/media/media16.mov" ContentType="video/unknown"/>
  <Override PartName="/ppt/media/media17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3657600"/>
            <a:ext cx="20828000" cy="35687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327900"/>
            <a:ext cx="20828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/>
          <p:nvPr>
            <p:ph type="body" sz="quarter" idx="21"/>
          </p:nvPr>
        </p:nvSpPr>
        <p:spPr>
          <a:xfrm>
            <a:off x="2374900" y="6405178"/>
            <a:ext cx="19621500" cy="9437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2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4" name="–Johnny Appleseed"/>
          <p:cNvSpPr txBox="1"/>
          <p:nvPr>
            <p:ph type="body" sz="quarter" idx="22"/>
          </p:nvPr>
        </p:nvSpPr>
        <p:spPr>
          <a:xfrm>
            <a:off x="2374900" y="8966200"/>
            <a:ext cx="19621500" cy="711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889000" y="-1625600"/>
            <a:ext cx="20332700" cy="1410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778000" y="9550400"/>
            <a:ext cx="20828000" cy="2120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778000" y="11785600"/>
            <a:ext cx="20828000" cy="134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5067300"/>
            <a:ext cx="20828000" cy="3568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7785100" y="114300"/>
            <a:ext cx="17195800" cy="1186689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574800" y="1854200"/>
            <a:ext cx="10858500" cy="4826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574800" y="6692900"/>
            <a:ext cx="10858500" cy="5067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778000" y="3898900"/>
            <a:ext cx="208280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0629900" y="3136398"/>
            <a:ext cx="13843000" cy="955311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1778000" y="952500"/>
            <a:ext cx="20828000" cy="2286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778000" y="3378200"/>
            <a:ext cx="10007600" cy="9118600"/>
          </a:xfrm>
          <a:prstGeom prst="rect">
            <a:avLst/>
          </a:prstGeom>
        </p:spPr>
        <p:txBody>
          <a:bodyPr/>
          <a:lstStyle>
            <a:lvl1pPr marL="660399" indent="-660399">
              <a:spcBef>
                <a:spcPts val="3200"/>
              </a:spcBef>
              <a:buBlip>
                <a:blip r:embed="rId2"/>
              </a:buBlip>
              <a:defRPr sz="4400"/>
            </a:lvl1pPr>
            <a:lvl2pPr marL="1320800" indent="-660400">
              <a:spcBef>
                <a:spcPts val="3200"/>
              </a:spcBef>
              <a:buBlip>
                <a:blip r:embed="rId2"/>
              </a:buBlip>
              <a:defRPr sz="4400"/>
            </a:lvl2pPr>
            <a:lvl3pPr marL="1981200" indent="-660400">
              <a:spcBef>
                <a:spcPts val="3200"/>
              </a:spcBef>
              <a:buBlip>
                <a:blip r:embed="rId2"/>
              </a:buBlip>
              <a:defRPr sz="4400"/>
            </a:lvl3pPr>
            <a:lvl4pPr marL="2641600" indent="-660400">
              <a:spcBef>
                <a:spcPts val="3200"/>
              </a:spcBef>
              <a:buBlip>
                <a:blip r:embed="rId2"/>
              </a:buBlip>
              <a:defRPr sz="4400"/>
            </a:lvl4pPr>
            <a:lvl5pPr marL="3302000" indent="-660400">
              <a:spcBef>
                <a:spcPts val="32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91452" y="13008841"/>
            <a:ext cx="508351" cy="56745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327675" y="6674745"/>
            <a:ext cx="8902514" cy="59124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22"/>
          </p:nvPr>
        </p:nvSpPr>
        <p:spPr>
          <a:xfrm rot="21600000">
            <a:off x="15779078" y="-2308725"/>
            <a:ext cx="7408334" cy="9423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 rot="21600000">
            <a:off x="-3606800" y="-1397000"/>
            <a:ext cx="22745700" cy="15786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778000" y="1498600"/>
            <a:ext cx="20828000" cy="1071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778000" y="355600"/>
            <a:ext cx="20828000" cy="349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76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52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228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304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3810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4572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5334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6096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6858000" marR="0" indent="-762000" algn="l" defTabSz="6477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5000" u="none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6.jpeg"/><Relationship Id="rId4" Type="http://schemas.openxmlformats.org/officeDocument/2006/relationships/image" Target="../media/image9.png"/><Relationship Id="rId5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ignlanguageforum.com/bsl/" TargetMode="External"/><Relationship Id="rId3" Type="http://schemas.openxmlformats.org/officeDocument/2006/relationships/image" Target="../media/image11.jpeg"/><Relationship Id="rId4" Type="http://schemas.openxmlformats.org/officeDocument/2006/relationships/hyperlink" Target="https://www.signlanguageforum.com/bsl/fingerspelling/fingerspelling-game/" TargetMode="External"/><Relationship Id="rId5" Type="http://schemas.openxmlformats.org/officeDocument/2006/relationships/image" Target="../media/image1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ignbsl.com" TargetMode="External"/><Relationship Id="rId3" Type="http://schemas.openxmlformats.org/officeDocument/2006/relationships/image" Target="../media/image1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hristianbsl.com" TargetMode="External"/><Relationship Id="rId3" Type="http://schemas.openxmlformats.org/officeDocument/2006/relationships/image" Target="../media/image1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4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1.png"/><Relationship Id="rId5" Type="http://schemas.openxmlformats.org/officeDocument/2006/relationships/video" Target="../media/media2.mov"/><Relationship Id="rId6" Type="http://schemas.microsoft.com/office/2007/relationships/media" Target="../media/media2.mov"/><Relationship Id="rId7" Type="http://schemas.openxmlformats.org/officeDocument/2006/relationships/image" Target="../media/image22.png"/><Relationship Id="rId8" Type="http://schemas.openxmlformats.org/officeDocument/2006/relationships/video" Target="../media/media3.mov"/><Relationship Id="rId9" Type="http://schemas.microsoft.com/office/2007/relationships/media" Target="../media/media3.mov"/><Relationship Id="rId10" Type="http://schemas.openxmlformats.org/officeDocument/2006/relationships/image" Target="../media/image2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1.png"/><Relationship Id="rId5" Type="http://schemas.openxmlformats.org/officeDocument/2006/relationships/video" Target="../media/media2.mov"/><Relationship Id="rId6" Type="http://schemas.microsoft.com/office/2007/relationships/media" Target="../media/media2.mov"/><Relationship Id="rId7" Type="http://schemas.openxmlformats.org/officeDocument/2006/relationships/image" Target="../media/image22.png"/><Relationship Id="rId8" Type="http://schemas.openxmlformats.org/officeDocument/2006/relationships/video" Target="../media/media3.mov"/><Relationship Id="rId9" Type="http://schemas.microsoft.com/office/2007/relationships/media" Target="../media/media3.mov"/><Relationship Id="rId10" Type="http://schemas.openxmlformats.org/officeDocument/2006/relationships/image" Target="../media/image23.png"/><Relationship Id="rId11" Type="http://schemas.openxmlformats.org/officeDocument/2006/relationships/video" Target="../media/media4.mov"/><Relationship Id="rId12" Type="http://schemas.microsoft.com/office/2007/relationships/media" Target="../media/media4.mov"/><Relationship Id="rId13" Type="http://schemas.openxmlformats.org/officeDocument/2006/relationships/image" Target="../media/image2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25.png"/><Relationship Id="rId5" Type="http://schemas.openxmlformats.org/officeDocument/2006/relationships/video" Target="../media/media6.mov"/><Relationship Id="rId6" Type="http://schemas.microsoft.com/office/2007/relationships/media" Target="../media/media6.mov"/><Relationship Id="rId7" Type="http://schemas.openxmlformats.org/officeDocument/2006/relationships/image" Target="../media/image2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3" Type="http://schemas.microsoft.com/office/2007/relationships/media" Target="../media/media7.mov"/><Relationship Id="rId4" Type="http://schemas.openxmlformats.org/officeDocument/2006/relationships/image" Target="../media/image27.png"/><Relationship Id="rId5" Type="http://schemas.openxmlformats.org/officeDocument/2006/relationships/video" Target="../media/media4.mov"/><Relationship Id="rId6" Type="http://schemas.microsoft.com/office/2007/relationships/media" Target="../media/media4.mov"/><Relationship Id="rId7" Type="http://schemas.openxmlformats.org/officeDocument/2006/relationships/image" Target="../media/image24.png"/><Relationship Id="rId8" Type="http://schemas.openxmlformats.org/officeDocument/2006/relationships/video" Target="../media/media1.mov"/><Relationship Id="rId9" Type="http://schemas.microsoft.com/office/2007/relationships/media" Target="../media/media1.mov"/><Relationship Id="rId10" Type="http://schemas.openxmlformats.org/officeDocument/2006/relationships/image" Target="../media/image2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24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21.png"/><Relationship Id="rId8" Type="http://schemas.openxmlformats.org/officeDocument/2006/relationships/video" Target="../media/media8.mov"/><Relationship Id="rId9" Type="http://schemas.microsoft.com/office/2007/relationships/media" Target="../media/media8.mov"/><Relationship Id="rId10" Type="http://schemas.openxmlformats.org/officeDocument/2006/relationships/image" Target="../media/image2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1.png"/><Relationship Id="rId5" Type="http://schemas.openxmlformats.org/officeDocument/2006/relationships/video" Target="../media/media2.mov"/><Relationship Id="rId6" Type="http://schemas.microsoft.com/office/2007/relationships/media" Target="../media/media2.mov"/><Relationship Id="rId7" Type="http://schemas.openxmlformats.org/officeDocument/2006/relationships/image" Target="../media/image22.png"/><Relationship Id="rId8" Type="http://schemas.openxmlformats.org/officeDocument/2006/relationships/video" Target="../media/media3.mov"/><Relationship Id="rId9" Type="http://schemas.microsoft.com/office/2007/relationships/media" Target="../media/media3.mov"/><Relationship Id="rId10" Type="http://schemas.openxmlformats.org/officeDocument/2006/relationships/image" Target="../media/image23.png"/><Relationship Id="rId11" Type="http://schemas.openxmlformats.org/officeDocument/2006/relationships/video" Target="../media/media4.mov"/><Relationship Id="rId12" Type="http://schemas.microsoft.com/office/2007/relationships/media" Target="../media/media4.mov"/><Relationship Id="rId13" Type="http://schemas.openxmlformats.org/officeDocument/2006/relationships/image" Target="../media/image2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25.png"/><Relationship Id="rId5" Type="http://schemas.openxmlformats.org/officeDocument/2006/relationships/video" Target="../media/media6.mov"/><Relationship Id="rId6" Type="http://schemas.microsoft.com/office/2007/relationships/media" Target="../media/media6.mov"/><Relationship Id="rId7" Type="http://schemas.openxmlformats.org/officeDocument/2006/relationships/image" Target="../media/image2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22.png"/><Relationship Id="rId5" Type="http://schemas.openxmlformats.org/officeDocument/2006/relationships/video" Target="../media/media3.mov"/><Relationship Id="rId6" Type="http://schemas.microsoft.com/office/2007/relationships/media" Target="../media/media3.mov"/><Relationship Id="rId7" Type="http://schemas.openxmlformats.org/officeDocument/2006/relationships/image" Target="../media/image23.png"/><Relationship Id="rId8" Type="http://schemas.openxmlformats.org/officeDocument/2006/relationships/video" Target="../media/media9.mov"/><Relationship Id="rId9" Type="http://schemas.microsoft.com/office/2007/relationships/media" Target="../media/media9.mov"/><Relationship Id="rId10" Type="http://schemas.openxmlformats.org/officeDocument/2006/relationships/image" Target="../media/image29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22.png"/><Relationship Id="rId5" Type="http://schemas.openxmlformats.org/officeDocument/2006/relationships/video" Target="../media/media3.mov"/><Relationship Id="rId6" Type="http://schemas.microsoft.com/office/2007/relationships/media" Target="../media/media3.mov"/><Relationship Id="rId7" Type="http://schemas.openxmlformats.org/officeDocument/2006/relationships/image" Target="../media/image23.png"/><Relationship Id="rId8" Type="http://schemas.openxmlformats.org/officeDocument/2006/relationships/video" Target="../media/media9.mov"/><Relationship Id="rId9" Type="http://schemas.microsoft.com/office/2007/relationships/media" Target="../media/media9.mov"/><Relationship Id="rId10" Type="http://schemas.openxmlformats.org/officeDocument/2006/relationships/image" Target="../media/image29.png"/><Relationship Id="rId11" Type="http://schemas.openxmlformats.org/officeDocument/2006/relationships/video" Target="../media/media10.mov"/><Relationship Id="rId12" Type="http://schemas.microsoft.com/office/2007/relationships/media" Target="../media/media10.mov"/><Relationship Id="rId13" Type="http://schemas.openxmlformats.org/officeDocument/2006/relationships/image" Target="../media/image30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25.png"/><Relationship Id="rId5" Type="http://schemas.openxmlformats.org/officeDocument/2006/relationships/video" Target="../media/media6.mov"/><Relationship Id="rId6" Type="http://schemas.microsoft.com/office/2007/relationships/media" Target="../media/media6.mov"/><Relationship Id="rId7" Type="http://schemas.openxmlformats.org/officeDocument/2006/relationships/image" Target="../media/image2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0.mov"/><Relationship Id="rId3" Type="http://schemas.microsoft.com/office/2007/relationships/media" Target="../media/media10.mov"/><Relationship Id="rId4" Type="http://schemas.openxmlformats.org/officeDocument/2006/relationships/image" Target="../media/image30.png"/><Relationship Id="rId5" Type="http://schemas.openxmlformats.org/officeDocument/2006/relationships/video" Target="../media/media9.mov"/><Relationship Id="rId6" Type="http://schemas.microsoft.com/office/2007/relationships/media" Target="../media/media9.mov"/><Relationship Id="rId7" Type="http://schemas.openxmlformats.org/officeDocument/2006/relationships/image" Target="../media/image29.png"/><Relationship Id="rId8" Type="http://schemas.openxmlformats.org/officeDocument/2006/relationships/video" Target="../media/media7.mov"/><Relationship Id="rId9" Type="http://schemas.microsoft.com/office/2007/relationships/media" Target="../media/media7.mov"/><Relationship Id="rId10" Type="http://schemas.openxmlformats.org/officeDocument/2006/relationships/image" Target="../media/image27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0.mov"/><Relationship Id="rId3" Type="http://schemas.microsoft.com/office/2007/relationships/media" Target="../media/media10.mov"/><Relationship Id="rId4" Type="http://schemas.openxmlformats.org/officeDocument/2006/relationships/image" Target="../media/image30.png"/><Relationship Id="rId5" Type="http://schemas.openxmlformats.org/officeDocument/2006/relationships/video" Target="../media/media9.mov"/><Relationship Id="rId6" Type="http://schemas.microsoft.com/office/2007/relationships/media" Target="../media/media9.mov"/><Relationship Id="rId7" Type="http://schemas.openxmlformats.org/officeDocument/2006/relationships/image" Target="../media/image29.png"/><Relationship Id="rId8" Type="http://schemas.openxmlformats.org/officeDocument/2006/relationships/video" Target="../media/media11.mov"/><Relationship Id="rId9" Type="http://schemas.microsoft.com/office/2007/relationships/media" Target="../media/media11.mov"/><Relationship Id="rId10" Type="http://schemas.openxmlformats.org/officeDocument/2006/relationships/image" Target="../media/image3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22.png"/><Relationship Id="rId5" Type="http://schemas.openxmlformats.org/officeDocument/2006/relationships/video" Target="../media/media3.mov"/><Relationship Id="rId6" Type="http://schemas.microsoft.com/office/2007/relationships/media" Target="../media/media3.mov"/><Relationship Id="rId7" Type="http://schemas.openxmlformats.org/officeDocument/2006/relationships/image" Target="../media/image23.png"/><Relationship Id="rId8" Type="http://schemas.openxmlformats.org/officeDocument/2006/relationships/video" Target="../media/media9.mov"/><Relationship Id="rId9" Type="http://schemas.microsoft.com/office/2007/relationships/media" Target="../media/media9.mov"/><Relationship Id="rId10" Type="http://schemas.openxmlformats.org/officeDocument/2006/relationships/image" Target="../media/image29.png"/><Relationship Id="rId11" Type="http://schemas.openxmlformats.org/officeDocument/2006/relationships/video" Target="../media/media10.mov"/><Relationship Id="rId12" Type="http://schemas.microsoft.com/office/2007/relationships/media" Target="../media/media10.mov"/><Relationship Id="rId13" Type="http://schemas.openxmlformats.org/officeDocument/2006/relationships/image" Target="../media/image30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25.png"/><Relationship Id="rId5" Type="http://schemas.openxmlformats.org/officeDocument/2006/relationships/video" Target="../media/media6.mov"/><Relationship Id="rId6" Type="http://schemas.microsoft.com/office/2007/relationships/media" Target="../media/media6.mov"/><Relationship Id="rId7" Type="http://schemas.openxmlformats.org/officeDocument/2006/relationships/image" Target="../media/image2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2.mov"/><Relationship Id="rId3" Type="http://schemas.microsoft.com/office/2007/relationships/media" Target="../media/media12.mov"/><Relationship Id="rId4" Type="http://schemas.openxmlformats.org/officeDocument/2006/relationships/image" Target="../media/image32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21.png"/><Relationship Id="rId8" Type="http://schemas.openxmlformats.org/officeDocument/2006/relationships/video" Target="../media/media13.mov"/><Relationship Id="rId9" Type="http://schemas.microsoft.com/office/2007/relationships/media" Target="../media/media13.mov"/><Relationship Id="rId10" Type="http://schemas.openxmlformats.org/officeDocument/2006/relationships/image" Target="../media/image33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4.mov"/><Relationship Id="rId3" Type="http://schemas.microsoft.com/office/2007/relationships/media" Target="../media/media14.mov"/><Relationship Id="rId4" Type="http://schemas.openxmlformats.org/officeDocument/2006/relationships/image" Target="../media/image34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21.png"/><Relationship Id="rId8" Type="http://schemas.openxmlformats.org/officeDocument/2006/relationships/video" Target="../media/media15.mov"/><Relationship Id="rId9" Type="http://schemas.microsoft.com/office/2007/relationships/media" Target="../media/media15.mov"/><Relationship Id="rId10" Type="http://schemas.openxmlformats.org/officeDocument/2006/relationships/image" Target="../media/image35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6.mov"/><Relationship Id="rId3" Type="http://schemas.microsoft.com/office/2007/relationships/media" Target="../media/media16.mov"/><Relationship Id="rId4" Type="http://schemas.openxmlformats.org/officeDocument/2006/relationships/image" Target="../media/image36.png"/><Relationship Id="rId5" Type="http://schemas.openxmlformats.org/officeDocument/2006/relationships/video" Target="../media/media17.mov"/><Relationship Id="rId6" Type="http://schemas.microsoft.com/office/2007/relationships/media" Target="../media/media17.mov"/><Relationship Id="rId7" Type="http://schemas.openxmlformats.org/officeDocument/2006/relationships/image" Target="../media/image37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1.png"/><Relationship Id="rId4" Type="http://schemas.openxmlformats.org/officeDocument/2006/relationships/hyperlink" Target="https://deafchurchonline.org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hyperlink" Target="https://everydaybsl.wordpress.com" TargetMode="External"/><Relationship Id="rId4" Type="http://schemas.openxmlformats.org/officeDocument/2006/relationships/hyperlink" Target="http://signBSL.com" TargetMode="External"/><Relationship Id="rId5" Type="http://schemas.openxmlformats.org/officeDocument/2006/relationships/hyperlink" Target="http://www.british-sign.co.uk" TargetMode="External"/><Relationship Id="rId6" Type="http://schemas.openxmlformats.org/officeDocument/2006/relationships/hyperlink" Target="http://christianbsl.com" TargetMode="External"/><Relationship Id="rId7" Type="http://schemas.openxmlformats.org/officeDocument/2006/relationships/hyperlink" Target="https://bslsignbank.ucl.ac.uk" TargetMode="External"/><Relationship Id="rId8" Type="http://schemas.openxmlformats.org/officeDocument/2006/relationships/hyperlink" Target="http://youtube.com" TargetMode="Externa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deaf-school-children-signing-521879680-576c60083df78cb62c697252.jpg" descr="deaf-school-children-signing-521879680-576c60083df78cb62c697252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711700" y="1657975"/>
            <a:ext cx="14986000" cy="7849692"/>
          </a:xfrm>
          <a:prstGeom prst="rect">
            <a:avLst/>
          </a:prstGeom>
        </p:spPr>
      </p:pic>
      <p:sp>
        <p:nvSpPr>
          <p:cNvPr id="120" name="Sign Language Awa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Sign Language Award</a:t>
            </a:r>
          </a:p>
        </p:txBody>
      </p:sp>
      <p:sp>
        <p:nvSpPr>
          <p:cNvPr id="121" name="presented by Jessica Perea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presented by Jessica Perea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Unknown.jpeg" descr="Unknown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203388" y="4065190"/>
            <a:ext cx="5570538" cy="5585620"/>
          </a:xfrm>
          <a:prstGeom prst="rect">
            <a:avLst/>
          </a:prstGeom>
        </p:spPr>
      </p:pic>
      <p:sp>
        <p:nvSpPr>
          <p:cNvPr id="150" name="Let’s Spell Togeth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Spell Together</a:t>
            </a:r>
          </a:p>
        </p:txBody>
      </p:sp>
      <p:sp>
        <p:nvSpPr>
          <p:cNvPr id="151" name="Type or write down what word you think is being spelled."/>
          <p:cNvSpPr txBox="1"/>
          <p:nvPr>
            <p:ph type="body" sz="quarter" idx="1"/>
          </p:nvPr>
        </p:nvSpPr>
        <p:spPr>
          <a:xfrm>
            <a:off x="2736367" y="11108173"/>
            <a:ext cx="18911266" cy="1504604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Type or write down what word you think is being spelled.</a:t>
            </a:r>
          </a:p>
        </p:txBody>
      </p:sp>
      <p:grpSp>
        <p:nvGrpSpPr>
          <p:cNvPr id="154" name="images-4.jpeg"/>
          <p:cNvGrpSpPr/>
          <p:nvPr/>
        </p:nvGrpSpPr>
        <p:grpSpPr>
          <a:xfrm>
            <a:off x="9406731" y="4065190"/>
            <a:ext cx="5570538" cy="5585620"/>
            <a:chOff x="0" y="0"/>
            <a:chExt cx="5570537" cy="5585618"/>
          </a:xfrm>
        </p:grpSpPr>
        <p:pic>
          <p:nvPicPr>
            <p:cNvPr id="153" name="images-4.jpeg" descr="images-4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561" t="3409" r="43225" b="3409"/>
            <a:stretch>
              <a:fillRect/>
            </a:stretch>
          </p:blipFill>
          <p:spPr>
            <a:xfrm>
              <a:off x="44450" y="44450"/>
              <a:ext cx="5481581" cy="54965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" name="images-4.jpeg" descr="images-4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570538" cy="5585619"/>
            </a:xfrm>
            <a:prstGeom prst="rect">
              <a:avLst/>
            </a:prstGeom>
            <a:effectLst/>
          </p:spPr>
        </p:pic>
      </p:grpSp>
      <p:grpSp>
        <p:nvGrpSpPr>
          <p:cNvPr id="157" name="Unknown-1.jpeg"/>
          <p:cNvGrpSpPr/>
          <p:nvPr/>
        </p:nvGrpSpPr>
        <p:grpSpPr>
          <a:xfrm>
            <a:off x="15584674" y="4065190"/>
            <a:ext cx="5570538" cy="5585620"/>
            <a:chOff x="0" y="0"/>
            <a:chExt cx="5570537" cy="5585618"/>
          </a:xfrm>
        </p:grpSpPr>
        <p:pic>
          <p:nvPicPr>
            <p:cNvPr id="156" name="Unknown-1.jpeg" descr="Unknown-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069" t="0" r="10069" b="0"/>
            <a:stretch>
              <a:fillRect/>
            </a:stretch>
          </p:blipFill>
          <p:spPr>
            <a:xfrm>
              <a:off x="44450" y="44450"/>
              <a:ext cx="5481581" cy="54965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5" name="Unknown-1.jpeg" descr="Unknown-1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570538" cy="558561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Unknown.png" descr="Unknown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207641" y="59134"/>
            <a:ext cx="11267282" cy="13254832"/>
          </a:xfrm>
          <a:prstGeom prst="rect">
            <a:avLst/>
          </a:prstGeom>
        </p:spPr>
      </p:pic>
      <p:sp>
        <p:nvSpPr>
          <p:cNvPr id="160" name="CAT"/>
          <p:cNvSpPr txBox="1"/>
          <p:nvPr>
            <p:ph type="title"/>
          </p:nvPr>
        </p:nvSpPr>
        <p:spPr>
          <a:xfrm>
            <a:off x="885292" y="5304707"/>
            <a:ext cx="10858501" cy="2763686"/>
          </a:xfrm>
          <a:prstGeom prst="rect">
            <a:avLst/>
          </a:prstGeom>
        </p:spPr>
        <p:txBody>
          <a:bodyPr/>
          <a:lstStyle>
            <a:lvl1pPr>
              <a:defRPr sz="15600"/>
            </a:lvl1pPr>
          </a:lstStyle>
          <a:p>
            <a:pPr/>
            <a:r>
              <a:t>CAT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et’s Spell Togeth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Let’s Spell Together</a:t>
            </a:r>
          </a:p>
        </p:txBody>
      </p:sp>
      <p:sp>
        <p:nvSpPr>
          <p:cNvPr id="163" name="Type or write down what word you think is being spelled."/>
          <p:cNvSpPr txBox="1"/>
          <p:nvPr>
            <p:ph type="body" sz="quarter" idx="1"/>
          </p:nvPr>
        </p:nvSpPr>
        <p:spPr>
          <a:xfrm>
            <a:off x="2736367" y="10397489"/>
            <a:ext cx="18911266" cy="150460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Type or write down what word you think is being spelled.</a:t>
            </a:r>
          </a:p>
        </p:txBody>
      </p:sp>
      <p:pic>
        <p:nvPicPr>
          <p:cNvPr id="164" name="Unknown-2.jpeg" descr="Unknown-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2147" y="4623852"/>
            <a:ext cx="5579813" cy="4468296"/>
          </a:xfrm>
          <a:prstGeom prst="rect">
            <a:avLst/>
          </a:prstGeom>
          <a:ln w="88900">
            <a:miter lim="400000"/>
          </a:ln>
        </p:spPr>
      </p:pic>
      <p:pic>
        <p:nvPicPr>
          <p:cNvPr id="165" name="Unknown-4.jpeg" descr="Unknown-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92040" y="4583846"/>
            <a:ext cx="5579813" cy="4468297"/>
          </a:xfrm>
          <a:prstGeom prst="rect">
            <a:avLst/>
          </a:prstGeom>
          <a:ln w="88900">
            <a:miter lim="400000"/>
          </a:ln>
        </p:spPr>
      </p:pic>
      <p:pic>
        <p:nvPicPr>
          <p:cNvPr id="166" name="Unknown-3.jpeg" descr="Unknown-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02094" y="4583846"/>
            <a:ext cx="5579812" cy="4468297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D"/>
          <p:cNvSpPr txBox="1"/>
          <p:nvPr>
            <p:ph type="title"/>
          </p:nvPr>
        </p:nvSpPr>
        <p:spPr>
          <a:xfrm>
            <a:off x="1871090" y="5450757"/>
            <a:ext cx="4763180" cy="2763686"/>
          </a:xfrm>
          <a:prstGeom prst="rect">
            <a:avLst/>
          </a:prstGeom>
        </p:spPr>
        <p:txBody>
          <a:bodyPr/>
          <a:lstStyle>
            <a:lvl1pPr>
              <a:defRPr sz="15600"/>
            </a:lvl1pPr>
          </a:lstStyle>
          <a:p>
            <a:pPr/>
            <a:r>
              <a:t>RED</a:t>
            </a:r>
          </a:p>
        </p:txBody>
      </p:sp>
      <p:pic>
        <p:nvPicPr>
          <p:cNvPr id="16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5308" y="1827807"/>
            <a:ext cx="14209688" cy="1006045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ingerspelling Ga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Fingerspelling Games</a:t>
            </a:r>
          </a:p>
        </p:txBody>
      </p:sp>
      <p:sp>
        <p:nvSpPr>
          <p:cNvPr id="172" name="www.signlanguageforum.com/bsl/"/>
          <p:cNvSpPr txBox="1"/>
          <p:nvPr>
            <p:ph type="body" sz="quarter" idx="1"/>
          </p:nvPr>
        </p:nvSpPr>
        <p:spPr>
          <a:xfrm>
            <a:off x="1765300" y="12032836"/>
            <a:ext cx="9462715" cy="1098964"/>
          </a:xfrm>
          <a:prstGeom prst="rect">
            <a:avLst/>
          </a:prstGeom>
        </p:spPr>
        <p:txBody>
          <a:bodyPr/>
          <a:lstStyle/>
          <a:p>
            <a:pPr defTabSz="518159">
              <a:defRPr sz="3840"/>
            </a:pPr>
            <a:r>
              <a:rPr u="sng">
                <a:hlinkClick r:id="rId2" invalidUrl="" action="" tgtFrame="" tooltip="" history="1" highlightClick="0" endSnd="0"/>
              </a:rPr>
              <a:t>www.signlanguageforum.com/bsl/</a:t>
            </a:r>
            <a:r>
              <a:t> </a:t>
            </a:r>
          </a:p>
        </p:txBody>
      </p:sp>
      <p:pic>
        <p:nvPicPr>
          <p:cNvPr id="173" name="Content Placeholder 4" descr="Content Placeholder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3216" y="543012"/>
            <a:ext cx="6750862" cy="9061559"/>
          </a:xfrm>
          <a:prstGeom prst="rect">
            <a:avLst/>
          </a:prstGeom>
          <a:ln w="88900">
            <a:miter lim="400000"/>
          </a:ln>
        </p:spPr>
      </p:pic>
      <p:sp>
        <p:nvSpPr>
          <p:cNvPr id="174" name="https://www.signlanguageforum.com/bsl/fingerspelling/fingerspelling-game/"/>
          <p:cNvSpPr txBox="1"/>
          <p:nvPr/>
        </p:nvSpPr>
        <p:spPr>
          <a:xfrm>
            <a:off x="12009396" y="12032836"/>
            <a:ext cx="9462716" cy="1098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59079">
              <a:defRPr sz="1920"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https://www.signlanguageforum.com/bsl/fingerspelling/fingerspelling-game/</a:t>
            </a:r>
          </a:p>
        </p:txBody>
      </p:sp>
      <p:pic>
        <p:nvPicPr>
          <p:cNvPr id="175" name="Screen Shot 2021-03-03 at 8.49.28 PM.png" descr="Screen Shot 2021-03-03 at 8.49.28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76503" y="673241"/>
            <a:ext cx="12128501" cy="88011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quirement 3"/>
          <p:cNvSpPr txBox="1"/>
          <p:nvPr>
            <p:ph type="ctrTitle"/>
          </p:nvPr>
        </p:nvSpPr>
        <p:spPr>
          <a:xfrm>
            <a:off x="1778000" y="3040742"/>
            <a:ext cx="20828000" cy="3568701"/>
          </a:xfrm>
          <a:prstGeom prst="rect">
            <a:avLst/>
          </a:prstGeom>
        </p:spPr>
        <p:txBody>
          <a:bodyPr/>
          <a:lstStyle/>
          <a:p>
            <a:pPr/>
            <a:r>
              <a:t>Requirement 3</a:t>
            </a:r>
          </a:p>
        </p:txBody>
      </p:sp>
      <p:sp>
        <p:nvSpPr>
          <p:cNvPr id="178" name="Learn at least 50 word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Learn at least 50 words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earn 50 words"/>
          <p:cNvSpPr txBox="1"/>
          <p:nvPr>
            <p:ph type="title"/>
          </p:nvPr>
        </p:nvSpPr>
        <p:spPr>
          <a:xfrm>
            <a:off x="1777999" y="423256"/>
            <a:ext cx="20828001" cy="3492501"/>
          </a:xfrm>
          <a:prstGeom prst="rect">
            <a:avLst/>
          </a:prstGeom>
        </p:spPr>
        <p:txBody>
          <a:bodyPr/>
          <a:lstStyle/>
          <a:p>
            <a:pPr/>
            <a:r>
              <a:t>Learn 50 words</a:t>
            </a:r>
          </a:p>
        </p:txBody>
      </p:sp>
      <p:sp>
        <p:nvSpPr>
          <p:cNvPr id="181" name="Greetings…"/>
          <p:cNvSpPr txBox="1"/>
          <p:nvPr>
            <p:ph type="body" idx="1"/>
          </p:nvPr>
        </p:nvSpPr>
        <p:spPr>
          <a:xfrm>
            <a:off x="5483379" y="3909336"/>
            <a:ext cx="15202010" cy="8971214"/>
          </a:xfrm>
          <a:prstGeom prst="rect">
            <a:avLst/>
          </a:prstGeom>
        </p:spPr>
        <p:txBody>
          <a:bodyPr numCol="2" spcCol="760100" anchor="t"/>
          <a:lstStyle/>
          <a:p>
            <a:pPr marL="1143000" indent="-1143000">
              <a:buSzPct val="100000"/>
              <a:buAutoNum type="arabicPeriod" startAt="1"/>
            </a:pPr>
            <a:r>
              <a:t>Greetings</a:t>
            </a:r>
          </a:p>
          <a:p>
            <a:pPr marL="1143000" indent="-1143000">
              <a:buSzPct val="100000"/>
              <a:buAutoNum type="arabicPeriod" startAt="1"/>
            </a:pPr>
            <a:r>
              <a:t>Family</a:t>
            </a:r>
          </a:p>
          <a:p>
            <a:pPr marL="1143000" indent="-1143000">
              <a:buSzPct val="100000"/>
              <a:buAutoNum type="arabicPeriod" startAt="1"/>
            </a:pPr>
            <a:r>
              <a:t>Colours</a:t>
            </a:r>
          </a:p>
          <a:p>
            <a:pPr marL="1143000" indent="-1143000">
              <a:buSzPct val="100000"/>
              <a:buAutoNum type="arabicPeriod" startAt="1"/>
            </a:pPr>
            <a:r>
              <a:t>Feelings</a:t>
            </a:r>
          </a:p>
          <a:p>
            <a:pPr marL="1143000" indent="-1143000">
              <a:buSzPct val="100000"/>
              <a:buAutoNum type="arabicPeriod" startAt="1"/>
            </a:pPr>
            <a:r>
              <a:t>Food</a:t>
            </a:r>
            <a:br/>
          </a:p>
          <a:p>
            <a:pPr marL="1143000" indent="-1143000">
              <a:buSzPct val="100000"/>
              <a:buAutoNum type="arabicPeriod" startAt="1"/>
            </a:pPr>
            <a:r>
              <a:t>School</a:t>
            </a:r>
          </a:p>
          <a:p>
            <a:pPr marL="1143000" indent="-1143000">
              <a:buSzPct val="100000"/>
              <a:buAutoNum type="arabicPeriod" startAt="1"/>
            </a:pPr>
            <a:r>
              <a:t>Clothes</a:t>
            </a:r>
          </a:p>
          <a:p>
            <a:pPr marL="1143000" indent="-1143000">
              <a:buSzPct val="100000"/>
              <a:buAutoNum type="arabicPeriod" startAt="1"/>
            </a:pPr>
            <a:r>
              <a:t>Verbs</a:t>
            </a:r>
          </a:p>
          <a:p>
            <a:pPr marL="1143000" indent="-1143000">
              <a:buSzPct val="100000"/>
              <a:buAutoNum type="arabicPeriod" startAt="1"/>
            </a:pPr>
            <a:r>
              <a:t>Polite Words</a:t>
            </a:r>
          </a:p>
          <a:p>
            <a:pPr marL="1143000" indent="-1143000">
              <a:buSzPct val="100000"/>
              <a:buAutoNum type="arabicPeriod" startAt="1"/>
            </a:pPr>
            <a:r>
              <a:t> Questions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Video Dictionary"/>
          <p:cNvSpPr txBox="1"/>
          <p:nvPr>
            <p:ph type="title"/>
          </p:nvPr>
        </p:nvSpPr>
        <p:spPr>
          <a:xfrm>
            <a:off x="1778000" y="9840685"/>
            <a:ext cx="20828000" cy="2120901"/>
          </a:xfrm>
          <a:prstGeom prst="rect">
            <a:avLst/>
          </a:prstGeom>
        </p:spPr>
        <p:txBody>
          <a:bodyPr/>
          <a:lstStyle/>
          <a:p>
            <a:pPr/>
            <a:r>
              <a:t>Video Dictionary</a:t>
            </a:r>
          </a:p>
        </p:txBody>
      </p:sp>
      <p:sp>
        <p:nvSpPr>
          <p:cNvPr id="184" name="signbsl.com"/>
          <p:cNvSpPr txBox="1"/>
          <p:nvPr>
            <p:ph type="body" sz="quarter" idx="1"/>
          </p:nvPr>
        </p:nvSpPr>
        <p:spPr>
          <a:xfrm>
            <a:off x="1765300" y="12154694"/>
            <a:ext cx="20828000" cy="1346201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signbsl.com</a:t>
            </a:r>
          </a:p>
        </p:txBody>
      </p:sp>
      <p:pic>
        <p:nvPicPr>
          <p:cNvPr id="185" name="Screen Shot 2021-03-04 at 11.09.59 AM.png" descr="Screen Shot 2021-03-04 at 11.09.5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5359" y="645660"/>
            <a:ext cx="15207882" cy="9001917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hristian Dictionary"/>
          <p:cNvSpPr txBox="1"/>
          <p:nvPr>
            <p:ph type="title"/>
          </p:nvPr>
        </p:nvSpPr>
        <p:spPr>
          <a:xfrm>
            <a:off x="1777999" y="10028464"/>
            <a:ext cx="20828001" cy="2120901"/>
          </a:xfrm>
          <a:prstGeom prst="rect">
            <a:avLst/>
          </a:prstGeom>
        </p:spPr>
        <p:txBody>
          <a:bodyPr/>
          <a:lstStyle/>
          <a:p>
            <a:pPr/>
            <a:r>
              <a:t>Christian Dictionary</a:t>
            </a:r>
          </a:p>
        </p:txBody>
      </p:sp>
      <p:sp>
        <p:nvSpPr>
          <p:cNvPr id="188" name="christianbsl.com"/>
          <p:cNvSpPr txBox="1"/>
          <p:nvPr>
            <p:ph type="body" sz="quarter" idx="1"/>
          </p:nvPr>
        </p:nvSpPr>
        <p:spPr>
          <a:xfrm>
            <a:off x="1777999" y="12039599"/>
            <a:ext cx="20828001" cy="1346201"/>
          </a:xfrm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2" invalidUrl="" action="" tgtFrame="" tooltip="" history="1" highlightClick="0" endSnd="0"/>
              </a:rPr>
              <a:t>christianbsl.com</a:t>
            </a:r>
            <a:r>
              <a:t> </a:t>
            </a:r>
          </a:p>
        </p:txBody>
      </p:sp>
      <p:pic>
        <p:nvPicPr>
          <p:cNvPr id="189" name="Screen Shot 2021-03-04 at 11.12.19 AM.png" descr="Screen Shot 2021-03-04 at 11.12.1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7199" y="353275"/>
            <a:ext cx="15849601" cy="96139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bsl-greetings.png" descr="bsl-greetings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760589" y="618132"/>
            <a:ext cx="16863219" cy="124797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quirements"/>
          <p:cNvSpPr txBox="1"/>
          <p:nvPr>
            <p:ph type="title"/>
          </p:nvPr>
        </p:nvSpPr>
        <p:spPr>
          <a:xfrm>
            <a:off x="1778000" y="225489"/>
            <a:ext cx="20828001" cy="2286001"/>
          </a:xfrm>
          <a:prstGeom prst="rect">
            <a:avLst/>
          </a:prstGeom>
        </p:spPr>
        <p:txBody>
          <a:bodyPr/>
          <a:lstStyle/>
          <a:p>
            <a:pPr/>
            <a:r>
              <a:t>Requirements</a:t>
            </a:r>
          </a:p>
        </p:txBody>
      </p:sp>
      <p:sp>
        <p:nvSpPr>
          <p:cNvPr id="124" name="1.             Learn the manual alphabet used by the deaf…"/>
          <p:cNvSpPr txBox="1"/>
          <p:nvPr>
            <p:ph type="body" sz="half" idx="1"/>
          </p:nvPr>
        </p:nvSpPr>
        <p:spPr>
          <a:xfrm>
            <a:off x="1778000" y="3202054"/>
            <a:ext cx="10469693" cy="9118601"/>
          </a:xfrm>
          <a:prstGeom prst="rect">
            <a:avLst/>
          </a:prstGeom>
        </p:spPr>
        <p:txBody>
          <a:bodyPr/>
          <a:lstStyle/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1.</a:t>
            </a:r>
            <a:r>
              <a:rPr sz="662"/>
              <a:t>             </a:t>
            </a:r>
            <a:r>
              <a:t>Learn the manual alphabet used by the deaf  </a:t>
            </a: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     and the rules pertaining to it.</a:t>
            </a: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endParaRPr sz="922"/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2.</a:t>
            </a:r>
            <a:r>
              <a:rPr sz="662"/>
              <a:t>            </a:t>
            </a:r>
            <a:r>
              <a:t>Learn how to send and receive words using </a:t>
            </a: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     the manual alphabet.</a:t>
            </a: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endParaRPr sz="922"/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3.</a:t>
            </a:r>
            <a:r>
              <a:rPr sz="662"/>
              <a:t>           </a:t>
            </a:r>
            <a:r>
              <a:t>Learn at least fifty words.</a:t>
            </a: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endParaRPr sz="922"/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4.</a:t>
            </a:r>
            <a:r>
              <a:rPr sz="662"/>
              <a:t>          </a:t>
            </a:r>
            <a:r>
              <a:t>Learn and present at least one simple </a:t>
            </a: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    Christian song.</a:t>
            </a: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endParaRPr sz="922"/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5.</a:t>
            </a:r>
            <a:r>
              <a:rPr sz="662"/>
              <a:t>            </a:t>
            </a:r>
            <a:r>
              <a:t>Sign a simple Bible verse. </a:t>
            </a: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</a:p>
          <a:p>
            <a:pPr marL="0" indent="0" defTabSz="459866">
              <a:spcBef>
                <a:spcPts val="0"/>
              </a:spcBef>
              <a:buSzTx/>
              <a:buNone/>
              <a:defRPr sz="3407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6.  Meet a deaf person and sign with them.</a:t>
            </a:r>
          </a:p>
        </p:txBody>
      </p:sp>
      <p:pic>
        <p:nvPicPr>
          <p:cNvPr id="125" name="images.png" descr="images.png"/>
          <p:cNvPicPr>
            <a:picLocks noChangeAspect="1"/>
          </p:cNvPicPr>
          <p:nvPr/>
        </p:nvPicPr>
        <p:blipFill>
          <a:blip r:embed="rId2">
            <a:extLst/>
          </a:blip>
          <a:srcRect l="10074" t="7324" r="6731" b="7324"/>
          <a:stretch>
            <a:fillRect/>
          </a:stretch>
        </p:blipFill>
        <p:spPr>
          <a:xfrm>
            <a:off x="15777595" y="3080412"/>
            <a:ext cx="6835236" cy="936203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e503c927cb2a03a21f47a27ad5369907.png" descr="e503c927cb2a03a21f47a27ad53699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8386" y="500956"/>
            <a:ext cx="18007228" cy="1271408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3b2150eb9a628b5fece1e7be4ec74b38.jpg" descr="3b2150eb9a628b5fece1e7be4ec74b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5373" y="372926"/>
            <a:ext cx="8633254" cy="1297014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2849045fa57f20bff91a139159aad11e.jpg" descr="2849045fa57f20bff91a139159aad11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04725" y="230192"/>
            <a:ext cx="9374550" cy="1325561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 Shot 2021-03-03 at 4.24.05 PM.png" descr="Screen Shot 2021-03-03 at 4.24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6369" y="792573"/>
            <a:ext cx="17731262" cy="12130854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bafad7ad7ef0d1794378409603adae4d.jpg" descr="bafad7ad7ef0d1794378409603adae4d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889836" y="618334"/>
            <a:ext cx="16419514" cy="124606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314293a4fa3e7fe26c1d091acf71354d.jpg" descr="314293a4fa3e7fe26c1d091acf71354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2022" y="183951"/>
            <a:ext cx="9439956" cy="1334809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creen Shot 2021-03-03 at 4.48.54 PM.png" descr="Screen Shot 2021-03-03 at 4.48.5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8423" y="646772"/>
            <a:ext cx="18067154" cy="1242245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21-03-03 at 5.01.08 PM.png" descr="Screen Shot 2021-03-03 at 5.01.0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4024" y="199100"/>
            <a:ext cx="19455952" cy="133178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Question…"/>
          <p:cNvSpPr txBox="1"/>
          <p:nvPr>
            <p:ph type="title"/>
          </p:nvPr>
        </p:nvSpPr>
        <p:spPr>
          <a:xfrm>
            <a:off x="17512866" y="5111749"/>
            <a:ext cx="6155758" cy="3492501"/>
          </a:xfrm>
          <a:prstGeom prst="rect">
            <a:avLst/>
          </a:prstGeom>
        </p:spPr>
        <p:txBody>
          <a:bodyPr/>
          <a:lstStyle/>
          <a:p>
            <a:pPr defTabSz="615315">
              <a:defRPr sz="9500"/>
            </a:pPr>
            <a:r>
              <a:t>Question </a:t>
            </a:r>
          </a:p>
          <a:p>
            <a:pPr defTabSz="615315">
              <a:defRPr sz="9500"/>
            </a:pPr>
            <a:r>
              <a:t>Words</a:t>
            </a:r>
          </a:p>
        </p:txBody>
      </p:sp>
      <p:pic>
        <p:nvPicPr>
          <p:cNvPr id="210" name="a11630594faaf2a8d7c5a5654ca9c412--british-sign-language-hand-photo.jpg" descr="a11630594faaf2a8d7c5a5654ca9c412--british-sign-language-hand-photo.jpg"/>
          <p:cNvPicPr>
            <a:picLocks noChangeAspect="1"/>
          </p:cNvPicPr>
          <p:nvPr/>
        </p:nvPicPr>
        <p:blipFill>
          <a:blip r:embed="rId2">
            <a:extLst/>
          </a:blip>
          <a:srcRect l="0" t="18132" r="0" b="3511"/>
          <a:stretch>
            <a:fillRect/>
          </a:stretch>
        </p:blipFill>
        <p:spPr>
          <a:xfrm>
            <a:off x="880452" y="664170"/>
            <a:ext cx="16012109" cy="12387648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quirement 4"/>
          <p:cNvSpPr txBox="1"/>
          <p:nvPr>
            <p:ph type="ctrTitle"/>
          </p:nvPr>
        </p:nvSpPr>
        <p:spPr>
          <a:xfrm>
            <a:off x="1777999" y="2823028"/>
            <a:ext cx="20828001" cy="3568701"/>
          </a:xfrm>
          <a:prstGeom prst="rect">
            <a:avLst/>
          </a:prstGeom>
        </p:spPr>
        <p:txBody>
          <a:bodyPr/>
          <a:lstStyle/>
          <a:p>
            <a:pPr/>
            <a:r>
              <a:t>Requirement 4</a:t>
            </a:r>
          </a:p>
        </p:txBody>
      </p:sp>
      <p:sp>
        <p:nvSpPr>
          <p:cNvPr id="213" name="Learn and present at least one simple…"/>
          <p:cNvSpPr txBox="1"/>
          <p:nvPr>
            <p:ph type="subTitle" sz="quarter" idx="1"/>
          </p:nvPr>
        </p:nvSpPr>
        <p:spPr>
          <a:xfrm>
            <a:off x="1778000" y="7334249"/>
            <a:ext cx="20828000" cy="18923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Learn and present at least one simple </a:t>
            </a:r>
          </a:p>
          <a:p>
            <a: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    Christian song.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s-1.jpeg" descr="images-1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8335554" y="704849"/>
            <a:ext cx="5031582" cy="5910264"/>
          </a:xfrm>
          <a:prstGeom prst="rect">
            <a:avLst/>
          </a:prstGeom>
        </p:spPr>
      </p:pic>
      <p:sp>
        <p:nvSpPr>
          <p:cNvPr id="128" name="Who uses…"/>
          <p:cNvSpPr txBox="1"/>
          <p:nvPr>
            <p:ph type="title"/>
          </p:nvPr>
        </p:nvSpPr>
        <p:spPr>
          <a:xfrm>
            <a:off x="1946275" y="402771"/>
            <a:ext cx="10128250" cy="3771731"/>
          </a:xfrm>
          <a:prstGeom prst="rect">
            <a:avLst/>
          </a:prstGeom>
        </p:spPr>
        <p:txBody>
          <a:bodyPr/>
          <a:lstStyle/>
          <a:p>
            <a:pPr defTabSz="589406">
              <a:defRPr sz="9100"/>
            </a:pPr>
            <a:r>
              <a:t>Who uses </a:t>
            </a:r>
          </a:p>
          <a:p>
            <a:pPr defTabSz="589406">
              <a:defRPr sz="9100"/>
            </a:pPr>
            <a:r>
              <a:t>Sign Language?</a:t>
            </a:r>
          </a:p>
        </p:txBody>
      </p:sp>
      <p:sp>
        <p:nvSpPr>
          <p:cNvPr id="129" name="-Deaf…"/>
          <p:cNvSpPr txBox="1"/>
          <p:nvPr>
            <p:ph type="body" sz="half" idx="1"/>
          </p:nvPr>
        </p:nvSpPr>
        <p:spPr>
          <a:xfrm>
            <a:off x="1209674" y="5339386"/>
            <a:ext cx="10858501" cy="6935164"/>
          </a:xfrm>
          <a:prstGeom prst="rect">
            <a:avLst/>
          </a:prstGeom>
        </p:spPr>
        <p:txBody>
          <a:bodyPr/>
          <a:lstStyle/>
          <a:p>
            <a:pPr/>
            <a:r>
              <a:t>-Deaf</a:t>
            </a:r>
          </a:p>
          <a:p>
            <a:pPr/>
          </a:p>
          <a:p>
            <a:pPr/>
            <a:r>
              <a:t>-Hard of Hearing</a:t>
            </a:r>
          </a:p>
          <a:p>
            <a:pPr/>
          </a:p>
          <a:p>
            <a:pPr/>
            <a:r>
              <a:t>-people with a speech </a:t>
            </a:r>
          </a:p>
          <a:p>
            <a:pPr/>
            <a:r>
              <a:t>disability, such as mute</a:t>
            </a:r>
          </a:p>
          <a:p>
            <a:pPr/>
          </a:p>
          <a:p>
            <a:pPr/>
            <a:r>
              <a:t>-anyone</a:t>
            </a:r>
          </a:p>
        </p:txBody>
      </p:sp>
      <p:pic>
        <p:nvPicPr>
          <p:cNvPr id="130" name="images-2.jpeg" descr="images-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58880" y="7269452"/>
            <a:ext cx="10756640" cy="565591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Into My Heart"/>
          <p:cNvSpPr txBox="1"/>
          <p:nvPr>
            <p:ph type="ctrTitle"/>
          </p:nvPr>
        </p:nvSpPr>
        <p:spPr>
          <a:xfrm>
            <a:off x="1777999" y="885598"/>
            <a:ext cx="20828001" cy="1726150"/>
          </a:xfrm>
          <a:prstGeom prst="rect">
            <a:avLst/>
          </a:prstGeom>
        </p:spPr>
        <p:txBody>
          <a:bodyPr/>
          <a:lstStyle/>
          <a:p>
            <a:pPr/>
            <a:r>
              <a:t>Into My Heart</a:t>
            </a:r>
          </a:p>
        </p:txBody>
      </p:sp>
      <p:sp>
        <p:nvSpPr>
          <p:cNvPr id="216" name="in BSL Sign Supported English (SSE)"/>
          <p:cNvSpPr txBox="1"/>
          <p:nvPr>
            <p:ph type="subTitle" sz="quarter" idx="1"/>
          </p:nvPr>
        </p:nvSpPr>
        <p:spPr>
          <a:xfrm>
            <a:off x="1778000" y="3004871"/>
            <a:ext cx="20828001" cy="1892301"/>
          </a:xfrm>
          <a:prstGeom prst="rect">
            <a:avLst/>
          </a:prstGeom>
        </p:spPr>
        <p:txBody>
          <a:bodyPr/>
          <a:lstStyle/>
          <a:p>
            <a:pPr/>
            <a:r>
              <a:t>in BSL Sign Supported English (SSE)</a:t>
            </a:r>
          </a:p>
        </p:txBody>
      </p:sp>
      <p:sp>
        <p:nvSpPr>
          <p:cNvPr id="217" name="Into"/>
          <p:cNvSpPr txBox="1"/>
          <p:nvPr/>
        </p:nvSpPr>
        <p:spPr>
          <a:xfrm>
            <a:off x="3510367" y="4892967"/>
            <a:ext cx="151161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Into</a:t>
            </a:r>
          </a:p>
        </p:txBody>
      </p:sp>
      <p:sp>
        <p:nvSpPr>
          <p:cNvPr id="218" name="my"/>
          <p:cNvSpPr txBox="1"/>
          <p:nvPr/>
        </p:nvSpPr>
        <p:spPr>
          <a:xfrm>
            <a:off x="11453531" y="4877794"/>
            <a:ext cx="1476938" cy="114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my </a:t>
            </a:r>
          </a:p>
        </p:txBody>
      </p:sp>
      <p:sp>
        <p:nvSpPr>
          <p:cNvPr id="219" name="heart"/>
          <p:cNvSpPr txBox="1"/>
          <p:nvPr/>
        </p:nvSpPr>
        <p:spPr>
          <a:xfrm>
            <a:off x="19238985" y="4892967"/>
            <a:ext cx="196551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heart</a:t>
            </a:r>
          </a:p>
        </p:txBody>
      </p:sp>
      <p:sp>
        <p:nvSpPr>
          <p:cNvPr id="220" name="(repeat 2 times)"/>
          <p:cNvSpPr txBox="1"/>
          <p:nvPr/>
        </p:nvSpPr>
        <p:spPr>
          <a:xfrm>
            <a:off x="9257291" y="12243633"/>
            <a:ext cx="5869418" cy="114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(repeat 2 times)</a:t>
            </a:r>
          </a:p>
        </p:txBody>
      </p:sp>
      <p:pic>
        <p:nvPicPr>
          <p:cNvPr id="221" name="BSL in.mov" descr="BSL in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36978" y="5963665"/>
            <a:ext cx="7258390" cy="5456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BSL my.mov" descr="BSL my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412082" y="5963665"/>
            <a:ext cx="7559836" cy="5456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BSL heart.mov" descr="BSL heart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6488632" y="5963665"/>
            <a:ext cx="7466218" cy="5456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18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1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2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2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2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Into"/>
          <p:cNvSpPr txBox="1"/>
          <p:nvPr/>
        </p:nvSpPr>
        <p:spPr>
          <a:xfrm>
            <a:off x="8236660" y="4088212"/>
            <a:ext cx="151161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Into</a:t>
            </a:r>
          </a:p>
        </p:txBody>
      </p:sp>
      <p:sp>
        <p:nvSpPr>
          <p:cNvPr id="226" name="my"/>
          <p:cNvSpPr txBox="1"/>
          <p:nvPr/>
        </p:nvSpPr>
        <p:spPr>
          <a:xfrm>
            <a:off x="14442094" y="4088212"/>
            <a:ext cx="1476938" cy="114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my </a:t>
            </a:r>
          </a:p>
        </p:txBody>
      </p:sp>
      <p:sp>
        <p:nvSpPr>
          <p:cNvPr id="227" name="heart"/>
          <p:cNvSpPr txBox="1"/>
          <p:nvPr/>
        </p:nvSpPr>
        <p:spPr>
          <a:xfrm>
            <a:off x="20216721" y="4088212"/>
            <a:ext cx="196551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heart</a:t>
            </a:r>
          </a:p>
        </p:txBody>
      </p:sp>
      <p:sp>
        <p:nvSpPr>
          <p:cNvPr id="228" name="Come,"/>
          <p:cNvSpPr txBox="1"/>
          <p:nvPr/>
        </p:nvSpPr>
        <p:spPr>
          <a:xfrm>
            <a:off x="1980751" y="4088212"/>
            <a:ext cx="240754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Come,</a:t>
            </a:r>
          </a:p>
        </p:txBody>
      </p:sp>
      <p:pic>
        <p:nvPicPr>
          <p:cNvPr id="229" name="BSL in.mov" descr="BSL in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20376" y="5482822"/>
            <a:ext cx="5514173" cy="414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BSL my.mov" descr="BSL my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2308973" y="5450741"/>
            <a:ext cx="5743180" cy="4144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BSL heart.mov" descr="BSL heart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8363448" y="5482822"/>
            <a:ext cx="5672058" cy="414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BSL come.mov" descr="BSL come.mov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348494" y="5482822"/>
            <a:ext cx="5672058" cy="40808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18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51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22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9"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2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0"/>
                  </p:tgtEl>
                </p:cond>
              </p:nextCondLst>
            </p:seq>
            <p:video fullScrn="0">
              <p:cMediaNode mute="0" showWhenStopped="1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video>
            <p:seq concurrent="1" prevAc="none" nextAc="seek">
              <p:cTn id="32" evtFilter="cancelBubble" nodeType="interactiveSeq" restart="whenNotActive" fill="hold">
                <p:stCondLst>
                  <p:cond delay="0" evt="onClick">
                    <p:tgtEl>
                      <p:spTgt spid="2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1"/>
                  </p:tgtEl>
                </p:cond>
              </p:nextCondLst>
            </p:seq>
            <p:video fullScrn="0">
              <p:cMediaNode mute="0" showWhenStopped="1" numSld="1" vol="100000">
                <p:cTn id="37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video>
            <p:seq concurrent="1" prevAc="none" nextAc="seek">
              <p:cTn id="38" evtFilter="cancelBubble" nodeType="interactiveSeq" restart="whenNotActive" fill="hold">
                <p:stCondLst>
                  <p:cond delay="0" evt="onClick">
                    <p:tgtEl>
                      <p:spTgt spid="2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Lord"/>
          <p:cNvSpPr txBox="1"/>
          <p:nvPr/>
        </p:nvSpPr>
        <p:spPr>
          <a:xfrm>
            <a:off x="5019836" y="2749838"/>
            <a:ext cx="172453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Lord</a:t>
            </a:r>
          </a:p>
        </p:txBody>
      </p:sp>
      <p:sp>
        <p:nvSpPr>
          <p:cNvPr id="235" name="Jesus"/>
          <p:cNvSpPr txBox="1"/>
          <p:nvPr/>
        </p:nvSpPr>
        <p:spPr>
          <a:xfrm>
            <a:off x="16613742" y="2749838"/>
            <a:ext cx="196191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Jesus</a:t>
            </a:r>
          </a:p>
        </p:txBody>
      </p:sp>
      <p:pic>
        <p:nvPicPr>
          <p:cNvPr id="236" name="BSL Jesus.mov" descr="BSL Jesus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926513" y="4072423"/>
            <a:ext cx="11336372" cy="6893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BSL Lord.mov" descr="BSL Lord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21115" y="4055301"/>
            <a:ext cx="9521976" cy="6893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68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6"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237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2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ome"/>
          <p:cNvSpPr txBox="1"/>
          <p:nvPr/>
        </p:nvSpPr>
        <p:spPr>
          <a:xfrm>
            <a:off x="3666189" y="3512295"/>
            <a:ext cx="217447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Come</a:t>
            </a:r>
          </a:p>
        </p:txBody>
      </p:sp>
      <p:sp>
        <p:nvSpPr>
          <p:cNvPr id="240" name="in"/>
          <p:cNvSpPr txBox="1"/>
          <p:nvPr/>
        </p:nvSpPr>
        <p:spPr>
          <a:xfrm>
            <a:off x="11799819" y="3512295"/>
            <a:ext cx="78436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in</a:t>
            </a:r>
          </a:p>
        </p:txBody>
      </p:sp>
      <p:sp>
        <p:nvSpPr>
          <p:cNvPr id="241" name="today"/>
          <p:cNvSpPr txBox="1"/>
          <p:nvPr/>
        </p:nvSpPr>
        <p:spPr>
          <a:xfrm>
            <a:off x="18592430" y="3512295"/>
            <a:ext cx="209751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today</a:t>
            </a:r>
          </a:p>
        </p:txBody>
      </p:sp>
      <p:pic>
        <p:nvPicPr>
          <p:cNvPr id="242" name="BSL today.mov" descr="BSL today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266178" y="5555394"/>
            <a:ext cx="6750013" cy="484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BSL come.mov" descr="BSL come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389036" y="5555394"/>
            <a:ext cx="6728786" cy="484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BSL in.mov" descr="BSL in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8971887" y="5555394"/>
            <a:ext cx="6440226" cy="4841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6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51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79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42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2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4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3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44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ome"/>
          <p:cNvSpPr txBox="1"/>
          <p:nvPr/>
        </p:nvSpPr>
        <p:spPr>
          <a:xfrm>
            <a:off x="3666189" y="3512295"/>
            <a:ext cx="2174479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Come</a:t>
            </a:r>
          </a:p>
        </p:txBody>
      </p:sp>
      <p:sp>
        <p:nvSpPr>
          <p:cNvPr id="247" name="in"/>
          <p:cNvSpPr txBox="1"/>
          <p:nvPr/>
        </p:nvSpPr>
        <p:spPr>
          <a:xfrm>
            <a:off x="11799819" y="3512295"/>
            <a:ext cx="78436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in</a:t>
            </a:r>
          </a:p>
        </p:txBody>
      </p:sp>
      <p:sp>
        <p:nvSpPr>
          <p:cNvPr id="248" name="to stay"/>
          <p:cNvSpPr txBox="1"/>
          <p:nvPr/>
        </p:nvSpPr>
        <p:spPr>
          <a:xfrm>
            <a:off x="18353683" y="3424390"/>
            <a:ext cx="2575005" cy="114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to stay</a:t>
            </a:r>
          </a:p>
        </p:txBody>
      </p:sp>
      <p:pic>
        <p:nvPicPr>
          <p:cNvPr id="249" name="BSL come.mov" descr="BSL com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89036" y="5555394"/>
            <a:ext cx="6728786" cy="484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BSL in.mov" descr="BSL in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971888" y="5555394"/>
            <a:ext cx="6440225" cy="4841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BSL Stay.mov" descr="BSL Stay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6266179" y="5527461"/>
            <a:ext cx="6654428" cy="4896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79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18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49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9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0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51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1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Into"/>
          <p:cNvSpPr txBox="1"/>
          <p:nvPr/>
        </p:nvSpPr>
        <p:spPr>
          <a:xfrm>
            <a:off x="8236660" y="4088212"/>
            <a:ext cx="151161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Into</a:t>
            </a:r>
          </a:p>
        </p:txBody>
      </p:sp>
      <p:sp>
        <p:nvSpPr>
          <p:cNvPr id="254" name="my"/>
          <p:cNvSpPr txBox="1"/>
          <p:nvPr/>
        </p:nvSpPr>
        <p:spPr>
          <a:xfrm>
            <a:off x="14442094" y="4088212"/>
            <a:ext cx="1476938" cy="114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my </a:t>
            </a:r>
          </a:p>
        </p:txBody>
      </p:sp>
      <p:sp>
        <p:nvSpPr>
          <p:cNvPr id="255" name="heart"/>
          <p:cNvSpPr txBox="1"/>
          <p:nvPr/>
        </p:nvSpPr>
        <p:spPr>
          <a:xfrm>
            <a:off x="20216721" y="4088212"/>
            <a:ext cx="196551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heart</a:t>
            </a:r>
          </a:p>
        </p:txBody>
      </p:sp>
      <p:sp>
        <p:nvSpPr>
          <p:cNvPr id="256" name="Come,"/>
          <p:cNvSpPr txBox="1"/>
          <p:nvPr/>
        </p:nvSpPr>
        <p:spPr>
          <a:xfrm>
            <a:off x="1980751" y="4088212"/>
            <a:ext cx="240754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Come,</a:t>
            </a:r>
          </a:p>
        </p:txBody>
      </p:sp>
      <p:pic>
        <p:nvPicPr>
          <p:cNvPr id="257" name="BSL in.mov" descr="BSL in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420376" y="5482822"/>
            <a:ext cx="5514173" cy="414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BSL my.mov" descr="BSL my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2308973" y="5450741"/>
            <a:ext cx="5743180" cy="4144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BSL heart.mov" descr="BSL heart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8363448" y="5482822"/>
            <a:ext cx="5672057" cy="414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BSL come.mov" descr="BSL come.mov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348494" y="5482822"/>
            <a:ext cx="5672058" cy="4080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1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18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51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2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7"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2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8"/>
                  </p:tgtEl>
                </p:cond>
              </p:nextCondLst>
            </p:seq>
            <p:video fullScrn="0">
              <p:cMediaNode mute="0" showWhenStopped="1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259"/>
                </p:tgtEl>
              </p:cMediaNode>
            </p:video>
            <p:seq concurrent="1" prevAc="none" nextAc="seek">
              <p:cTn id="32" evtFilter="cancelBubble" nodeType="interactiveSeq" restart="whenNotActive" fill="hold">
                <p:stCondLst>
                  <p:cond delay="0" evt="onClick">
                    <p:tgtEl>
                      <p:spTgt spid="25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9"/>
                  </p:tgtEl>
                </p:cond>
              </p:nextCondLst>
            </p:seq>
            <p:video fullScrn="0">
              <p:cMediaNode mute="0" showWhenStopped="1" numSld="1" vol="100000">
                <p:cTn id="37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video>
            <p:seq concurrent="1" prevAc="none" nextAc="seek">
              <p:cTn id="38" evtFilter="cancelBubble" nodeType="interactiveSeq" restart="whenNotActive" fill="hold">
                <p:stCondLst>
                  <p:cond delay="0" evt="onClick">
                    <p:tgtEl>
                      <p:spTgt spid="2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Lord"/>
          <p:cNvSpPr txBox="1"/>
          <p:nvPr/>
        </p:nvSpPr>
        <p:spPr>
          <a:xfrm>
            <a:off x="5019836" y="2749837"/>
            <a:ext cx="172453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Lord</a:t>
            </a:r>
          </a:p>
        </p:txBody>
      </p:sp>
      <p:sp>
        <p:nvSpPr>
          <p:cNvPr id="263" name="Jesus"/>
          <p:cNvSpPr txBox="1"/>
          <p:nvPr/>
        </p:nvSpPr>
        <p:spPr>
          <a:xfrm>
            <a:off x="16613742" y="2749837"/>
            <a:ext cx="196191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Jesus</a:t>
            </a:r>
          </a:p>
        </p:txBody>
      </p:sp>
      <p:pic>
        <p:nvPicPr>
          <p:cNvPr id="264" name="BSL Jesus.mov" descr="BSL Jesus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926513" y="4072423"/>
            <a:ext cx="11336372" cy="6893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BSL Lord.mov" descr="BSL Lord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21115" y="4055300"/>
            <a:ext cx="9521976" cy="6893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68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6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4"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265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26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2nd Verse"/>
          <p:cNvSpPr txBox="1"/>
          <p:nvPr>
            <p:ph type="subTitle" sz="quarter" idx="1"/>
          </p:nvPr>
        </p:nvSpPr>
        <p:spPr>
          <a:xfrm>
            <a:off x="1778000" y="1190586"/>
            <a:ext cx="20828000" cy="1892301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2nd Verse</a:t>
            </a:r>
          </a:p>
        </p:txBody>
      </p:sp>
      <p:sp>
        <p:nvSpPr>
          <p:cNvPr id="268" name="Out of"/>
          <p:cNvSpPr txBox="1"/>
          <p:nvPr/>
        </p:nvSpPr>
        <p:spPr>
          <a:xfrm>
            <a:off x="2901846" y="3550657"/>
            <a:ext cx="2432576" cy="1141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Out of</a:t>
            </a:r>
          </a:p>
        </p:txBody>
      </p:sp>
      <p:sp>
        <p:nvSpPr>
          <p:cNvPr id="269" name="my"/>
          <p:cNvSpPr txBox="1"/>
          <p:nvPr/>
        </p:nvSpPr>
        <p:spPr>
          <a:xfrm>
            <a:off x="11349617" y="3623390"/>
            <a:ext cx="1476938" cy="114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my </a:t>
            </a:r>
          </a:p>
        </p:txBody>
      </p:sp>
      <p:sp>
        <p:nvSpPr>
          <p:cNvPr id="270" name="heart"/>
          <p:cNvSpPr txBox="1"/>
          <p:nvPr/>
        </p:nvSpPr>
        <p:spPr>
          <a:xfrm>
            <a:off x="19135071" y="3638562"/>
            <a:ext cx="196551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heart</a:t>
            </a:r>
          </a:p>
        </p:txBody>
      </p:sp>
      <p:sp>
        <p:nvSpPr>
          <p:cNvPr id="271" name="(repeat 2 times)"/>
          <p:cNvSpPr txBox="1"/>
          <p:nvPr/>
        </p:nvSpPr>
        <p:spPr>
          <a:xfrm>
            <a:off x="9257291" y="12243633"/>
            <a:ext cx="5869418" cy="114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(repeat 2 times)</a:t>
            </a:r>
          </a:p>
        </p:txBody>
      </p:sp>
      <p:pic>
        <p:nvPicPr>
          <p:cNvPr id="272" name="BSL my.mov" descr="BSL my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308168" y="4709260"/>
            <a:ext cx="7559836" cy="5456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BSL heart.mov" descr="BSL heart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384718" y="4709260"/>
            <a:ext cx="7466218" cy="5456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BSL out.mov" descr="BSL out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444814" y="4709260"/>
            <a:ext cx="7346640" cy="5456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8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35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72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7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2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3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74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7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out of"/>
          <p:cNvSpPr txBox="1"/>
          <p:nvPr/>
        </p:nvSpPr>
        <p:spPr>
          <a:xfrm>
            <a:off x="7836063" y="4000307"/>
            <a:ext cx="2312806" cy="114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out of</a:t>
            </a:r>
          </a:p>
        </p:txBody>
      </p:sp>
      <p:sp>
        <p:nvSpPr>
          <p:cNvPr id="277" name="my"/>
          <p:cNvSpPr txBox="1"/>
          <p:nvPr/>
        </p:nvSpPr>
        <p:spPr>
          <a:xfrm>
            <a:off x="14442094" y="4088212"/>
            <a:ext cx="1476938" cy="114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my </a:t>
            </a:r>
          </a:p>
        </p:txBody>
      </p:sp>
      <p:sp>
        <p:nvSpPr>
          <p:cNvPr id="278" name="heart"/>
          <p:cNvSpPr txBox="1"/>
          <p:nvPr/>
        </p:nvSpPr>
        <p:spPr>
          <a:xfrm>
            <a:off x="20216721" y="4088212"/>
            <a:ext cx="196551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heart</a:t>
            </a:r>
          </a:p>
        </p:txBody>
      </p:sp>
      <p:sp>
        <p:nvSpPr>
          <p:cNvPr id="279" name="Shine"/>
          <p:cNvSpPr txBox="1"/>
          <p:nvPr/>
        </p:nvSpPr>
        <p:spPr>
          <a:xfrm>
            <a:off x="2160225" y="4088212"/>
            <a:ext cx="204859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Shine</a:t>
            </a:r>
          </a:p>
        </p:txBody>
      </p:sp>
      <p:pic>
        <p:nvPicPr>
          <p:cNvPr id="280" name="BSL my.mov" descr="BSL my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308973" y="5450741"/>
            <a:ext cx="5743180" cy="4144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BSL heart.mov" descr="BSL heart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8363448" y="5482822"/>
            <a:ext cx="5672057" cy="414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BSL out.mov" descr="BSL out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6374155" y="5482822"/>
            <a:ext cx="5581215" cy="414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BSL Shine.mov" descr="BSL Shine.mov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337552" y="5450741"/>
            <a:ext cx="5684890" cy="4144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" fill="hold"/>
                                        <p:tgtEl>
                                          <p:spTgt spid="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8" fill="hold"/>
                                        <p:tgtEl>
                                          <p:spTgt spid="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35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51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280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28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0"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281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28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1"/>
                  </p:tgtEl>
                </p:cond>
              </p:nextCondLst>
            </p:seq>
            <p:video fullScrn="0">
              <p:cMediaNode mute="0" showWhenStopped="1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282"/>
                </p:tgtEl>
              </p:cMediaNode>
            </p:video>
            <p:seq concurrent="1" prevAc="none" nextAc="seek">
              <p:cTn id="32" evtFilter="cancelBubble" nodeType="interactiveSeq" restart="whenNotActive" fill="hold">
                <p:stCondLst>
                  <p:cond delay="0" evt="onClick">
                    <p:tgtEl>
                      <p:spTgt spid="28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2"/>
                  </p:tgtEl>
                </p:cond>
              </p:nextCondLst>
            </p:seq>
            <p:video fullScrn="0">
              <p:cMediaNode mute="0" showWhenStopped="1" numSld="1" vol="100000">
                <p:cTn id="37" fill="hold" display="0">
                  <p:stCondLst>
                    <p:cond delay="indefinite"/>
                  </p:stCondLst>
                </p:cTn>
                <p:tgtEl>
                  <p:spTgt spid="283"/>
                </p:tgtEl>
              </p:cMediaNode>
            </p:video>
            <p:seq concurrent="1" prevAc="none" nextAc="seek">
              <p:cTn id="38" evtFilter="cancelBubble" nodeType="interactiveSeq" restart="whenNotActive" fill="hold">
                <p:stCondLst>
                  <p:cond delay="0" evt="onClick">
                    <p:tgtEl>
                      <p:spTgt spid="28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Lord"/>
          <p:cNvSpPr txBox="1"/>
          <p:nvPr/>
        </p:nvSpPr>
        <p:spPr>
          <a:xfrm>
            <a:off x="5019836" y="2749837"/>
            <a:ext cx="172453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Lord</a:t>
            </a:r>
          </a:p>
        </p:txBody>
      </p:sp>
      <p:sp>
        <p:nvSpPr>
          <p:cNvPr id="286" name="Jesus"/>
          <p:cNvSpPr txBox="1"/>
          <p:nvPr/>
        </p:nvSpPr>
        <p:spPr>
          <a:xfrm>
            <a:off x="16613742" y="2749837"/>
            <a:ext cx="196191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Jesus</a:t>
            </a:r>
          </a:p>
        </p:txBody>
      </p:sp>
      <p:pic>
        <p:nvPicPr>
          <p:cNvPr id="287" name="BSL Jesus.mov" descr="BSL Jesus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926513" y="4072423"/>
            <a:ext cx="11336372" cy="6893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BSL Lord.mov" descr="BSL Lord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21115" y="4055300"/>
            <a:ext cx="9521976" cy="6893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68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8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8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7"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28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unnamed.png" descr="unnamed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01539" y="1116012"/>
            <a:ext cx="21980922" cy="8816976"/>
          </a:xfrm>
          <a:prstGeom prst="rect">
            <a:avLst/>
          </a:prstGeom>
        </p:spPr>
      </p:pic>
      <p:sp>
        <p:nvSpPr>
          <p:cNvPr id="133" name="Quick Note:…"/>
          <p:cNvSpPr txBox="1"/>
          <p:nvPr>
            <p:ph type="title"/>
          </p:nvPr>
        </p:nvSpPr>
        <p:spPr>
          <a:xfrm>
            <a:off x="1778000" y="10680700"/>
            <a:ext cx="20828000" cy="2120900"/>
          </a:xfrm>
          <a:prstGeom prst="rect">
            <a:avLst/>
          </a:prstGeom>
        </p:spPr>
        <p:txBody>
          <a:bodyPr/>
          <a:lstStyle/>
          <a:p>
            <a:pPr defTabSz="330327">
              <a:defRPr sz="5100"/>
            </a:pPr>
            <a:r>
              <a:t>Quick Note:</a:t>
            </a:r>
          </a:p>
          <a:p>
            <a:pPr defTabSz="330327">
              <a:defRPr sz="5100"/>
            </a:pPr>
            <a:r>
              <a:t>Many different sign languages used around the world.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ine"/>
          <p:cNvSpPr txBox="1"/>
          <p:nvPr/>
        </p:nvSpPr>
        <p:spPr>
          <a:xfrm>
            <a:off x="3195583" y="3414805"/>
            <a:ext cx="204859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Shine</a:t>
            </a:r>
          </a:p>
        </p:txBody>
      </p:sp>
      <p:sp>
        <p:nvSpPr>
          <p:cNvPr id="291" name="out"/>
          <p:cNvSpPr txBox="1"/>
          <p:nvPr/>
        </p:nvSpPr>
        <p:spPr>
          <a:xfrm>
            <a:off x="11479677" y="3414805"/>
            <a:ext cx="129940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out</a:t>
            </a:r>
          </a:p>
        </p:txBody>
      </p:sp>
      <p:sp>
        <p:nvSpPr>
          <p:cNvPr id="292" name="today"/>
          <p:cNvSpPr txBox="1"/>
          <p:nvPr/>
        </p:nvSpPr>
        <p:spPr>
          <a:xfrm>
            <a:off x="18978503" y="3414805"/>
            <a:ext cx="209751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today</a:t>
            </a:r>
          </a:p>
        </p:txBody>
      </p:sp>
      <p:pic>
        <p:nvPicPr>
          <p:cNvPr id="293" name="BSL Shine.mov" descr="BSL Shin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3845" y="4809414"/>
            <a:ext cx="7532071" cy="5491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BSL out.mov" descr="BSL out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432026" y="4809414"/>
            <a:ext cx="7394709" cy="5491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BSL today.mov" descr="BSL today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6272846" y="4809414"/>
            <a:ext cx="7657309" cy="5491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35" fill="hold"/>
                                        <p:tgtEl>
                                          <p:spTgt spid="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86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93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9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3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94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9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4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95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29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ine"/>
          <p:cNvSpPr txBox="1"/>
          <p:nvPr/>
        </p:nvSpPr>
        <p:spPr>
          <a:xfrm>
            <a:off x="3269825" y="3414805"/>
            <a:ext cx="204859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Shine</a:t>
            </a:r>
          </a:p>
        </p:txBody>
      </p:sp>
      <p:sp>
        <p:nvSpPr>
          <p:cNvPr id="298" name="out"/>
          <p:cNvSpPr txBox="1"/>
          <p:nvPr/>
        </p:nvSpPr>
        <p:spPr>
          <a:xfrm>
            <a:off x="11553920" y="3414805"/>
            <a:ext cx="129940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out</a:t>
            </a:r>
          </a:p>
        </p:txBody>
      </p:sp>
      <p:sp>
        <p:nvSpPr>
          <p:cNvPr id="299" name="alway"/>
          <p:cNvSpPr txBox="1"/>
          <p:nvPr/>
        </p:nvSpPr>
        <p:spPr>
          <a:xfrm>
            <a:off x="19054904" y="3414805"/>
            <a:ext cx="209319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alway</a:t>
            </a:r>
          </a:p>
        </p:txBody>
      </p:sp>
      <p:pic>
        <p:nvPicPr>
          <p:cNvPr id="300" name="BSL Shine.mov" descr="BSL Shin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28088" y="4809414"/>
            <a:ext cx="7532070" cy="5491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BSL out.mov" descr="BSL out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506269" y="4809414"/>
            <a:ext cx="7394709" cy="5491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BSL always 1.mov" descr="BSL always 1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6347088" y="4809414"/>
            <a:ext cx="7508824" cy="5491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" fill="hold"/>
                                        <p:tgtEl>
                                          <p:spTgt spid="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35" fill="hold"/>
                                        <p:tgtEl>
                                          <p:spTgt spid="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19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300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3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0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01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30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1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302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3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out of"/>
          <p:cNvSpPr txBox="1"/>
          <p:nvPr/>
        </p:nvSpPr>
        <p:spPr>
          <a:xfrm>
            <a:off x="7836063" y="4000307"/>
            <a:ext cx="2312806" cy="114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out of</a:t>
            </a:r>
          </a:p>
        </p:txBody>
      </p:sp>
      <p:sp>
        <p:nvSpPr>
          <p:cNvPr id="305" name="my"/>
          <p:cNvSpPr txBox="1"/>
          <p:nvPr/>
        </p:nvSpPr>
        <p:spPr>
          <a:xfrm>
            <a:off x="14442094" y="4088212"/>
            <a:ext cx="1476938" cy="1141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my </a:t>
            </a:r>
          </a:p>
        </p:txBody>
      </p:sp>
      <p:sp>
        <p:nvSpPr>
          <p:cNvPr id="306" name="heart"/>
          <p:cNvSpPr txBox="1"/>
          <p:nvPr/>
        </p:nvSpPr>
        <p:spPr>
          <a:xfrm>
            <a:off x="20216721" y="4088212"/>
            <a:ext cx="196551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heart</a:t>
            </a:r>
          </a:p>
        </p:txBody>
      </p:sp>
      <p:sp>
        <p:nvSpPr>
          <p:cNvPr id="307" name="Shine"/>
          <p:cNvSpPr txBox="1"/>
          <p:nvPr/>
        </p:nvSpPr>
        <p:spPr>
          <a:xfrm>
            <a:off x="2160225" y="4088212"/>
            <a:ext cx="204859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Shine</a:t>
            </a:r>
          </a:p>
        </p:txBody>
      </p:sp>
      <p:pic>
        <p:nvPicPr>
          <p:cNvPr id="308" name="BSL my.mov" descr="BSL my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308973" y="5450741"/>
            <a:ext cx="5743180" cy="4144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BSL heart.mov" descr="BSL heart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8363448" y="5482822"/>
            <a:ext cx="5672057" cy="414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BSL out.mov" descr="BSL out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6374155" y="5482822"/>
            <a:ext cx="5581215" cy="414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BSL Shine.mov" descr="BSL Shine.mov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337552" y="5450741"/>
            <a:ext cx="5684890" cy="4144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" fill="hold"/>
                                        <p:tgtEl>
                                          <p:spTgt spid="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8" fill="hold"/>
                                        <p:tgtEl>
                                          <p:spTgt spid="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35" fill="hold"/>
                                        <p:tgtEl>
                                          <p:spTgt spid="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51" fill="hold"/>
                                        <p:tgtEl>
                                          <p:spTgt spid="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308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30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8"/>
                  </p:tgtEl>
                </p:cond>
              </p:nextCondLst>
            </p:seq>
            <p:video fullScrn="0">
              <p:cMediaNode mute="0" showWhenStopped="1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09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30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9"/>
                  </p:tgtEl>
                </p:cond>
              </p:nextCondLst>
            </p:seq>
            <p:video fullScrn="0">
              <p:cMediaNode mute="0" showWhenStopped="1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310"/>
                </p:tgtEl>
              </p:cMediaNode>
            </p:video>
            <p:seq concurrent="1" prevAc="none" nextAc="seek">
              <p:cTn id="32" evtFilter="cancelBubble" nodeType="interactiveSeq" restart="whenNotActive" fill="hold">
                <p:stCondLst>
                  <p:cond delay="0" evt="onClick">
                    <p:tgtEl>
                      <p:spTgt spid="31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0"/>
                  </p:tgtEl>
                </p:cond>
              </p:nextCondLst>
            </p:seq>
            <p:video fullScrn="0">
              <p:cMediaNode mute="0" showWhenStopped="1" numSld="1" vol="100000">
                <p:cTn id="37" fill="hold" display="0">
                  <p:stCondLst>
                    <p:cond delay="indefinite"/>
                  </p:stCondLst>
                </p:cTn>
                <p:tgtEl>
                  <p:spTgt spid="311"/>
                </p:tgtEl>
              </p:cMediaNode>
            </p:video>
            <p:seq concurrent="1" prevAc="none" nextAc="seek">
              <p:cTn id="38" evtFilter="cancelBubble" nodeType="interactiveSeq" restart="whenNotActive" fill="hold">
                <p:stCondLst>
                  <p:cond delay="0" evt="onClick">
                    <p:tgtEl>
                      <p:spTgt spid="31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Lord"/>
          <p:cNvSpPr txBox="1"/>
          <p:nvPr/>
        </p:nvSpPr>
        <p:spPr>
          <a:xfrm>
            <a:off x="5019836" y="2749837"/>
            <a:ext cx="172453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Lord</a:t>
            </a:r>
          </a:p>
        </p:txBody>
      </p:sp>
      <p:sp>
        <p:nvSpPr>
          <p:cNvPr id="314" name="Jesus"/>
          <p:cNvSpPr txBox="1"/>
          <p:nvPr/>
        </p:nvSpPr>
        <p:spPr>
          <a:xfrm>
            <a:off x="16613742" y="2749837"/>
            <a:ext cx="196191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Jesus</a:t>
            </a:r>
          </a:p>
        </p:txBody>
      </p:sp>
      <p:pic>
        <p:nvPicPr>
          <p:cNvPr id="315" name="BSL Jesus.mov" descr="BSL Jesus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926513" y="4072423"/>
            <a:ext cx="11336372" cy="6893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BSL Lord.mov" descr="BSL Lord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121115" y="4055300"/>
            <a:ext cx="9521976" cy="6893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68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5"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316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quirement 5"/>
          <p:cNvSpPr txBox="1"/>
          <p:nvPr>
            <p:ph type="ctrTitle"/>
          </p:nvPr>
        </p:nvSpPr>
        <p:spPr>
          <a:xfrm>
            <a:off x="1778000" y="2823028"/>
            <a:ext cx="20828000" cy="3568701"/>
          </a:xfrm>
          <a:prstGeom prst="rect">
            <a:avLst/>
          </a:prstGeom>
        </p:spPr>
        <p:txBody>
          <a:bodyPr/>
          <a:lstStyle/>
          <a:p>
            <a:pPr/>
            <a:r>
              <a:t>Requirement 5</a:t>
            </a:r>
          </a:p>
        </p:txBody>
      </p:sp>
      <p:sp>
        <p:nvSpPr>
          <p:cNvPr id="319" name="Sign a simple Bible verse."/>
          <p:cNvSpPr txBox="1"/>
          <p:nvPr>
            <p:ph type="subTitle" sz="quarter" idx="1"/>
          </p:nvPr>
        </p:nvSpPr>
        <p:spPr>
          <a:xfrm>
            <a:off x="1778000" y="7334250"/>
            <a:ext cx="20828000" cy="1892300"/>
          </a:xfrm>
          <a:prstGeom prst="rect">
            <a:avLst/>
          </a:prstGeom>
        </p:spPr>
        <p:txBody>
          <a:bodyPr/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Sign a simple Bible verse.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Romans 12:12 ESV (BSL SSE)"/>
          <p:cNvSpPr txBox="1"/>
          <p:nvPr>
            <p:ph type="title"/>
          </p:nvPr>
        </p:nvSpPr>
        <p:spPr>
          <a:xfrm>
            <a:off x="1347546" y="726086"/>
            <a:ext cx="20828001" cy="1984123"/>
          </a:xfrm>
          <a:prstGeom prst="rect">
            <a:avLst/>
          </a:prstGeom>
        </p:spPr>
        <p:txBody>
          <a:bodyPr/>
          <a:lstStyle/>
          <a:p>
            <a:pPr/>
            <a:r>
              <a:t>Romans 12:12 ESV (BSL SSE)</a:t>
            </a:r>
          </a:p>
        </p:txBody>
      </p:sp>
      <p:sp>
        <p:nvSpPr>
          <p:cNvPr id="322" name="Rejoice"/>
          <p:cNvSpPr txBox="1"/>
          <p:nvPr/>
        </p:nvSpPr>
        <p:spPr>
          <a:xfrm>
            <a:off x="3643731" y="4238746"/>
            <a:ext cx="231540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100"/>
              </a:spcBef>
              <a:defRPr sz="50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Rejoice</a:t>
            </a:r>
          </a:p>
        </p:txBody>
      </p:sp>
      <p:sp>
        <p:nvSpPr>
          <p:cNvPr id="323" name="hope."/>
          <p:cNvSpPr txBox="1"/>
          <p:nvPr/>
        </p:nvSpPr>
        <p:spPr>
          <a:xfrm>
            <a:off x="17765684" y="4135855"/>
            <a:ext cx="1909057" cy="105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100"/>
              </a:spcBef>
              <a:defRPr sz="50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hope.</a:t>
            </a:r>
          </a:p>
        </p:txBody>
      </p:sp>
      <p:sp>
        <p:nvSpPr>
          <p:cNvPr id="324" name="in"/>
          <p:cNvSpPr txBox="1"/>
          <p:nvPr/>
        </p:nvSpPr>
        <p:spPr>
          <a:xfrm>
            <a:off x="11415576" y="4238746"/>
            <a:ext cx="69194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100"/>
              </a:spcBef>
              <a:defRPr sz="50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in</a:t>
            </a:r>
          </a:p>
        </p:txBody>
      </p:sp>
      <p:pic>
        <p:nvPicPr>
          <p:cNvPr id="325" name="BSL rejoice .mov" descr="BSL rejoice 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52154" y="5886916"/>
            <a:ext cx="5930285" cy="4805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BSL in.mov" descr="BSL in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502672" y="5840146"/>
            <a:ext cx="6517748" cy="4899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BSL hope.mov" descr="BSL hope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5740653" y="5842806"/>
            <a:ext cx="5959118" cy="4894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1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80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31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325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32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5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26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32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6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3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omans 12:12 ESV (BSL SSE)"/>
          <p:cNvSpPr txBox="1"/>
          <p:nvPr>
            <p:ph type="title"/>
          </p:nvPr>
        </p:nvSpPr>
        <p:spPr>
          <a:xfrm>
            <a:off x="1046732" y="726086"/>
            <a:ext cx="20828001" cy="1984123"/>
          </a:xfrm>
          <a:prstGeom prst="rect">
            <a:avLst/>
          </a:prstGeom>
        </p:spPr>
        <p:txBody>
          <a:bodyPr/>
          <a:lstStyle/>
          <a:p>
            <a:pPr/>
            <a:r>
              <a:t>Romans 12:12 ESV (BSL SSE)</a:t>
            </a:r>
          </a:p>
        </p:txBody>
      </p:sp>
      <p:sp>
        <p:nvSpPr>
          <p:cNvPr id="330" name="Patient"/>
          <p:cNvSpPr txBox="1"/>
          <p:nvPr/>
        </p:nvSpPr>
        <p:spPr>
          <a:xfrm>
            <a:off x="3418624" y="3709207"/>
            <a:ext cx="222239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100"/>
              </a:spcBef>
              <a:defRPr sz="50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Patient</a:t>
            </a:r>
          </a:p>
        </p:txBody>
      </p:sp>
      <p:sp>
        <p:nvSpPr>
          <p:cNvPr id="331" name="tribulation."/>
          <p:cNvSpPr txBox="1"/>
          <p:nvPr/>
        </p:nvSpPr>
        <p:spPr>
          <a:xfrm>
            <a:off x="16985823" y="3606316"/>
            <a:ext cx="3585544" cy="105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100"/>
              </a:spcBef>
              <a:defRPr sz="50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tribulation.</a:t>
            </a:r>
          </a:p>
        </p:txBody>
      </p:sp>
      <p:sp>
        <p:nvSpPr>
          <p:cNvPr id="332" name="in"/>
          <p:cNvSpPr txBox="1"/>
          <p:nvPr/>
        </p:nvSpPr>
        <p:spPr>
          <a:xfrm>
            <a:off x="11519890" y="3709207"/>
            <a:ext cx="69194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100"/>
              </a:spcBef>
              <a:defRPr sz="50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in</a:t>
            </a:r>
          </a:p>
        </p:txBody>
      </p:sp>
      <p:pic>
        <p:nvPicPr>
          <p:cNvPr id="333" name="BSL patience.mov" descr="BSL patience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42598" y="5594709"/>
            <a:ext cx="7853582" cy="4627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BSL in.mov" descr="BSL in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740741" y="5559106"/>
            <a:ext cx="6250239" cy="4698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BSL problem:tribulation.mov" descr="BSL problem:tribulation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15485352" y="5559106"/>
            <a:ext cx="6586486" cy="4698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3" fill="hold"/>
                                        <p:tgtEl>
                                          <p:spTgt spid="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80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00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333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33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3"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34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33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4"/>
                  </p:tgtEl>
                </p:cond>
              </p:nextCondLst>
            </p:seq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335"/>
                </p:tgtEl>
              </p:cMediaNode>
            </p:video>
            <p:seq concurrent="1" prevAc="none" nextAc="seek">
              <p:cTn id="28" evtFilter="cancelBubble" nodeType="interactiveSeq" restart="whenNotActive" fill="hold">
                <p:stCondLst>
                  <p:cond delay="0" evt="onClick">
                    <p:tgtEl>
                      <p:spTgt spid="3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onstant"/>
          <p:cNvSpPr txBox="1"/>
          <p:nvPr/>
        </p:nvSpPr>
        <p:spPr>
          <a:xfrm>
            <a:off x="5181915" y="4264882"/>
            <a:ext cx="288126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100"/>
              </a:spcBef>
              <a:defRPr sz="50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Constant</a:t>
            </a:r>
          </a:p>
        </p:txBody>
      </p:sp>
      <p:sp>
        <p:nvSpPr>
          <p:cNvPr id="338" name="in  prayer."/>
          <p:cNvSpPr txBox="1"/>
          <p:nvPr/>
        </p:nvSpPr>
        <p:spPr>
          <a:xfrm>
            <a:off x="15497255" y="4161991"/>
            <a:ext cx="3171355" cy="105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100"/>
              </a:spcBef>
              <a:defRPr sz="50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in  prayer.</a:t>
            </a:r>
          </a:p>
        </p:txBody>
      </p:sp>
      <p:sp>
        <p:nvSpPr>
          <p:cNvPr id="339" name="Romans 12:12 ESV (BSL SSE)"/>
          <p:cNvSpPr txBox="1"/>
          <p:nvPr>
            <p:ph type="title"/>
          </p:nvPr>
        </p:nvSpPr>
        <p:spPr>
          <a:xfrm>
            <a:off x="1778000" y="751302"/>
            <a:ext cx="20828001" cy="1984124"/>
          </a:xfrm>
          <a:prstGeom prst="rect">
            <a:avLst/>
          </a:prstGeom>
        </p:spPr>
        <p:txBody>
          <a:bodyPr/>
          <a:lstStyle/>
          <a:p>
            <a:pPr/>
            <a:r>
              <a:t>Romans 12:12 ESV (BSL SSE)</a:t>
            </a:r>
          </a:p>
        </p:txBody>
      </p:sp>
      <p:pic>
        <p:nvPicPr>
          <p:cNvPr id="340" name="BSL Constant.mov" descr="BSL Constant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17880" y="5615532"/>
            <a:ext cx="8809333" cy="6423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BSL pray.mov" descr="BSL pray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2836045" y="5615532"/>
            <a:ext cx="8493774" cy="6423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36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40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4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0"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341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34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quirement 5"/>
          <p:cNvSpPr txBox="1"/>
          <p:nvPr>
            <p:ph type="ctrTitle"/>
          </p:nvPr>
        </p:nvSpPr>
        <p:spPr>
          <a:xfrm>
            <a:off x="1778000" y="2823028"/>
            <a:ext cx="20828000" cy="3568701"/>
          </a:xfrm>
          <a:prstGeom prst="rect">
            <a:avLst/>
          </a:prstGeom>
        </p:spPr>
        <p:txBody>
          <a:bodyPr/>
          <a:lstStyle/>
          <a:p>
            <a:pPr/>
            <a:r>
              <a:t>Requirement 5</a:t>
            </a:r>
          </a:p>
        </p:txBody>
      </p:sp>
      <p:sp>
        <p:nvSpPr>
          <p:cNvPr id="344" name="Meet a deaf person and sign with them."/>
          <p:cNvSpPr txBox="1"/>
          <p:nvPr>
            <p:ph type="subTitle" sz="quarter" idx="1"/>
          </p:nvPr>
        </p:nvSpPr>
        <p:spPr>
          <a:xfrm>
            <a:off x="1778000" y="7334250"/>
            <a:ext cx="20828000" cy="1892300"/>
          </a:xfrm>
          <a:prstGeom prst="rect">
            <a:avLst/>
          </a:prstGeom>
        </p:spPr>
        <p:txBody>
          <a:bodyPr/>
          <a:lstStyle>
            <a:lvl1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lvl1pPr>
          </a:lstStyle>
          <a:p>
            <a:pPr/>
            <a:r>
              <a:t>Meet a deaf person and sign with them.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Screen Shot 2021-03-04 at 11.32.29 AM.png" descr="Screen Shot 2021-03-04 at 11.32.29 AM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228835" y="3458935"/>
            <a:ext cx="9153130" cy="9359901"/>
          </a:xfrm>
          <a:prstGeom prst="rect">
            <a:avLst/>
          </a:prstGeom>
        </p:spPr>
      </p:pic>
      <p:sp>
        <p:nvSpPr>
          <p:cNvPr id="347" name="Ways to Find Deaf Friends"/>
          <p:cNvSpPr txBox="1"/>
          <p:nvPr>
            <p:ph type="title"/>
          </p:nvPr>
        </p:nvSpPr>
        <p:spPr>
          <a:xfrm>
            <a:off x="1778000" y="662214"/>
            <a:ext cx="20828000" cy="2286001"/>
          </a:xfrm>
          <a:prstGeom prst="rect">
            <a:avLst/>
          </a:prstGeom>
        </p:spPr>
        <p:txBody>
          <a:bodyPr/>
          <a:lstStyle/>
          <a:p>
            <a:pPr/>
            <a:r>
              <a:t>Ways to Find Deaf Friends</a:t>
            </a:r>
          </a:p>
        </p:txBody>
      </p:sp>
      <p:sp>
        <p:nvSpPr>
          <p:cNvPr id="348" name="Keep your Eyes Open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94359" indent="-594359" defTabSz="582929">
              <a:spcBef>
                <a:spcPts val="2800"/>
              </a:spcBef>
              <a:buBlip>
                <a:blip r:embed="rId3"/>
              </a:buBlip>
              <a:defRPr sz="3959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Keep your Eyes Open</a:t>
            </a:r>
          </a:p>
          <a:p>
            <a:pPr marL="594359" indent="-594359" defTabSz="582929">
              <a:spcBef>
                <a:spcPts val="2800"/>
              </a:spcBef>
              <a:buBlip>
                <a:blip r:embed="rId3"/>
              </a:buBlip>
              <a:defRPr sz="3959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Contact the BUC Disabilities Ministries Department</a:t>
            </a:r>
          </a:p>
          <a:p>
            <a:pPr marL="594359" indent="-594359" defTabSz="582929">
              <a:spcBef>
                <a:spcPts val="2800"/>
              </a:spcBef>
              <a:buBlip>
                <a:blip r:embed="rId3"/>
              </a:buBlip>
              <a:defRPr sz="3959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Contact Adventist Deaf Ministries International</a:t>
            </a:r>
          </a:p>
          <a:p>
            <a:pPr marL="594359" indent="-594359" defTabSz="582929">
              <a:spcBef>
                <a:spcPts val="2800"/>
              </a:spcBef>
              <a:buBlip>
                <a:blip r:embed="rId3"/>
              </a:buBlip>
              <a:defRPr sz="3959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Southern Deaf Fellowship (Adventist Church)</a:t>
            </a:r>
            <a:br/>
            <a:r>
              <a:rPr u="sng">
                <a:hlinkClick r:id="rId4" invalidUrl="" action="" tgtFrame="" tooltip="" history="1" highlightClick="0" endSnd="0"/>
              </a:rPr>
              <a:t>https://deafchurchonline.org</a:t>
            </a:r>
          </a:p>
          <a:p>
            <a:pPr marL="594359" indent="-594359" defTabSz="582929">
              <a:spcBef>
                <a:spcPts val="2800"/>
              </a:spcBef>
              <a:buBlip>
                <a:blip r:embed="rId3"/>
              </a:buBlip>
              <a:defRPr sz="3959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Do an internet search for Deaf people/organisations in your area.  Join an online social.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quirement 1"/>
          <p:cNvSpPr txBox="1"/>
          <p:nvPr>
            <p:ph type="ctrTitle"/>
          </p:nvPr>
        </p:nvSpPr>
        <p:spPr>
          <a:xfrm>
            <a:off x="1778000" y="3113314"/>
            <a:ext cx="20828001" cy="3568701"/>
          </a:xfrm>
          <a:prstGeom prst="rect">
            <a:avLst/>
          </a:prstGeom>
        </p:spPr>
        <p:txBody>
          <a:bodyPr/>
          <a:lstStyle/>
          <a:p>
            <a:pPr/>
            <a:r>
              <a:t>Requirement 1</a:t>
            </a:r>
          </a:p>
        </p:txBody>
      </p:sp>
      <p:sp>
        <p:nvSpPr>
          <p:cNvPr id="136" name="Learn the manual alphabet used by the deaf,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Learn the manual alphabet used by the deaf, </a:t>
            </a:r>
          </a:p>
          <a:p>
            <a: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and the rules pertaining to it.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s-2.jpeg" descr="images-2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311869" y="4359671"/>
            <a:ext cx="9326166" cy="4945858"/>
          </a:xfrm>
          <a:prstGeom prst="rect">
            <a:avLst/>
          </a:prstGeom>
        </p:spPr>
      </p:pic>
      <p:sp>
        <p:nvSpPr>
          <p:cNvPr id="351" name="Helpful Websites"/>
          <p:cNvSpPr txBox="1"/>
          <p:nvPr>
            <p:ph type="title"/>
          </p:nvPr>
        </p:nvSpPr>
        <p:spPr>
          <a:xfrm>
            <a:off x="2406955" y="1476722"/>
            <a:ext cx="10107870" cy="1217243"/>
          </a:xfrm>
          <a:prstGeom prst="rect">
            <a:avLst/>
          </a:prstGeom>
        </p:spPr>
        <p:txBody>
          <a:bodyPr/>
          <a:lstStyle>
            <a:lvl1pPr defTabSz="440436">
              <a:defRPr sz="6800"/>
            </a:lvl1pPr>
          </a:lstStyle>
          <a:p>
            <a:pPr/>
            <a:r>
              <a:t>Helpful Websites</a:t>
            </a:r>
          </a:p>
        </p:txBody>
      </p:sp>
      <p:sp>
        <p:nvSpPr>
          <p:cNvPr id="352" name="https://everydaybsl.wordpress.com…"/>
          <p:cNvSpPr txBox="1"/>
          <p:nvPr>
            <p:ph type="body" sz="half" idx="1"/>
          </p:nvPr>
        </p:nvSpPr>
        <p:spPr>
          <a:xfrm>
            <a:off x="1110895" y="3738455"/>
            <a:ext cx="12272641" cy="8137722"/>
          </a:xfrm>
          <a:prstGeom prst="rect">
            <a:avLst/>
          </a:prstGeom>
        </p:spPr>
        <p:txBody>
          <a:bodyPr/>
          <a:lstStyle/>
          <a:p>
            <a:pPr defTabSz="531113">
              <a:defRPr sz="3936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rPr u="sng">
                <a:hlinkClick r:id="rId3" invalidUrl="" action="" tgtFrame="" tooltip="" history="1" highlightClick="0" endSnd="0"/>
              </a:rPr>
              <a:t>https://everydaybsl.wordpress.com</a:t>
            </a:r>
            <a:r>
              <a:t> </a:t>
            </a:r>
          </a:p>
          <a:p>
            <a:pPr defTabSz="531113">
              <a:defRPr sz="3936">
                <a:latin typeface="Kailasa Regular"/>
                <a:ea typeface="Kailasa Regular"/>
                <a:cs typeface="Kailasa Regular"/>
                <a:sym typeface="Kailasa Regular"/>
              </a:defRPr>
            </a:pPr>
          </a:p>
          <a:p>
            <a:pPr defTabSz="531113">
              <a:defRPr sz="3936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rPr u="sng">
                <a:hlinkClick r:id="rId4" invalidUrl="" action="" tgtFrame="" tooltip="" history="1" highlightClick="0" endSnd="0"/>
              </a:rPr>
              <a:t>signBSL.com</a:t>
            </a:r>
            <a:r>
              <a:t> - video dictionary</a:t>
            </a:r>
          </a:p>
          <a:p>
            <a:pPr defTabSz="531113">
              <a:defRPr sz="3936">
                <a:latin typeface="Kailasa Regular"/>
                <a:ea typeface="Kailasa Regular"/>
                <a:cs typeface="Kailasa Regular"/>
                <a:sym typeface="Kailasa Regular"/>
              </a:defRPr>
            </a:pPr>
          </a:p>
          <a:p>
            <a:pPr defTabSz="531113">
              <a:defRPr sz="3936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rPr u="sng">
                <a:hlinkClick r:id="rId5" invalidUrl="" action="" tgtFrame="" tooltip="" history="1" highlightClick="0" endSnd="0"/>
              </a:rPr>
              <a:t>www.british-sign.co.uk</a:t>
            </a:r>
            <a:r>
              <a:t> - dictionary, fingerspelling games</a:t>
            </a:r>
          </a:p>
          <a:p>
            <a:pPr defTabSz="531113">
              <a:defRPr sz="3936">
                <a:latin typeface="Kailasa Regular"/>
                <a:ea typeface="Kailasa Regular"/>
                <a:cs typeface="Kailasa Regular"/>
                <a:sym typeface="Kailasa Regular"/>
              </a:defRPr>
            </a:pPr>
          </a:p>
          <a:p>
            <a:pPr defTabSz="531113">
              <a:defRPr sz="3936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rPr u="sng">
                <a:hlinkClick r:id="rId6" invalidUrl="" action="" tgtFrame="" tooltip="" history="1" highlightClick="0" endSnd="0"/>
              </a:rPr>
              <a:t>christianbsl.com</a:t>
            </a:r>
          </a:p>
          <a:p>
            <a:pPr defTabSz="531113">
              <a:defRPr sz="3936">
                <a:latin typeface="Kailasa Regular"/>
                <a:ea typeface="Kailasa Regular"/>
                <a:cs typeface="Kailasa Regular"/>
                <a:sym typeface="Kailasa Regular"/>
              </a:defRPr>
            </a:pPr>
          </a:p>
          <a:p>
            <a:pPr defTabSz="531113">
              <a:defRPr sz="3936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rPr u="sng">
                <a:hlinkClick r:id="rId7" invalidUrl="" action="" tgtFrame="" tooltip="" history="1" highlightClick="0" endSnd="0"/>
              </a:rPr>
              <a:t>https://bslsignbank.ucl.ac.uk</a:t>
            </a:r>
            <a:r>
              <a:t> - video dictionary</a:t>
            </a:r>
          </a:p>
          <a:p>
            <a:pPr defTabSz="531113">
              <a:defRPr sz="3936">
                <a:latin typeface="Kailasa Regular"/>
                <a:ea typeface="Kailasa Regular"/>
                <a:cs typeface="Kailasa Regular"/>
                <a:sym typeface="Kailasa Regular"/>
              </a:defRPr>
            </a:pPr>
          </a:p>
          <a:p>
            <a:pPr defTabSz="531113">
              <a:defRPr sz="3936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rPr u="sng">
                <a:hlinkClick r:id="rId8" invalidUrl="" action="" tgtFrame="" tooltip="" history="1" highlightClick="0" endSnd="0"/>
              </a:rPr>
              <a:t>youtube.com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G_5789.jpg" descr="IMG_5789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4837965" y="614759"/>
            <a:ext cx="6798470" cy="12486482"/>
          </a:xfrm>
          <a:prstGeom prst="rect">
            <a:avLst/>
          </a:prstGeom>
        </p:spPr>
      </p:pic>
      <p:sp>
        <p:nvSpPr>
          <p:cNvPr id="355" name="Helpful Apps"/>
          <p:cNvSpPr txBox="1"/>
          <p:nvPr>
            <p:ph type="title"/>
          </p:nvPr>
        </p:nvSpPr>
        <p:spPr>
          <a:xfrm>
            <a:off x="2191657" y="-675471"/>
            <a:ext cx="10858501" cy="4826001"/>
          </a:xfrm>
          <a:prstGeom prst="rect">
            <a:avLst/>
          </a:prstGeom>
        </p:spPr>
        <p:txBody>
          <a:bodyPr/>
          <a:lstStyle/>
          <a:p>
            <a:pPr/>
            <a:r>
              <a:t>Helpful Apps</a:t>
            </a:r>
          </a:p>
        </p:txBody>
      </p:sp>
      <p:sp>
        <p:nvSpPr>
          <p:cNvPr id="356" name="Sign BSL…"/>
          <p:cNvSpPr txBox="1"/>
          <p:nvPr>
            <p:ph type="body" sz="half" idx="1"/>
          </p:nvPr>
        </p:nvSpPr>
        <p:spPr>
          <a:xfrm>
            <a:off x="2069742" y="4924262"/>
            <a:ext cx="11654932" cy="6583486"/>
          </a:xfrm>
          <a:prstGeom prst="rect">
            <a:avLst/>
          </a:prstGeom>
        </p:spPr>
        <p:txBody>
          <a:bodyPr/>
          <a:lstStyle/>
          <a:p>
            <a:pPr marL="838200" indent="-838200" algn="l">
              <a:buSzPct val="100000"/>
              <a:buChar char="-"/>
              <a:defRPr sz="5500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Sign BSL</a:t>
            </a:r>
          </a:p>
          <a:p>
            <a:pPr marL="838200" indent="-838200" algn="l">
              <a:buSzPct val="100000"/>
              <a:buChar char="-"/>
              <a:defRPr sz="5500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BSL Hands (One and Two)</a:t>
            </a:r>
          </a:p>
          <a:p>
            <a:pPr marL="838200" indent="-838200" algn="l">
              <a:buSzPct val="100000"/>
              <a:buChar char="-"/>
              <a:defRPr sz="5500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BSL Zone</a:t>
            </a:r>
          </a:p>
          <a:p>
            <a:pPr marL="838200" indent="-838200" algn="l">
              <a:buSzPct val="100000"/>
              <a:buChar char="-"/>
              <a:defRPr sz="5500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Spread Signs</a:t>
            </a:r>
          </a:p>
          <a:p>
            <a:pPr marL="838200" indent="-838200" algn="l">
              <a:buSzPct val="100000"/>
              <a:buChar char="-"/>
              <a:defRPr sz="5500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ITV Signed Stories</a:t>
            </a:r>
          </a:p>
          <a:p>
            <a:pPr marL="838200" indent="-838200" algn="l">
              <a:buSzPct val="100000"/>
              <a:buChar char="-"/>
              <a:defRPr sz="5500"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Nursery Rhymes with Scarlett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5cba6b5ed72193b5947c7a82deb66e9a.jpg" descr="5cba6b5ed72193b5947c7a82deb66e9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2984" y="0"/>
            <a:ext cx="19198032" cy="137160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unnamed.jpg" descr="unnamed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3541" y="550567"/>
            <a:ext cx="17116918" cy="12341816"/>
          </a:xfrm>
          <a:prstGeom prst="rect">
            <a:avLst/>
          </a:prstGeom>
          <a:effectLst>
            <a:outerShdw sx="100000" sy="100000" kx="0" ky="0" algn="b" rotWithShape="0" blurRad="63500" dist="127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quirement 2"/>
          <p:cNvSpPr txBox="1"/>
          <p:nvPr>
            <p:ph type="ctrTitle"/>
          </p:nvPr>
        </p:nvSpPr>
        <p:spPr>
          <a:xfrm>
            <a:off x="1778000" y="3040742"/>
            <a:ext cx="20828000" cy="3568701"/>
          </a:xfrm>
          <a:prstGeom prst="rect">
            <a:avLst/>
          </a:prstGeom>
        </p:spPr>
        <p:txBody>
          <a:bodyPr/>
          <a:lstStyle/>
          <a:p>
            <a:pPr/>
            <a:r>
              <a:t>Requirement 2</a:t>
            </a:r>
          </a:p>
        </p:txBody>
      </p:sp>
      <p:sp>
        <p:nvSpPr>
          <p:cNvPr id="143" name="Learn how to send and receive words using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Learn how to send and receive words using </a:t>
            </a:r>
          </a:p>
          <a:p>
            <a:pPr>
              <a:defRPr>
                <a:latin typeface="Kailasa Regular"/>
                <a:ea typeface="Kailasa Regular"/>
                <a:cs typeface="Kailasa Regular"/>
                <a:sym typeface="Kailasa Regular"/>
              </a:defRPr>
            </a:pPr>
            <a:r>
              <a:t>     the manual alphabet.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5cba6b5ed72193b5947c7a82deb66e9a.jpg" descr="5cba6b5ed72193b5947c7a82deb66e9a.jp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384231" y="1823243"/>
            <a:ext cx="14058901" cy="10069514"/>
          </a:xfrm>
          <a:prstGeom prst="rect">
            <a:avLst/>
          </a:prstGeom>
        </p:spPr>
      </p:pic>
      <p:sp>
        <p:nvSpPr>
          <p:cNvPr id="146" name="Let’s Spell"/>
          <p:cNvSpPr txBox="1"/>
          <p:nvPr>
            <p:ph type="title"/>
          </p:nvPr>
        </p:nvSpPr>
        <p:spPr>
          <a:xfrm>
            <a:off x="-62330" y="952500"/>
            <a:ext cx="10007601" cy="2286001"/>
          </a:xfrm>
          <a:prstGeom prst="rect">
            <a:avLst/>
          </a:prstGeom>
        </p:spPr>
        <p:txBody>
          <a:bodyPr/>
          <a:lstStyle/>
          <a:p>
            <a:pPr/>
            <a:r>
              <a:t>Let’s Spell</a:t>
            </a:r>
          </a:p>
        </p:txBody>
      </p:sp>
      <p:sp>
        <p:nvSpPr>
          <p:cNvPr id="147" name="back…"/>
          <p:cNvSpPr txBox="1"/>
          <p:nvPr>
            <p:ph type="body" sz="quarter" idx="1"/>
          </p:nvPr>
        </p:nvSpPr>
        <p:spPr>
          <a:xfrm>
            <a:off x="1778000" y="3378200"/>
            <a:ext cx="6326941" cy="9118600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3"/>
              </a:buBlip>
            </a:pPr>
            <a:r>
              <a:t>back</a:t>
            </a:r>
          </a:p>
          <a:p>
            <a:pPr>
              <a:buBlip>
                <a:blip r:embed="rId3"/>
              </a:buBlip>
            </a:pPr>
            <a:r>
              <a:t>mug</a:t>
            </a:r>
          </a:p>
          <a:p>
            <a:pPr>
              <a:buBlip>
                <a:blip r:embed="rId3"/>
              </a:buBlip>
            </a:pPr>
            <a:r>
              <a:t>friend</a:t>
            </a:r>
          </a:p>
          <a:p>
            <a:pPr>
              <a:buBlip>
                <a:blip r:embed="rId3"/>
              </a:buBlip>
            </a:pPr>
            <a:r>
              <a:t>quilt</a:t>
            </a:r>
          </a:p>
          <a:p>
            <a:pPr>
              <a:buBlip>
                <a:blip r:embed="rId3"/>
              </a:buBlip>
            </a:pPr>
            <a:r>
              <a:t>dizzy</a:t>
            </a:r>
          </a:p>
          <a:p>
            <a:pPr>
              <a:buBlip>
                <a:blip r:embed="rId3"/>
              </a:buBlip>
            </a:pPr>
            <a:r>
              <a:t>xray</a:t>
            </a:r>
          </a:p>
          <a:p>
            <a:pPr>
              <a:buBlip>
                <a:blip r:embed="rId3"/>
              </a:buBlip>
            </a:pPr>
            <a:r>
              <a:t>Jesus</a:t>
            </a:r>
          </a:p>
          <a:p>
            <a:pPr>
              <a:buBlip>
                <a:blip r:embed="rId3"/>
              </a:buBlip>
            </a:pPr>
            <a:r>
              <a:t>worship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jpeg"/></Relationships>
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63500" dist="25400" dir="270000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