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7" r:id="rId5"/>
    <p:sldId id="269" r:id="rId6"/>
    <p:sldId id="270" r:id="rId7"/>
    <p:sldId id="31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81" r:id="rId16"/>
    <p:sldId id="279" r:id="rId17"/>
    <p:sldId id="280" r:id="rId18"/>
    <p:sldId id="260" r:id="rId19"/>
    <p:sldId id="282" r:id="rId20"/>
    <p:sldId id="283" r:id="rId21"/>
    <p:sldId id="284" r:id="rId22"/>
    <p:sldId id="264" r:id="rId23"/>
    <p:sldId id="265" r:id="rId24"/>
    <p:sldId id="266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302" r:id="rId40"/>
    <p:sldId id="303" r:id="rId41"/>
    <p:sldId id="304" r:id="rId42"/>
    <p:sldId id="305" r:id="rId43"/>
    <p:sldId id="306" r:id="rId44"/>
    <p:sldId id="307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3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557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232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ts val="3200"/>
              </a:lnSpc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D965B-87A4-4F43-BE02-800BCCDF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 anchor="ctr" anchorCtr="0"/>
          <a:lstStyle/>
          <a:p>
            <a:fld id="{403CB87E-4591-47A1-9046-CF63F17215EF}" type="datetime2">
              <a:rPr lang="en-US" smtClean="0"/>
              <a:t>Saturday, March 6,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ED35B-CBF1-40D9-BAA7-CF9E1E22B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7328" y="6217920"/>
            <a:ext cx="7196328" cy="640080"/>
          </a:xfrm>
        </p:spPr>
        <p:txBody>
          <a:bodyPr anchor="ctr" anchorCtr="0"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6653A-450D-4BDE-8718-99F2D931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152" y="0"/>
            <a:ext cx="685800" cy="685800"/>
          </a:xfrm>
        </p:spPr>
        <p:txBody>
          <a:bodyPr/>
          <a:lstStyle>
            <a:lvl1pPr algn="ctr">
              <a:defRPr/>
            </a:lvl1pPr>
          </a:lstStyle>
          <a:p>
            <a:fld id="{3A4F6043-7A67-491B-98BC-F933DED72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5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B8191-8A0C-4077-9A2D-0255BF81A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F0E-8070-4DFE-A821-9A699EDBAD7E}" type="datetime2">
              <a:rPr lang="en-US" smtClean="0"/>
              <a:t>Saturday, March 6,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41B40-57AC-45F3-9AAC-DC2BEBB1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D65F4-29FA-451A-878F-768E426A7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559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141D6-1E1A-4A54-A9B4-57F86865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34AE-C7BF-46E5-A968-01C6641F6476}" type="datetime2">
              <a:rPr lang="en-US" smtClean="0"/>
              <a:t>Saturday, March 6,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541D6-4702-4421-AEB2-D6CA3AADB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C9F43-CD60-4C38-94C9-0E6D3B722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12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5" y="1825625"/>
            <a:ext cx="10543031" cy="42063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1A7D4-E57E-4789-896B-B2A051BF94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3DE70B-B772-416E-A790-995760B1742E}" type="datetime2">
              <a:rPr lang="en-US" smtClean="0"/>
              <a:t>Saturday, March 6,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B63EE-3B35-4F8A-BDA3-E778BFE14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39EF2-7937-4C30-A883-7F7BD0280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86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81941"/>
            <a:ext cx="10543032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3961666"/>
            <a:ext cx="10543032" cy="1500187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4E2B4-314C-4D4F-8938-E437A2EF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60CDE-A6F1-4138-AF12-ED09E8E5FB6B}" type="datetime2">
              <a:rPr lang="en-US" smtClean="0"/>
              <a:t>Saturday, March 6,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42F23-6986-4A36-97F0-13F305A2D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BA1B9-2423-42BD-A553-DC5703F6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124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599176" cy="4206382"/>
          </a:xfrm>
        </p:spPr>
        <p:txBody>
          <a:bodyPr/>
          <a:lstStyle>
            <a:lvl1pPr marL="457200" indent="-457200">
              <a:buFont typeface="Wingdings 2" panose="05020102010507070707" pitchFamily="18" charset="2"/>
              <a:buChar char="¬"/>
              <a:defRPr/>
            </a:lvl1pPr>
            <a:lvl2pPr marL="800100" indent="-342900">
              <a:buFont typeface="Wingdings 2" panose="05020102010507070707" pitchFamily="18" charset="2"/>
              <a:buChar char="¬"/>
              <a:defRPr/>
            </a:lvl2pPr>
            <a:lvl3pPr marL="1257300" indent="-342900">
              <a:buFont typeface="Wingdings 2" panose="05020102010507070707" pitchFamily="18" charset="2"/>
              <a:buChar char="¬"/>
              <a:defRPr/>
            </a:lvl3pPr>
            <a:lvl4pPr marL="1657350" indent="-285750">
              <a:buFont typeface="Wingdings 2" panose="05020102010507070707" pitchFamily="18" charset="2"/>
              <a:buChar char="¬"/>
              <a:defRPr/>
            </a:lvl4pPr>
            <a:lvl5pPr marL="2114550" indent="-28575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79145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A1B49-6AAA-4DA7-970F-B75899F1A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F8B1-DB7B-4D28-A97D-40FB2DD1EF78}" type="datetime2">
              <a:rPr lang="en-US" smtClean="0"/>
              <a:t>Saturday, March 6,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3649A-B9A2-4737-B47E-758DC140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C1407-C705-451C-878E-8175DCCD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2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681163"/>
            <a:ext cx="554969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624" y="2505075"/>
            <a:ext cx="5549697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70321" y="1681163"/>
            <a:ext cx="4993335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70321" y="2505075"/>
            <a:ext cx="4993335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6298F3-0AEC-4811-99A4-B78AE3A70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14039161-23B8-4738-9069-73EBE8884FDD}" type="datetime2">
              <a:rPr lang="en-US" smtClean="0"/>
              <a:t>Saturday, March 6,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7690B4-8A9A-4717-8B0B-2C921292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8F00A-44BE-4E0A-B1CE-1FC489654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3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3A871-5A76-4349-99F0-C46C7738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4D44-7693-499F-AC6C-11696134FE3F}" type="datetime2">
              <a:rPr lang="en-US" smtClean="0"/>
              <a:t>Saturday, March 6,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2E803-8BD9-40A2-8389-C19DA1148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414ED-B772-4B84-813E-E34C9A97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97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62BDD-CBFF-4046-A6B2-A9ECCB7E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F2AE-472C-4EF3-ABB2-24BAA9AE3CF7}" type="datetime2">
              <a:rPr lang="en-US" smtClean="0"/>
              <a:t>Saturday, March 6,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90B5F6-6C28-4A86-AFD0-D7F93D46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10D5C-1634-451B-8D99-4D47EB3A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13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10543032" cy="1600200"/>
          </a:xfrm>
        </p:spPr>
        <p:txBody>
          <a:bodyPr anchor="b">
            <a:no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199340"/>
            <a:ext cx="5780468" cy="36617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4813E-250B-4422-AE46-5E1AB964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EAEA162C-A7C1-4263-9453-1BAFF8C39559}" type="datetime2">
              <a:rPr lang="en-US" smtClean="0"/>
              <a:t>Saturday, March 6,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B5B81-E9CC-45F3-8EF1-35D2C8FF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A7E97-5A73-4602-9582-6CDACB91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436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4489180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305-9768-4792-866C-91238D4569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64DF6793-3458-4587-8168-65F0C37A92D2}" type="datetime2">
              <a:rPr lang="en-US" smtClean="0"/>
              <a:t>Saturday, March 6,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BF050-0FF1-499F-936E-FAAE50DC3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02C2E-1542-46B4-85B1-7A4B3F77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3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586836B-C327-49CB-ADF2-2E730C4A91BF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310F61-136C-42B3-981B-FDE3DD0A8135}"/>
              </a:ext>
            </a:extLst>
          </p:cNvPr>
          <p:cNvSpPr/>
          <p:nvPr/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430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Saturday, March 6,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932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955B3A-C08D-43E6-ABEF-A4F616FB6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19694A-8B4E-4127-9C08-9B8F39B6F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582EA256-7446-482B-A2E9-E022569A3A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59" r="-1" b="-1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53E47F1-23BD-4D2B-B2D2-9087A6BE4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077417"/>
            <a:ext cx="12188952" cy="2780581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4CADBA-FD14-4377-A690-B11731F8A5D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67943" y="1471346"/>
            <a:ext cx="9285652" cy="1558680"/>
          </a:xfrm>
        </p:spPr>
        <p:txBody>
          <a:bodyPr anchor="b">
            <a:noAutofit/>
          </a:bodyPr>
          <a:lstStyle/>
          <a:p>
            <a:pPr lvl="0" algn="l"/>
            <a:r>
              <a:rPr lang="en-GB" sz="4800" b="1" dirty="0">
                <a:solidFill>
                  <a:srgbClr val="0070C0"/>
                </a:solidFill>
                <a:latin typeface="Arial Black" panose="020B0A04020102020204" pitchFamily="34" charset="0"/>
              </a:rPr>
              <a:t>My Picture Book Award</a:t>
            </a:r>
            <a:br>
              <a:rPr lang="en-GB" sz="4800" dirty="0">
                <a:solidFill>
                  <a:srgbClr val="0070C0"/>
                </a:solidFill>
              </a:rPr>
            </a:br>
            <a:endParaRPr lang="en-GB" sz="4800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5471C3-5A56-4F71-A5AC-A917ED7FF63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156182" y="4452730"/>
            <a:ext cx="4700133" cy="1558679"/>
          </a:xfrm>
        </p:spPr>
        <p:txBody>
          <a:bodyPr anchor="b">
            <a:normAutofit/>
          </a:bodyPr>
          <a:lstStyle/>
          <a:p>
            <a:pPr lvl="0" algn="l"/>
            <a:r>
              <a:rPr lang="en-GB" sz="2800" b="1" dirty="0">
                <a:solidFill>
                  <a:srgbClr val="FFFFFF"/>
                </a:solidFill>
              </a:rPr>
              <a:t>Presented by </a:t>
            </a:r>
            <a:r>
              <a:rPr lang="en-GB" sz="2800" b="1" dirty="0" err="1">
                <a:solidFill>
                  <a:srgbClr val="FFFFFF"/>
                </a:solidFill>
              </a:rPr>
              <a:t>Semone</a:t>
            </a:r>
            <a:r>
              <a:rPr lang="en-GB" sz="2800" b="1" dirty="0">
                <a:solidFill>
                  <a:srgbClr val="FFFFFF"/>
                </a:solidFill>
              </a:rPr>
              <a:t> Pollard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F2CC60F-C99A-48C5-856F-3C79856E9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A2ED1C-4B10-41E7-9BF6-7447B99B9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F4A068-C95D-486B-AB65-28A5F70AF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0473F7-A24A-427B-B9CE-C1A94B6F2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B60357-232D-4489-8786-BF4E4F74B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3"/>
            <a:ext cx="1446277" cy="3599018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068A50E-2E17-40A4-8E3C-25CC6DF99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97C44-A78B-4A18-9732-B977BE5DFF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144" y="3873157"/>
            <a:ext cx="5294293" cy="2165331"/>
          </a:xfrm>
        </p:spPr>
        <p:txBody>
          <a:bodyPr anchor="t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Wild animals…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1B63C78F-3563-473E-8B35-E7B5C5429D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02" r="2" b="26107"/>
          <a:stretch/>
        </p:blipFill>
        <p:spPr>
          <a:xfrm>
            <a:off x="1443228" y="10"/>
            <a:ext cx="10061448" cy="359901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E181E9-8FE4-417B-A80B-0A099C6BE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EB5B0D-CAAF-4A5A-8339-8CCEA2AEE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35D9B3-B2C5-40E1-BFF9-E01D0DB42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0E8ABF-4A53-440D-BC85-3B1BEAF677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900" y="540167"/>
            <a:ext cx="4028783" cy="2135867"/>
          </a:xfrm>
        </p:spPr>
        <p:txBody>
          <a:bodyPr anchor="b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Pets…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95061B-ADFC-4592-8BB1-0D542F6F6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042523" y="6081915"/>
            <a:ext cx="6460098" cy="78169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867F1B4C-40E4-4FB3-9751-6241E6D41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801" y="2529078"/>
            <a:ext cx="6460089" cy="36338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67C3E3-D148-40AD-9F4C-431AA28AC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0DD030-ACB5-4C2C-AD03-51D52E277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4D99EB-C4F3-4F0C-91F7-AB4DC2A08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1C6A63-DD70-480F-9026-B393E0B6D9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900" y="576263"/>
            <a:ext cx="3932532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 dirty="0">
                <a:solidFill>
                  <a:srgbClr val="0070C0"/>
                </a:solidFill>
              </a:rPr>
              <a:t>Flowers…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9146-C1C0-4B58-86FC-34F3390E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364091" y="698677"/>
            <a:ext cx="826383" cy="5479134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A023A52A-24D3-4DC4-A25D-D02FFC59A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7132" y="722970"/>
            <a:ext cx="6774155" cy="5419324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C540AD5-A993-4DA3-B064-D004E2CC6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6A9698-2C5E-4B0F-B3FA-0CE9BCA6E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5955B3A-C08D-43E6-ABEF-A4F616FB6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19694A-8B4E-4127-9C08-9B8F39B6F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D36E6B-D7EF-409B-B48D-1628C06EE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6BA2B-36CA-4304-8B56-99D265D30D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899" y="3854831"/>
            <a:ext cx="5278995" cy="21565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4800" b="1" dirty="0">
                <a:solidFill>
                  <a:srgbClr val="0070C0"/>
                </a:solidFill>
              </a:rPr>
              <a:t>Fish…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6D2053-BB10-4615-A38D-86EEC0D86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422144" cy="3599020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879DE312-56D0-43B4-896E-29085A05F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4450" r="-1" b="7817"/>
          <a:stretch/>
        </p:blipFill>
        <p:spPr>
          <a:xfrm>
            <a:off x="422145" y="10"/>
            <a:ext cx="11082529" cy="359901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F2CC60F-C99A-48C5-856F-3C79856E9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8A2ED1C-4B10-41E7-9BF6-7447B99B9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EF3E42-675E-4E84-AA5A-E233060C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3B65B4-B443-446A-9981-E6E89B0B7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05C8DBB0-7DE7-4728-AA8B-01B6650645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528" b="8472"/>
          <a:stretch/>
        </p:blipFill>
        <p:spPr>
          <a:xfrm>
            <a:off x="3048" y="5620"/>
            <a:ext cx="12191979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2FD6970-15B8-49A1-B818-28F5A444F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36813" y="536813"/>
            <a:ext cx="6858000" cy="5784375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B5158B-37F8-4446-A924-44C91C7199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7174" y="271463"/>
            <a:ext cx="4444436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6600" b="1" dirty="0">
                <a:solidFill>
                  <a:srgbClr val="FFFFFF"/>
                </a:solidFill>
              </a:rPr>
              <a:t>The starry heaven…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6C387B-06BE-490B-A22D-8EA8A67AA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4DCE841-D2A0-408E-8F2F-990D0105E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EF3E42-675E-4E84-AA5A-E233060C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3B65B4-B443-446A-9981-E6E89B0B7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Three neatly stacked books">
            <a:extLst>
              <a:ext uri="{FF2B5EF4-FFF2-40B4-BE49-F238E27FC236}">
                <a16:creationId xmlns:a16="http://schemas.microsoft.com/office/drawing/2014/main" id="{C8F74886-A773-46D9-8DEA-BF448DF5F3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09" b="1122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2FD6970-15B8-49A1-B818-28F5A444F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36813" y="536813"/>
            <a:ext cx="6858000" cy="5784375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20CF91-9547-460A-9203-01096EAE9F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899" y="576263"/>
            <a:ext cx="4444436" cy="2967606"/>
          </a:xfrm>
        </p:spPr>
        <p:txBody>
          <a:bodyPr vert="horz" lIns="91440" tIns="45720" rIns="91440" bIns="45720" rtlCol="0" anchor="b" anchorCtr="1">
            <a:normAutofit/>
          </a:bodyPr>
          <a:lstStyle/>
          <a:p>
            <a:pPr lvl="0"/>
            <a:r>
              <a:rPr lang="en-US" sz="4800" b="1" dirty="0">
                <a:solidFill>
                  <a:srgbClr val="FFFFFF"/>
                </a:solidFill>
              </a:rPr>
              <a:t>Picture books are useful for learning…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6C387B-06BE-490B-A22D-8EA8A67AA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4DCE841-D2A0-408E-8F2F-990D0105E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4D99EB-C4F3-4F0C-91F7-AB4DC2A08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751922-17F4-4B32-8942-7012CB9074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900" y="576263"/>
            <a:ext cx="3932532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 dirty="0">
                <a:solidFill>
                  <a:srgbClr val="0070C0"/>
                </a:solidFill>
              </a:rPr>
              <a:t>Good morals and </a:t>
            </a:r>
            <a:r>
              <a:rPr lang="en-US" sz="4800" b="1" dirty="0" err="1">
                <a:solidFill>
                  <a:srgbClr val="0070C0"/>
                </a:solidFill>
              </a:rPr>
              <a:t>behaviours</a:t>
            </a:r>
            <a:r>
              <a:rPr lang="en-US" sz="48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9146-C1C0-4B58-86FC-34F3390E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364091" y="698677"/>
            <a:ext cx="826383" cy="5479134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Content Placeholder 3" descr="Diagram&#10;&#10;Description automatically generated with low confidence">
            <a:extLst>
              <a:ext uri="{FF2B5EF4-FFF2-40B4-BE49-F238E27FC236}">
                <a16:creationId xmlns:a16="http://schemas.microsoft.com/office/drawing/2014/main" id="{2A1DD820-AB2C-4EE2-B4D3-81D67E425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7132" y="1535869"/>
            <a:ext cx="6774155" cy="379352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C540AD5-A993-4DA3-B064-D004E2CC6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6A9698-2C5E-4B0F-B3FA-0CE9BCA6E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9">
            <a:extLst>
              <a:ext uri="{FF2B5EF4-FFF2-40B4-BE49-F238E27FC236}">
                <a16:creationId xmlns:a16="http://schemas.microsoft.com/office/drawing/2014/main" id="{C9D62F4B-698C-4A3E-B150-8D32AEC26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3033D699-F972-442A-9111-79DD65A42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3" name="Rectangle 13">
            <a:extLst>
              <a:ext uri="{FF2B5EF4-FFF2-40B4-BE49-F238E27FC236}">
                <a16:creationId xmlns:a16="http://schemas.microsoft.com/office/drawing/2014/main" id="{48CB0E37-DA39-43FD-AA53-B5F23D898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3" y="-5610"/>
            <a:ext cx="692763" cy="699899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46C4A765-D564-4CAD-8AAD-184C71DAE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D58E5-6E6F-4E0D-A6C8-E4B1088663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3812" y="540167"/>
            <a:ext cx="4816589" cy="2135867"/>
          </a:xfrm>
        </p:spPr>
        <p:txBody>
          <a:bodyPr anchor="b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Stories such as bible stories.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758E8EE6-973D-458C-A1ED-B039C1254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15" y="699900"/>
            <a:ext cx="5031557" cy="4415190"/>
          </a:xfrm>
          <a:prstGeom prst="rect">
            <a:avLst/>
          </a:prstGeom>
        </p:spPr>
      </p:pic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EA28B1DC-0672-4B37-99C8-1A33D3D31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19">
            <a:extLst>
              <a:ext uri="{FF2B5EF4-FFF2-40B4-BE49-F238E27FC236}">
                <a16:creationId xmlns:a16="http://schemas.microsoft.com/office/drawing/2014/main" id="{FFDB89D3-7786-4CAE-BB16-92D36C825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491604C-EE21-4D0A-8D56-927732E43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39353F-589B-4D7F-87EC-D56C9C099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D7F447-12C3-4CC9-B4EF-3C855E1A0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2B81FB-E3E4-4DBB-A088-BB10D9FDF1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29675" y="943275"/>
            <a:ext cx="4720545" cy="26005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 dirty="0">
                <a:solidFill>
                  <a:srgbClr val="0070C0"/>
                </a:solidFill>
              </a:rPr>
              <a:t>New words.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A74EAB-FD76-4F40-A962-CEADC3054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48" y="-14198"/>
            <a:ext cx="694944" cy="694387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7BBBF73-FED3-47F0-8833-B17189649A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1895" y="685800"/>
            <a:ext cx="5191877" cy="519187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CE57391-2C1D-432D-BFC8-736FCA729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755B93-EFDE-45FB-AB49-08D045340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4D99EB-C4F3-4F0C-91F7-AB4DC2A08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635DAE-DDE2-408D-A915-B92F474070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900" y="576263"/>
            <a:ext cx="3932532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 dirty="0">
                <a:solidFill>
                  <a:srgbClr val="0070C0"/>
                </a:solidFill>
              </a:rPr>
              <a:t>To read.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B69146-C1C0-4B58-86FC-34F3390E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364091" y="698677"/>
            <a:ext cx="826383" cy="5479134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E0E12634-1800-47CC-B235-0CECF8179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7132" y="1645949"/>
            <a:ext cx="6774155" cy="357336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C540AD5-A993-4DA3-B064-D004E2CC6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6A9698-2C5E-4B0F-B3FA-0CE9BCA6E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35D9B3-B2C5-40E1-BFF9-E01D0DB42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4DD4C7-E5CA-4CAD-812A-5A6B67FDDA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900" y="540167"/>
            <a:ext cx="4028783" cy="2135867"/>
          </a:xfrm>
        </p:spPr>
        <p:txBody>
          <a:bodyPr anchor="b" anchorCtr="1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What are we going to learn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70941-8ED4-4539-9363-18C99EA64A4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2900" y="2880452"/>
            <a:ext cx="4028783" cy="3095445"/>
          </a:xfrm>
        </p:spPr>
        <p:txBody>
          <a:bodyPr anchor="t">
            <a:normAutofit/>
          </a:bodyPr>
          <a:lstStyle/>
          <a:p>
            <a:pPr marL="514350" lvl="0" indent="-514350">
              <a:lnSpc>
                <a:spcPct val="90000"/>
              </a:lnSpc>
              <a:buFont typeface="Calibri Light"/>
              <a:buAutoNum type="arabicPeriod"/>
            </a:pPr>
            <a:r>
              <a:rPr lang="en-GB" sz="1700" b="1" dirty="0">
                <a:solidFill>
                  <a:schemeClr val="tx1"/>
                </a:solidFill>
              </a:rPr>
              <a:t>What is a picture book?</a:t>
            </a:r>
          </a:p>
          <a:p>
            <a:pPr marL="514350" lvl="0" indent="-514350">
              <a:lnSpc>
                <a:spcPct val="90000"/>
              </a:lnSpc>
              <a:buFont typeface="Calibri Light"/>
              <a:buAutoNum type="arabicPeriod"/>
            </a:pPr>
            <a:r>
              <a:rPr lang="en-GB" sz="1700" b="1" dirty="0">
                <a:solidFill>
                  <a:schemeClr val="tx1"/>
                </a:solidFill>
              </a:rPr>
              <a:t>What are the benefits of picture books?</a:t>
            </a:r>
          </a:p>
          <a:p>
            <a:pPr marL="514350" lvl="0" indent="-514350">
              <a:lnSpc>
                <a:spcPct val="90000"/>
              </a:lnSpc>
              <a:buFont typeface="Calibri Light"/>
              <a:buAutoNum type="arabicPeriod"/>
            </a:pPr>
            <a:r>
              <a:rPr lang="en-GB" sz="1700" b="1" dirty="0">
                <a:solidFill>
                  <a:schemeClr val="tx1"/>
                </a:solidFill>
              </a:rPr>
              <a:t>What are different types of picture books?</a:t>
            </a:r>
          </a:p>
          <a:p>
            <a:pPr marL="514350" lvl="0" indent="-514350">
              <a:lnSpc>
                <a:spcPct val="90000"/>
              </a:lnSpc>
              <a:buFont typeface="Calibri Light"/>
              <a:buAutoNum type="arabicPeriod"/>
            </a:pPr>
            <a:r>
              <a:rPr lang="en-GB" sz="1700" b="1" dirty="0">
                <a:solidFill>
                  <a:schemeClr val="tx1"/>
                </a:solidFill>
              </a:rPr>
              <a:t>What can be found in picture books?</a:t>
            </a:r>
          </a:p>
          <a:p>
            <a:pPr marL="514350" lvl="0" indent="-514350">
              <a:lnSpc>
                <a:spcPct val="90000"/>
              </a:lnSpc>
              <a:buFont typeface="Calibri Light"/>
              <a:buAutoNum type="arabicPeriod"/>
            </a:pPr>
            <a:r>
              <a:rPr lang="en-GB" sz="1700" b="1" dirty="0">
                <a:solidFill>
                  <a:schemeClr val="tx1"/>
                </a:solidFill>
              </a:rPr>
              <a:t>What materials do we need for making a picture book?</a:t>
            </a:r>
          </a:p>
          <a:p>
            <a:pPr marL="514350" lvl="0" indent="-514350">
              <a:lnSpc>
                <a:spcPct val="90000"/>
              </a:lnSpc>
              <a:buFont typeface="Calibri Light"/>
              <a:buAutoNum type="arabicPeriod"/>
            </a:pPr>
            <a:r>
              <a:rPr lang="en-GB" sz="1700" b="1" dirty="0">
                <a:solidFill>
                  <a:schemeClr val="tx1"/>
                </a:solidFill>
              </a:rPr>
              <a:t>Learn Joel chapter1:3.</a:t>
            </a:r>
          </a:p>
          <a:p>
            <a:pPr marL="514350" lvl="0" indent="-514350">
              <a:lnSpc>
                <a:spcPct val="90000"/>
              </a:lnSpc>
              <a:buFont typeface="Calibri Light"/>
              <a:buAutoNum type="arabicPeriod"/>
            </a:pPr>
            <a:r>
              <a:rPr lang="en-GB" sz="1700" b="1" dirty="0">
                <a:solidFill>
                  <a:schemeClr val="tx1"/>
                </a:solidFill>
              </a:rPr>
              <a:t>How to make a picture book?</a:t>
            </a:r>
          </a:p>
          <a:p>
            <a:pPr marL="514350" lvl="0" indent="-514350">
              <a:lnSpc>
                <a:spcPct val="90000"/>
              </a:lnSpc>
              <a:buFont typeface="Calibri Light"/>
              <a:buAutoNum type="arabicPeriod"/>
            </a:pPr>
            <a:endParaRPr lang="en-GB" sz="17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95061B-ADFC-4592-8BB1-0D542F6F6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042523" y="6081915"/>
            <a:ext cx="6460098" cy="78169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7" name="Graphic 6" descr="Books">
            <a:extLst>
              <a:ext uri="{FF2B5EF4-FFF2-40B4-BE49-F238E27FC236}">
                <a16:creationId xmlns:a16="http://schemas.microsoft.com/office/drawing/2014/main" id="{24190FBE-F0B1-449A-BDBF-7C1D6CBFC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44859" y="710848"/>
            <a:ext cx="5452031" cy="545203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67C3E3-D148-40AD-9F4C-431AA28AC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0DD030-ACB5-4C2C-AD03-51D52E277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3093A2-BEA9-4055-96AA-C5DA22C2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0F4FB1-C257-4B33-9E1B-0D4BB6690B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900" y="540167"/>
            <a:ext cx="5370576" cy="2135867"/>
          </a:xfrm>
        </p:spPr>
        <p:txBody>
          <a:bodyPr anchor="b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Concepts.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88C27D-5B01-459C-AD27-511C9689F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0713675" y="1223614"/>
            <a:ext cx="1478319" cy="4407408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DC8599F5-FA7D-47F1-B63C-FEDBB60A1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092" y="2104422"/>
            <a:ext cx="4404044" cy="264242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F8AE93-C88C-410B-8C4E-2D9A2C8BB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621635-0C65-4524-A576-36E647B5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EF3E42-675E-4E84-AA5A-E233060C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3B65B4-B443-446A-9981-E6E89B0B7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DD915E3D-8999-4062-9FE0-BFE1D6AB58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-1" b="283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2FD6970-15B8-49A1-B818-28F5A444F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36813" y="536813"/>
            <a:ext cx="6858000" cy="5784375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05E2E7-7F70-4BF2-8D4F-8676078B4B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899" y="576263"/>
            <a:ext cx="4444436" cy="2967606"/>
          </a:xfrm>
        </p:spPr>
        <p:txBody>
          <a:bodyPr vert="horz" lIns="91440" tIns="45720" rIns="91440" bIns="45720" rtlCol="0" anchor="b" anchorCtr="1">
            <a:normAutofit/>
          </a:bodyPr>
          <a:lstStyle/>
          <a:p>
            <a:pPr lvl="0"/>
            <a:r>
              <a:rPr lang="en-US" sz="4800" b="1">
                <a:solidFill>
                  <a:srgbClr val="FFFFFF"/>
                </a:solidFill>
              </a:rPr>
              <a:t>What are the different types of picture books?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6C387B-06BE-490B-A22D-8EA8A67AA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4DCE841-D2A0-408E-8F2F-990D0105E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59C2-19E7-4245-9C6F-3BB1EABB395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 dirty="0">
                <a:solidFill>
                  <a:srgbClr val="0070C0"/>
                </a:solidFill>
              </a:rPr>
              <a:t>Fairy-tales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6088FAF7-F6EA-4C0C-9348-33E115B009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0033" y="2103440"/>
            <a:ext cx="3748089" cy="374808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B1E049-B261-4DFC-8688-4B08B82C107A}"/>
              </a:ext>
            </a:extLst>
          </p:cNvPr>
          <p:cNvSpPr txBox="1">
            <a:spLocks noGrp="1"/>
          </p:cNvSpPr>
          <p:nvPr>
            <p:ph idx="2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80000"/>
              </a:lnSpc>
            </a:pPr>
            <a:r>
              <a:rPr lang="en-GB" sz="2800" dirty="0"/>
              <a:t>Fairy-tales are stories that includes magic, fantasy and make belief characters.</a:t>
            </a:r>
          </a:p>
          <a:p>
            <a:pPr lvl="0">
              <a:lnSpc>
                <a:spcPct val="80000"/>
              </a:lnSpc>
            </a:pPr>
            <a:r>
              <a:rPr lang="en-GB" sz="2800" dirty="0"/>
              <a:t>There is a problem or conflict in the story, and a happy ending when it is solved.</a:t>
            </a:r>
          </a:p>
          <a:p>
            <a:pPr lvl="0">
              <a:lnSpc>
                <a:spcPct val="80000"/>
              </a:lnSpc>
            </a:pPr>
            <a:r>
              <a:rPr lang="en-GB" sz="2800" dirty="0"/>
              <a:t>The story is set in the past and often begins, ‘Once upon a time.’</a:t>
            </a:r>
          </a:p>
          <a:p>
            <a:pPr lvl="0">
              <a:lnSpc>
                <a:spcPct val="80000"/>
              </a:lnSpc>
            </a:pPr>
            <a:r>
              <a:rPr lang="en-GB" sz="2800" dirty="0"/>
              <a:t>Animals can talk and have other special abilities.</a:t>
            </a:r>
          </a:p>
          <a:p>
            <a:pPr lvl="0">
              <a:lnSpc>
                <a:spcPct val="80000"/>
              </a:lnSpc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EECFB-8C3B-4169-83F4-BE6F702202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 dirty="0">
                <a:solidFill>
                  <a:srgbClr val="0070C0"/>
                </a:solidFill>
              </a:rPr>
              <a:t>Fiction Stories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E6035F81-EC45-4230-B331-7BFA79D73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3" y="2225987"/>
            <a:ext cx="4754559" cy="3502993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1B5386-C1BC-42CC-856D-E34AA5D747D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0" y="1158875"/>
            <a:ext cx="4791456" cy="4206382"/>
          </a:xfrm>
        </p:spPr>
        <p:txBody>
          <a:bodyPr>
            <a:noAutofit/>
          </a:bodyPr>
          <a:lstStyle/>
          <a:p>
            <a:pPr lvl="0"/>
            <a:r>
              <a:rPr lang="en-GB" sz="4400" dirty="0"/>
              <a:t>Fictions are stories that are invented and untrue. </a:t>
            </a:r>
          </a:p>
          <a:p>
            <a:pPr lvl="0"/>
            <a:r>
              <a:rPr lang="en-GB" sz="4400" dirty="0"/>
              <a:t>They are based on imaginary people, events or places.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296D8-588B-47D2-86AF-A67B8BE66A4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b="1" dirty="0">
                <a:solidFill>
                  <a:srgbClr val="0070C0"/>
                </a:solidFill>
              </a:rPr>
              <a:t>Factual stories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BC626A7D-EF7A-4104-A7E9-97FA425448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3" y="2194523"/>
            <a:ext cx="4754559" cy="356592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A1830E-5386-4BFF-BB47-7CDC14D93A2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0" y="1187450"/>
            <a:ext cx="4791456" cy="4206382"/>
          </a:xfrm>
        </p:spPr>
        <p:txBody>
          <a:bodyPr>
            <a:noAutofit/>
          </a:bodyPr>
          <a:lstStyle/>
          <a:p>
            <a:pPr lvl="0"/>
            <a:r>
              <a:rPr lang="en-GB" sz="4400" dirty="0"/>
              <a:t>Factual picture books are true stories. </a:t>
            </a:r>
          </a:p>
          <a:p>
            <a:pPr lvl="0"/>
            <a:r>
              <a:rPr lang="en-GB" sz="4400" dirty="0"/>
              <a:t>They are based on real life people, events or places.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Background Gray Rectangle">
            <a:extLst>
              <a:ext uri="{FF2B5EF4-FFF2-40B4-BE49-F238E27FC236}">
                <a16:creationId xmlns:a16="http://schemas.microsoft.com/office/drawing/2014/main" id="{35D39310-8CE3-445F-8641-584507C81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-14198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49354B-7525-44D5-B5D0-8F7DEF8F7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D5783B-244A-4141-A39A-3F2A42AFF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C1E1A-9C4A-40C8-9534-34B5891798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252" y="680190"/>
            <a:ext cx="5283643" cy="2963496"/>
          </a:xfrm>
        </p:spPr>
        <p:txBody>
          <a:bodyPr vert="horz" lIns="91440" tIns="45720" rIns="91440" bIns="45720" rtlCol="0" anchor="b" anchorCtr="1">
            <a:normAutofit/>
          </a:bodyPr>
          <a:lstStyle/>
          <a:p>
            <a:pPr lvl="0"/>
            <a:r>
              <a:rPr lang="en-US" sz="5400" b="1" dirty="0">
                <a:solidFill>
                  <a:srgbClr val="0070C0"/>
                </a:solidFill>
              </a:rPr>
              <a:t>What can be found in picture books?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3DE9C5A-DDAE-488C-B29F-C5454AABB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C8ECC46-3F26-48D8-A623-08670ED00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35D9B3-B2C5-40E1-BFF9-E01D0DB42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FC514-B534-48A5-91CC-116A81A185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900" y="540167"/>
            <a:ext cx="4028783" cy="2135867"/>
          </a:xfrm>
        </p:spPr>
        <p:txBody>
          <a:bodyPr anchor="b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Lots of beautiful colours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95061B-ADFC-4592-8BB1-0D542F6F6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042523" y="6081915"/>
            <a:ext cx="6460098" cy="78169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33CCA2C1-8ADC-4713-B919-B33AE1D5B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801" y="1083912"/>
            <a:ext cx="6460089" cy="507896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67C3E3-D148-40AD-9F4C-431AA28AC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0DD030-ACB5-4C2C-AD03-51D52E277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35D9B3-B2C5-40E1-BFF9-E01D0DB42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7B6097-0EA4-4E32-B2E3-09967DA63C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900" y="540167"/>
            <a:ext cx="4028783" cy="2135867"/>
          </a:xfrm>
        </p:spPr>
        <p:txBody>
          <a:bodyPr anchor="b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Photos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95061B-ADFC-4592-8BB1-0D542F6F6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042523" y="6081915"/>
            <a:ext cx="6460098" cy="78169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0CC18DBE-EE00-4F47-B920-2A17514E5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801" y="2529078"/>
            <a:ext cx="6460089" cy="36338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67C3E3-D148-40AD-9F4C-431AA28AC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0DD030-ACB5-4C2C-AD03-51D52E277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6113EED-8B51-4277-82C3-12E98FBF3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35E80E-74A5-4C84-AFA7-81D390E23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5D57E6A-AE34-46FE-BD4C-404A24619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4A3A23-8133-4EF3-87C0-9D3E06C26E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899" y="576263"/>
            <a:ext cx="4114046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 dirty="0"/>
              <a:t>Magazine pictures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84595E-CE05-4B87-A4BB-EDAB59500D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10" r="12304"/>
          <a:stretch/>
        </p:blipFill>
        <p:spPr>
          <a:xfrm>
            <a:off x="5702789" y="685800"/>
            <a:ext cx="5426835" cy="54864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46D1DC4-2D1F-447F-BBC7-DA989F74C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129623" y="685801"/>
            <a:ext cx="367840" cy="5486400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90EFF27-7223-4E61-A745-1BF48F1FB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A2D9D10-14FB-49FA-9A1A-8E9D1D31C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C65D1E6-3242-47A0-9EA6-97C80416C6EF}"/>
              </a:ext>
            </a:extLst>
          </p:cNvPr>
          <p:cNvSpPr txBox="1"/>
          <p:nvPr/>
        </p:nvSpPr>
        <p:spPr>
          <a:xfrm>
            <a:off x="9206051" y="6199473"/>
            <a:ext cx="24128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/>
              <a:t>https://foter.com/f6/photo/5313060216/7b98b5b1b9/</a:t>
            </a:r>
            <a:endParaRPr lang="en-GB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AA9D7C9-0452-4338-840E-1F41073B5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D28149-A976-4FDF-A0AD-7E066FF7D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0536FF-D2DD-47A6-BB60-E22DD2FEF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315829-38DE-4CEF-992F-A6D3D9907B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899" y="540167"/>
            <a:ext cx="5828376" cy="2135867"/>
          </a:xfrm>
        </p:spPr>
        <p:txBody>
          <a:bodyPr anchor="b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Drawings or Art work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392873-A54A-4077-810F-3AFC8F442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496183" y="685801"/>
            <a:ext cx="702496" cy="5486400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82ABBC61-C7F6-420C-9B3D-E50596BBEF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70" r="25870"/>
          <a:stretch/>
        </p:blipFill>
        <p:spPr>
          <a:xfrm>
            <a:off x="7132100" y="685800"/>
            <a:ext cx="4355880" cy="54864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17CAC88-B0CB-4E8A-916D-9CB905259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2C2666-64A2-43AB-B2DB-267B04A07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925D-ABC0-4B4E-A428-6A5A5B8538E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GB" b="1" dirty="0">
                <a:solidFill>
                  <a:srgbClr val="0070C0"/>
                </a:solidFill>
              </a:rPr>
              <a:t>What is a picture book?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C83EF-C492-498A-8CE5-D87BE8D06AD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GB" sz="3600" dirty="0">
              <a:latin typeface="Calibri" pitchFamily="34"/>
              <a:cs typeface="Times New Roman" pitchFamily="18"/>
            </a:endParaRPr>
          </a:p>
          <a:p>
            <a:pPr>
              <a:buClr>
                <a:srgbClr val="0070C0"/>
              </a:buClr>
            </a:pPr>
            <a:r>
              <a:rPr lang="en-GB" sz="3600" dirty="0">
                <a:latin typeface="Calibri" pitchFamily="34"/>
                <a:cs typeface="Times New Roman" pitchFamily="18"/>
              </a:rPr>
              <a:t>A picture book is a book that is made specially by children, which is designed with lots pictures and decorations. </a:t>
            </a:r>
          </a:p>
          <a:p>
            <a:pPr>
              <a:buClr>
                <a:srgbClr val="0070C0"/>
              </a:buClr>
            </a:pPr>
            <a:r>
              <a:rPr lang="en-GB" sz="3600" dirty="0">
                <a:latin typeface="Calibri" pitchFamily="34"/>
                <a:cs typeface="Times New Roman" pitchFamily="18"/>
              </a:rPr>
              <a:t>This book can be made about an event, occasion or memory that you have experienced.</a:t>
            </a:r>
            <a:endParaRPr lang="en-GB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24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0" name="Rectangle 26">
            <a:extLst>
              <a:ext uri="{FF2B5EF4-FFF2-40B4-BE49-F238E27FC236}">
                <a16:creationId xmlns:a16="http://schemas.microsoft.com/office/drawing/2014/main" id="{D6113EED-8B51-4277-82C3-12E98FBF3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Rectangle 28">
            <a:extLst>
              <a:ext uri="{FF2B5EF4-FFF2-40B4-BE49-F238E27FC236}">
                <a16:creationId xmlns:a16="http://schemas.microsoft.com/office/drawing/2014/main" id="{4035E80E-74A5-4C84-AFA7-81D390E23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2" name="Rectangle 30">
            <a:extLst>
              <a:ext uri="{FF2B5EF4-FFF2-40B4-BE49-F238E27FC236}">
                <a16:creationId xmlns:a16="http://schemas.microsoft.com/office/drawing/2014/main" id="{35D57E6A-AE34-46FE-BD4C-404A24619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6038AC-EC1C-41B1-AC24-AC5E2E57F5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899" y="576263"/>
            <a:ext cx="4114046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/>
              <a:t>Words or sentences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24BB7A-954B-4E90-82EE-080D1A5DB5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74" b="30079"/>
          <a:stretch/>
        </p:blipFill>
        <p:spPr>
          <a:xfrm>
            <a:off x="5702789" y="685800"/>
            <a:ext cx="5426835" cy="5486400"/>
          </a:xfrm>
          <a:prstGeom prst="rect">
            <a:avLst/>
          </a:prstGeom>
        </p:spPr>
      </p:pic>
      <p:sp>
        <p:nvSpPr>
          <p:cNvPr id="43" name="Rectangle 32">
            <a:extLst>
              <a:ext uri="{FF2B5EF4-FFF2-40B4-BE49-F238E27FC236}">
                <a16:creationId xmlns:a16="http://schemas.microsoft.com/office/drawing/2014/main" id="{C46D1DC4-2D1F-447F-BBC7-DA989F74C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129623" y="685801"/>
            <a:ext cx="367840" cy="5486400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44" name="Straight Connector 34">
            <a:extLst>
              <a:ext uri="{FF2B5EF4-FFF2-40B4-BE49-F238E27FC236}">
                <a16:creationId xmlns:a16="http://schemas.microsoft.com/office/drawing/2014/main" id="{890EFF27-7223-4E61-A745-1BF48F1FB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36">
            <a:extLst>
              <a:ext uri="{FF2B5EF4-FFF2-40B4-BE49-F238E27FC236}">
                <a16:creationId xmlns:a16="http://schemas.microsoft.com/office/drawing/2014/main" id="{7A2D9D10-14FB-49FA-9A1A-8E9D1D31C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ED74AC9-9746-46E2-9DEA-5DA4C34382BD}"/>
              </a:ext>
            </a:extLst>
          </p:cNvPr>
          <p:cNvSpPr txBox="1"/>
          <p:nvPr/>
        </p:nvSpPr>
        <p:spPr>
          <a:xfrm>
            <a:off x="9187833" y="6161985"/>
            <a:ext cx="24064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/>
              <a:t>https://foter.com/f6/photo/2377030986/4287b527d9/</a:t>
            </a:r>
            <a:endParaRPr lang="en-GB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CE9782-0FD1-493B-9C50-C51AB7C5E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619023-691E-4F1C-A10A-0EA3D044E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F31C88-3DEF-4EA8-AE3A-49441413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85800"/>
            <a:ext cx="422144" cy="5486400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7EAFFD-2BD1-4600-B034-EEF700787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B6583A-2564-4FC3-AFC6-8CD6AE507A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2026" y="540167"/>
            <a:ext cx="5828376" cy="2135867"/>
          </a:xfrm>
        </p:spPr>
        <p:txBody>
          <a:bodyPr anchor="b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Bible verses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CB6F3961-B682-4C80-AD24-C68BC8D704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45"/>
          <a:stretch/>
        </p:blipFill>
        <p:spPr>
          <a:xfrm>
            <a:off x="413003" y="685800"/>
            <a:ext cx="4073933" cy="54864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D4B5F26-8713-4267-9186-183BB809C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72C66DF-2004-4C24-8C07-554E41490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BB3B2C43-5E36-4768-8319-6752D24B4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B044326E-7BB3-4929-BE33-05CA64DBB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731CF4E0-AA2D-43CA-A528-C52FB1582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DE58D1-CD9D-46F3-B910-C5DB669FC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89319" y="576263"/>
            <a:ext cx="5054196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 dirty="0">
                <a:solidFill>
                  <a:srgbClr val="0070C0"/>
                </a:solidFill>
              </a:rPr>
              <a:t>Decorations</a:t>
            </a: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28BFBAA4-B234-4B98-A9A2-B4C1FBD52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563" r="-1" b="-1"/>
          <a:stretch/>
        </p:blipFill>
        <p:spPr>
          <a:xfrm>
            <a:off x="-6472" y="10"/>
            <a:ext cx="5486394" cy="6857982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3B083774-A903-4B1B-BC6A-94C1F048E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79921" y="0"/>
            <a:ext cx="287517" cy="6857992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26" name="Straight Connector 17">
            <a:extLst>
              <a:ext uri="{FF2B5EF4-FFF2-40B4-BE49-F238E27FC236}">
                <a16:creationId xmlns:a16="http://schemas.microsoft.com/office/drawing/2014/main" id="{5D5FB189-1F48-4A47-B036-6AF7E11A8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504676" y="-14198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9">
            <a:extLst>
              <a:ext uri="{FF2B5EF4-FFF2-40B4-BE49-F238E27FC236}">
                <a16:creationId xmlns:a16="http://schemas.microsoft.com/office/drawing/2014/main" id="{C5B335DD-3163-4EC5-8B6B-2AB53E64D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8EC6A1-D299-4AFF-AD16-9ADC9A31F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DCBD2-700E-4848-B12D-DFF1D70C43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3049" y="890588"/>
            <a:ext cx="3922908" cy="4881562"/>
          </a:xfrm>
        </p:spPr>
        <p:txBody>
          <a:bodyPr vert="horz" lIns="91440" tIns="45720" rIns="91440" bIns="45720" rtlCol="0" anchor="b" anchorCtr="1">
            <a:noAutofit/>
          </a:bodyPr>
          <a:lstStyle/>
          <a:p>
            <a:pPr lvl="0"/>
            <a:r>
              <a:rPr lang="en-US" sz="6000" b="1" dirty="0">
                <a:solidFill>
                  <a:srgbClr val="0070C0"/>
                </a:solidFill>
              </a:rPr>
              <a:t>What materials do you need for making your picture book? </a:t>
            </a:r>
          </a:p>
        </p:txBody>
      </p:sp>
      <p:pic>
        <p:nvPicPr>
          <p:cNvPr id="6" name="Graphic 5" descr="Open Book">
            <a:extLst>
              <a:ext uri="{FF2B5EF4-FFF2-40B4-BE49-F238E27FC236}">
                <a16:creationId xmlns:a16="http://schemas.microsoft.com/office/drawing/2014/main" id="{6F133E79-8F7A-46EF-B83E-F8DC5BB0E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0829" y="699898"/>
            <a:ext cx="5472301" cy="54723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85EE6CD-C61E-4F22-9787-1ADF1D3EB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493126" y="699894"/>
            <a:ext cx="698873" cy="546669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chemeClr val="accent5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060C424-AE6E-4E63-BB6C-303952196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3A5461B-0FE0-4F7B-B087-D898AA153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6113EED-8B51-4277-82C3-12E98FBF3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35E80E-74A5-4C84-AFA7-81D390E23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5D57E6A-AE34-46FE-BD4C-404A24619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24043F-4FD2-49B1-B950-D6545F54B3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899" y="576263"/>
            <a:ext cx="4114046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 dirty="0">
                <a:solidFill>
                  <a:srgbClr val="0070C0"/>
                </a:solidFill>
              </a:rPr>
              <a:t>Markers, crayons, pencils or paints.</a:t>
            </a:r>
          </a:p>
        </p:txBody>
      </p:sp>
      <p:pic>
        <p:nvPicPr>
          <p:cNvPr id="4" name="Picture 3" descr="A pile of colored pencils&#10;&#10;Description automatically generated with low confidence">
            <a:extLst>
              <a:ext uri="{FF2B5EF4-FFF2-40B4-BE49-F238E27FC236}">
                <a16:creationId xmlns:a16="http://schemas.microsoft.com/office/drawing/2014/main" id="{20A7734D-26A8-4AA9-90B5-FE60443E3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9" r="-2" b="22845"/>
          <a:stretch/>
        </p:blipFill>
        <p:spPr>
          <a:xfrm>
            <a:off x="5702789" y="685800"/>
            <a:ext cx="5426835" cy="54864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46D1DC4-2D1F-447F-BBC7-DA989F74C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129623" y="685801"/>
            <a:ext cx="367840" cy="5486400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90EFF27-7223-4E61-A745-1BF48F1FB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A2D9D10-14FB-49FA-9A1A-8E9D1D31C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9D62F4B-698C-4A3E-B150-8D32AEC26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33D699-F972-442A-9111-79DD65A42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CB0E37-DA39-43FD-AA53-B5F23D898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3" y="-5610"/>
            <a:ext cx="692763" cy="699899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C4A765-D564-4CAD-8AAD-184C71DAE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A69002-456A-49D5-AA90-C726BA80DC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3812" y="540167"/>
            <a:ext cx="4816589" cy="2135867"/>
          </a:xfrm>
        </p:spPr>
        <p:txBody>
          <a:bodyPr anchor="b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A pair of scissors.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56798D20-3AA8-406A-BD38-258ED018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15" y="699900"/>
            <a:ext cx="5031557" cy="465419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28B1DC-0672-4B37-99C8-1A33D3D31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FDB89D3-7786-4CAE-BB16-92D36C825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8EC6A1-D299-4AFF-AD16-9ADC9A31F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B3E5B-228C-414D-BDEA-5F0B050D07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5815" y="660916"/>
            <a:ext cx="3922908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 dirty="0">
                <a:solidFill>
                  <a:srgbClr val="0070C0"/>
                </a:solidFill>
              </a:rPr>
              <a:t>Glue or paste.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12BC5C1F-45AA-4229-BDC0-D44E0EE311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2753" y="699898"/>
            <a:ext cx="6840376" cy="54723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85EE6CD-C61E-4F22-9787-1ADF1D3EB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493126" y="699894"/>
            <a:ext cx="698873" cy="546669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chemeClr val="accent5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60C424-AE6E-4E63-BB6C-303952196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A5461B-0FE0-4F7B-B087-D898AA153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FE596999-15F9-4E0E-82EB-F1B8D2189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2D5404B4-0F45-458D-B434-191690E9D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3645551C-35B5-41F9-A75A-143061EDA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67B086-9C2D-48A4-A7F6-E3484A353E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899" y="540167"/>
            <a:ext cx="5828376" cy="2135867"/>
          </a:xfrm>
        </p:spPr>
        <p:txBody>
          <a:bodyPr anchor="b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Cardboard and papers.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E305DC79-81E2-47F1-BB18-EBDCCEB779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3845"/>
          <a:stretch/>
        </p:blipFill>
        <p:spPr>
          <a:xfrm>
            <a:off x="7084660" y="1143000"/>
            <a:ext cx="4754880" cy="4572000"/>
          </a:xfrm>
          <a:prstGeom prst="rect">
            <a:avLst/>
          </a:prstGeom>
        </p:spPr>
      </p:pic>
      <p:cxnSp>
        <p:nvCxnSpPr>
          <p:cNvPr id="25" name="Straight Connector 15">
            <a:extLst>
              <a:ext uri="{FF2B5EF4-FFF2-40B4-BE49-F238E27FC236}">
                <a16:creationId xmlns:a16="http://schemas.microsoft.com/office/drawing/2014/main" id="{552757AA-E99D-44ED-A804-DA2F1791A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17">
            <a:extLst>
              <a:ext uri="{FF2B5EF4-FFF2-40B4-BE49-F238E27FC236}">
                <a16:creationId xmlns:a16="http://schemas.microsoft.com/office/drawing/2014/main" id="{9C2FEDF6-F60C-4313-BC66-51AF20AB3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839540" y="1143000"/>
            <a:ext cx="352460" cy="4572000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27" name="Straight Connector 19">
            <a:extLst>
              <a:ext uri="{FF2B5EF4-FFF2-40B4-BE49-F238E27FC236}">
                <a16:creationId xmlns:a16="http://schemas.microsoft.com/office/drawing/2014/main" id="{FE74BA33-262A-49BB-92B7-8C02967D7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5621205-47FC-4F38-A5F1-2B51B18D0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DDEF9B-2233-4051-99AC-8517EE8D1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1FDE02-5459-4A0A-AF7C-D5D5F3FF2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C33FEE-E256-4E94-AF08-1D4273FDDC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900" y="540167"/>
            <a:ext cx="4592014" cy="2135867"/>
          </a:xfrm>
        </p:spPr>
        <p:txBody>
          <a:bodyPr anchor="b">
            <a:normAutofit/>
          </a:bodyPr>
          <a:lstStyle/>
          <a:p>
            <a:pPr lvl="0" algn="ctr"/>
            <a:r>
              <a:rPr lang="en-GB" sz="4800" b="1" dirty="0">
                <a:solidFill>
                  <a:srgbClr val="0070C0"/>
                </a:solidFill>
              </a:rPr>
              <a:t>Pictures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890C9-AE7F-4FC0-BF84-CEDD4EAA11F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2900" y="2880452"/>
            <a:ext cx="4592014" cy="3095445"/>
          </a:xfrm>
        </p:spPr>
        <p:txBody>
          <a:bodyPr anchor="t">
            <a:normAutofit/>
          </a:bodyPr>
          <a:lstStyle/>
          <a:p>
            <a:pPr lvl="0"/>
            <a:r>
              <a:rPr lang="en-GB" sz="4000" dirty="0">
                <a:solidFill>
                  <a:srgbClr val="0070C0"/>
                </a:solidFill>
              </a:rPr>
              <a:t>Photos.</a:t>
            </a:r>
          </a:p>
          <a:p>
            <a:pPr lvl="0"/>
            <a:r>
              <a:rPr lang="en-GB" sz="4000" dirty="0">
                <a:solidFill>
                  <a:srgbClr val="0070C0"/>
                </a:solidFill>
              </a:rPr>
              <a:t>Drawings.</a:t>
            </a:r>
          </a:p>
          <a:p>
            <a:pPr lvl="0"/>
            <a:r>
              <a:rPr lang="en-GB" sz="4000" dirty="0">
                <a:solidFill>
                  <a:srgbClr val="0070C0"/>
                </a:solidFill>
              </a:rPr>
              <a:t>Magazine pictures.</a:t>
            </a:r>
          </a:p>
          <a:p>
            <a:pPr lvl="0"/>
            <a:r>
              <a:rPr lang="en-GB" sz="4000" dirty="0">
                <a:solidFill>
                  <a:srgbClr val="0070C0"/>
                </a:solidFill>
              </a:rPr>
              <a:t>Decorations.</a:t>
            </a: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72FA04E3-CE80-42E0-9145-B6902B0B56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42" r="24411"/>
          <a:stretch/>
        </p:blipFill>
        <p:spPr>
          <a:xfrm>
            <a:off x="5554530" y="684874"/>
            <a:ext cx="3166417" cy="5481712"/>
          </a:xfrm>
          <a:prstGeom prst="rect">
            <a:avLst/>
          </a:prstGeom>
          <a:noFill/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24142A-090C-4367-ADD3-AB2C4EA568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39"/>
          <a:stretch/>
        </p:blipFill>
        <p:spPr>
          <a:xfrm>
            <a:off x="8826013" y="684876"/>
            <a:ext cx="2669657" cy="2706178"/>
          </a:xfrm>
          <a:prstGeom prst="rect">
            <a:avLst/>
          </a:prstGeom>
          <a:noFill/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F8ADAFA1-2C79-4621-AFBD-B50EF9B3FD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895" r="-5" b="18960"/>
          <a:stretch/>
        </p:blipFill>
        <p:spPr>
          <a:xfrm>
            <a:off x="8842420" y="3506136"/>
            <a:ext cx="2655433" cy="2660457"/>
          </a:xfrm>
          <a:prstGeom prst="rect">
            <a:avLst/>
          </a:prstGeom>
          <a:noFill/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A2B9F8-7288-48DA-B457-2B9CFDA65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40DDD347-C608-4107-A321-FC0A9D5D6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504676" y="3514829"/>
            <a:ext cx="687324" cy="2651759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CD331AB-20C7-4012-8AA5-E2EF40F15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8EC6A1-D299-4AFF-AD16-9ADC9A31F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7F4223-CB1D-46F6-BEAF-D5F0630D43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899" y="576263"/>
            <a:ext cx="3922908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800" b="1" dirty="0">
                <a:solidFill>
                  <a:srgbClr val="0070C0"/>
                </a:solidFill>
              </a:rPr>
              <a:t>Book binders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1BFF6231-B636-4F87-9BC1-463215A95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3221" y="1183344"/>
            <a:ext cx="6899909" cy="4988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85EE6CD-C61E-4F22-9787-1ADF1D3EB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493126" y="699894"/>
            <a:ext cx="698873" cy="5466696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chemeClr val="accent5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60C424-AE6E-4E63-BB6C-303952196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A5461B-0FE0-4F7B-B087-D898AA153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6">
            <a:extLst>
              <a:ext uri="{FF2B5EF4-FFF2-40B4-BE49-F238E27FC236}">
                <a16:creationId xmlns:a16="http://schemas.microsoft.com/office/drawing/2014/main" id="{482F11BC-0096-4F9C-BAA6-E7D36C1E5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0" name="Rectangle 28">
            <a:extLst>
              <a:ext uri="{FF2B5EF4-FFF2-40B4-BE49-F238E27FC236}">
                <a16:creationId xmlns:a16="http://schemas.microsoft.com/office/drawing/2014/main" id="{2FA1E615-6866-4975-BEB0-8A6DCCEFB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Rectangle 30">
            <a:extLst>
              <a:ext uri="{FF2B5EF4-FFF2-40B4-BE49-F238E27FC236}">
                <a16:creationId xmlns:a16="http://schemas.microsoft.com/office/drawing/2014/main" id="{9F49980E-1F13-46BA-BFC3-59DA3D861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AE9F7-546B-4087-A20C-04BC3F3C97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6941" y="1155222"/>
            <a:ext cx="5228393" cy="4010849"/>
          </a:xfrm>
        </p:spPr>
        <p:txBody>
          <a:bodyPr vert="horz" lIns="91440" tIns="45720" rIns="91440" bIns="45720" rtlCol="0" anchor="b" anchorCtr="1">
            <a:normAutofit/>
          </a:bodyPr>
          <a:lstStyle/>
          <a:p>
            <a:pPr lvl="0"/>
            <a:r>
              <a:rPr lang="en-US" sz="6600" b="1" dirty="0"/>
              <a:t>A picture </a:t>
            </a:r>
            <a:br>
              <a:rPr lang="en-US" sz="6600" b="1" dirty="0"/>
            </a:br>
            <a:r>
              <a:rPr lang="en-US" sz="6600" b="1" dirty="0"/>
              <a:t>book </a:t>
            </a:r>
            <a:br>
              <a:rPr lang="en-US" sz="6600" b="1" dirty="0"/>
            </a:br>
            <a:r>
              <a:rPr lang="en-US" sz="6600" b="1" dirty="0"/>
              <a:t>can be about your family.</a:t>
            </a:r>
          </a:p>
        </p:txBody>
      </p:sp>
      <p:sp>
        <p:nvSpPr>
          <p:cNvPr id="42" name="Rectangle 32">
            <a:extLst>
              <a:ext uri="{FF2B5EF4-FFF2-40B4-BE49-F238E27FC236}">
                <a16:creationId xmlns:a16="http://schemas.microsoft.com/office/drawing/2014/main" id="{0E2E7D1F-2146-4351-B555-F7AD66F91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95999" y="695340"/>
            <a:ext cx="5391683" cy="5476855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BD549E-3EC9-4926-93A3-70CCC381F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59" r="19691"/>
          <a:stretch/>
        </p:blipFill>
        <p:spPr>
          <a:xfrm>
            <a:off x="6620386" y="1246946"/>
            <a:ext cx="4364109" cy="4364109"/>
          </a:xfrm>
          <a:prstGeom prst="rect">
            <a:avLst/>
          </a:prstGeom>
        </p:spPr>
      </p:pic>
      <p:cxnSp>
        <p:nvCxnSpPr>
          <p:cNvPr id="43" name="Straight Connector 34">
            <a:extLst>
              <a:ext uri="{FF2B5EF4-FFF2-40B4-BE49-F238E27FC236}">
                <a16:creationId xmlns:a16="http://schemas.microsoft.com/office/drawing/2014/main" id="{CD8C7CAC-1828-45F3-9C70-DE1294FA2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36">
            <a:extLst>
              <a:ext uri="{FF2B5EF4-FFF2-40B4-BE49-F238E27FC236}">
                <a16:creationId xmlns:a16="http://schemas.microsoft.com/office/drawing/2014/main" id="{AC52D459-9D8C-45C6-9998-FE9189062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470D511-62A3-4BF5-A46C-4A53DDCC0FAE}"/>
              </a:ext>
            </a:extLst>
          </p:cNvPr>
          <p:cNvSpPr txBox="1"/>
          <p:nvPr/>
        </p:nvSpPr>
        <p:spPr>
          <a:xfrm>
            <a:off x="8714797" y="5612993"/>
            <a:ext cx="24352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/>
              <a:t>https://foter.com/f6/photo/22064685858/3dcacb1c08/</a:t>
            </a:r>
            <a:endParaRPr lang="en-GB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Background Gray Rectangle">
            <a:extLst>
              <a:ext uri="{FF2B5EF4-FFF2-40B4-BE49-F238E27FC236}">
                <a16:creationId xmlns:a16="http://schemas.microsoft.com/office/drawing/2014/main" id="{B65D7E18-2636-47CB-BDA7-4DE8C5BEB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Background Gray Rectangle">
            <a:extLst>
              <a:ext uri="{FF2B5EF4-FFF2-40B4-BE49-F238E27FC236}">
                <a16:creationId xmlns:a16="http://schemas.microsoft.com/office/drawing/2014/main" id="{1FF5E391-13EA-4378-95B1-C73488181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White Rectangle">
            <a:extLst>
              <a:ext uri="{FF2B5EF4-FFF2-40B4-BE49-F238E27FC236}">
                <a16:creationId xmlns:a16="http://schemas.microsoft.com/office/drawing/2014/main" id="{AD0DC7A3-7ED0-4155-ADCF-D332541FA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31FD34F7-78B3-4B36-A64C-5FC349EEF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322" b="24510"/>
          <a:stretch/>
        </p:blipFill>
        <p:spPr>
          <a:xfrm>
            <a:off x="777875" y="671603"/>
            <a:ext cx="10715253" cy="5500598"/>
          </a:xfrm>
          <a:prstGeom prst="rect">
            <a:avLst/>
          </a:prstGeom>
        </p:spPr>
      </p:pic>
      <p:cxnSp>
        <p:nvCxnSpPr>
          <p:cNvPr id="20" name="Vertical Connector">
            <a:extLst>
              <a:ext uri="{FF2B5EF4-FFF2-40B4-BE49-F238E27FC236}">
                <a16:creationId xmlns:a16="http://schemas.microsoft.com/office/drawing/2014/main" id="{4CDF7082-55B3-4B7D-8ECF-F1C96C500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Horizontal Connector 2">
            <a:extLst>
              <a:ext uri="{FF2B5EF4-FFF2-40B4-BE49-F238E27FC236}">
                <a16:creationId xmlns:a16="http://schemas.microsoft.com/office/drawing/2014/main" id="{67D64140-8BC6-4CD1-8C2A-FB5BCE235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Background Gray Rectangle">
            <a:extLst>
              <a:ext uri="{FF2B5EF4-FFF2-40B4-BE49-F238E27FC236}">
                <a16:creationId xmlns:a16="http://schemas.microsoft.com/office/drawing/2014/main" id="{B65D7E18-2636-47CB-BDA7-4DE8C5BEB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Background Gray Rectangle">
            <a:extLst>
              <a:ext uri="{FF2B5EF4-FFF2-40B4-BE49-F238E27FC236}">
                <a16:creationId xmlns:a16="http://schemas.microsoft.com/office/drawing/2014/main" id="{1FF5E391-13EA-4378-95B1-C73488181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White Rectangle">
            <a:extLst>
              <a:ext uri="{FF2B5EF4-FFF2-40B4-BE49-F238E27FC236}">
                <a16:creationId xmlns:a16="http://schemas.microsoft.com/office/drawing/2014/main" id="{AD0DC7A3-7ED0-4155-ADCF-D332541FA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EBF0A892-53FD-454B-B652-D5C761E2A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752"/>
          <a:stretch/>
        </p:blipFill>
        <p:spPr>
          <a:xfrm>
            <a:off x="777875" y="671603"/>
            <a:ext cx="10715253" cy="5500598"/>
          </a:xfrm>
          <a:prstGeom prst="rect">
            <a:avLst/>
          </a:prstGeom>
        </p:spPr>
      </p:pic>
      <p:cxnSp>
        <p:nvCxnSpPr>
          <p:cNvPr id="13" name="Vertical Connector">
            <a:extLst>
              <a:ext uri="{FF2B5EF4-FFF2-40B4-BE49-F238E27FC236}">
                <a16:creationId xmlns:a16="http://schemas.microsoft.com/office/drawing/2014/main" id="{4CDF7082-55B3-4B7D-8ECF-F1C96C500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Horizontal Connector 2">
            <a:extLst>
              <a:ext uri="{FF2B5EF4-FFF2-40B4-BE49-F238E27FC236}">
                <a16:creationId xmlns:a16="http://schemas.microsoft.com/office/drawing/2014/main" id="{67D64140-8BC6-4CD1-8C2A-FB5BCE235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Background Gray Rectangle">
            <a:extLst>
              <a:ext uri="{FF2B5EF4-FFF2-40B4-BE49-F238E27FC236}">
                <a16:creationId xmlns:a16="http://schemas.microsoft.com/office/drawing/2014/main" id="{05C5A40C-F9AD-4C93-97FA-358B169FE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-14198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BA2F9-823C-4214-A440-604B5DB2F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B92431-B474-487C-98A7-621A5D059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24" y="685800"/>
            <a:ext cx="121920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D6C7F0-D050-4085-9870-2360158306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6676" y="680189"/>
            <a:ext cx="10515600" cy="2510463"/>
          </a:xfrm>
        </p:spPr>
        <p:txBody>
          <a:bodyPr anchor="b" anchorCtr="1">
            <a:normAutofit/>
          </a:bodyPr>
          <a:lstStyle/>
          <a:p>
            <a:pPr lvl="0" algn="ctr"/>
            <a:r>
              <a:rPr lang="en-GB" sz="4800" b="1" dirty="0">
                <a:solidFill>
                  <a:srgbClr val="0070C0"/>
                </a:solidFill>
              </a:rPr>
              <a:t>What does the bible says?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8BED632-3F93-4C38-BB9D-D6B36E107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59" y="68019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B122E-A543-401A-BBB7-51725881488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70033" y="3429000"/>
            <a:ext cx="9848887" cy="2457997"/>
          </a:xfrm>
        </p:spPr>
        <p:txBody>
          <a:bodyPr anchorCtr="1">
            <a:normAutofit/>
          </a:bodyPr>
          <a:lstStyle/>
          <a:p>
            <a:pPr marL="0" lvl="0" indent="0" algn="ctr">
              <a:buNone/>
            </a:pPr>
            <a:endParaRPr lang="en-GB" sz="1800" dirty="0"/>
          </a:p>
          <a:p>
            <a:pPr lvl="0" algn="ctr"/>
            <a:r>
              <a:rPr lang="en-GB" sz="1800" b="1" dirty="0"/>
              <a:t>Tell it to your children, and let your children tell it to your children, and their children to the next generation.</a:t>
            </a:r>
          </a:p>
          <a:p>
            <a:pPr marL="0" lvl="0" indent="0" algn="ctr">
              <a:buNone/>
            </a:pPr>
            <a:r>
              <a:rPr lang="en-GB" sz="1800" b="1" dirty="0"/>
              <a:t>                                              </a:t>
            </a:r>
            <a:r>
              <a:rPr lang="en-GB" sz="1800" b="1"/>
              <a:t>Joel 1:3 NIV</a:t>
            </a:r>
            <a:endParaRPr lang="en-GB" sz="1800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0D2A0D4-02A1-4D54-B25A-DF0DD9DD0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Background Gray Rectangle">
            <a:extLst>
              <a:ext uri="{FF2B5EF4-FFF2-40B4-BE49-F238E27FC236}">
                <a16:creationId xmlns:a16="http://schemas.microsoft.com/office/drawing/2014/main" id="{7C29659F-4824-4724-9EF7-F02D022C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-14198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320DB0BB-2305-4947-B0BD-DD912E29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8EC74D-822E-4B1F-B783-61748BBCFA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0012" y="943156"/>
            <a:ext cx="5217894" cy="4936742"/>
          </a:xfrm>
        </p:spPr>
        <p:txBody>
          <a:bodyPr anchor="ctr" anchorCtr="1">
            <a:normAutofit/>
          </a:bodyPr>
          <a:lstStyle/>
          <a:p>
            <a:pPr lvl="0"/>
            <a:r>
              <a:rPr lang="en-GB" sz="4800" b="1">
                <a:solidFill>
                  <a:schemeClr val="tx1">
                    <a:lumMod val="85000"/>
                    <a:lumOff val="15000"/>
                  </a:schemeClr>
                </a:solidFill>
              </a:rPr>
              <a:t>My picture 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E6D2B-8D3B-4C59-A4B7-FF502C6444D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1" y="1032387"/>
            <a:ext cx="4988888" cy="4847511"/>
          </a:xfrm>
        </p:spPr>
        <p:txBody>
          <a:bodyPr anchor="ctr">
            <a:normAutofit/>
          </a:bodyPr>
          <a:lstStyle/>
          <a:p>
            <a:pPr lvl="0"/>
            <a:endParaRPr lang="en-GB" sz="1800"/>
          </a:p>
          <a:p>
            <a:pPr lvl="0"/>
            <a:r>
              <a:rPr lang="en-GB" sz="1800"/>
              <a:t>Now make your own picture book and share it with someone.</a:t>
            </a:r>
          </a:p>
          <a:p>
            <a:pPr marL="0" lvl="0" indent="0">
              <a:buNone/>
            </a:pPr>
            <a:endParaRPr lang="en-GB" sz="1800"/>
          </a:p>
          <a:p>
            <a:pPr lvl="0"/>
            <a:r>
              <a:rPr lang="en-GB" sz="1800"/>
              <a:t>Explain to them why you have chosen to do your picture book.</a:t>
            </a:r>
          </a:p>
        </p:txBody>
      </p:sp>
      <p:cxnSp>
        <p:nvCxnSpPr>
          <p:cNvPr id="22" name="Straight Connector 11">
            <a:extLst>
              <a:ext uri="{FF2B5EF4-FFF2-40B4-BE49-F238E27FC236}">
                <a16:creationId xmlns:a16="http://schemas.microsoft.com/office/drawing/2014/main" id="{451EEBAC-7FE3-4931-B6B6-8DBD416D7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3">
            <a:extLst>
              <a:ext uri="{FF2B5EF4-FFF2-40B4-BE49-F238E27FC236}">
                <a16:creationId xmlns:a16="http://schemas.microsoft.com/office/drawing/2014/main" id="{C3283366-6C8D-422F-9759-B3E4A3523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Background Gray Rectangle">
            <a:extLst>
              <a:ext uri="{FF2B5EF4-FFF2-40B4-BE49-F238E27FC236}">
                <a16:creationId xmlns:a16="http://schemas.microsoft.com/office/drawing/2014/main" id="{C0AFFA58-C83A-41B6-8917-09516BF35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-14198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0DB0BB-2305-4947-B0BD-DD912E29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D1BF98-1E7C-440B-B04C-9924C7585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30054"/>
            <a:ext cx="12191999" cy="3527945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33038C-665D-4B87-81A2-4783941FB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0011" y="2934031"/>
            <a:ext cx="5665969" cy="2945867"/>
          </a:xfrm>
        </p:spPr>
        <p:txBody>
          <a:bodyPr anchor="t" anchorCtr="1">
            <a:normAutofit/>
          </a:bodyPr>
          <a:lstStyle/>
          <a:p>
            <a:pPr lvl="0"/>
            <a:r>
              <a:rPr lang="en-GB" sz="4800" b="1"/>
              <a:t>Demonstration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5B328-5990-450B-80AB-47E8C4986E1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77277" y="3324444"/>
            <a:ext cx="4707611" cy="2562549"/>
          </a:xfrm>
        </p:spPr>
        <p:txBody>
          <a:bodyPr anchor="t">
            <a:normAutofit/>
          </a:bodyPr>
          <a:lstStyle/>
          <a:p>
            <a:pPr lvl="0"/>
            <a:endParaRPr lang="en-GB" sz="1800"/>
          </a:p>
          <a:p>
            <a:pPr lvl="0"/>
            <a:r>
              <a:rPr lang="en-GB" sz="1800"/>
              <a:t>The presenter’s picture story book on the creation story from the bible.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51EEBAC-7FE3-4931-B6B6-8DBD416D7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9B5849-B33A-45A5-A4AF-74925D7EB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59" y="68019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3283366-6C8D-422F-9759-B3E4A3523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Background Gray Rectangle">
            <a:extLst>
              <a:ext uri="{FF2B5EF4-FFF2-40B4-BE49-F238E27FC236}">
                <a16:creationId xmlns:a16="http://schemas.microsoft.com/office/drawing/2014/main" id="{9B10F40A-E087-4CEB-9FE5-C7EEA4CED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Background Gray Rectangle">
            <a:extLst>
              <a:ext uri="{FF2B5EF4-FFF2-40B4-BE49-F238E27FC236}">
                <a16:creationId xmlns:a16="http://schemas.microsoft.com/office/drawing/2014/main" id="{EC1C013B-C078-4D80-BBB4-0CE08DDCC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White Rectangle">
            <a:extLst>
              <a:ext uri="{FF2B5EF4-FFF2-40B4-BE49-F238E27FC236}">
                <a16:creationId xmlns:a16="http://schemas.microsoft.com/office/drawing/2014/main" id="{FE4D53DE-7016-40E0-A03F-0FB38961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Vertical Connector">
            <a:extLst>
              <a:ext uri="{FF2B5EF4-FFF2-40B4-BE49-F238E27FC236}">
                <a16:creationId xmlns:a16="http://schemas.microsoft.com/office/drawing/2014/main" id="{F2775DA2-2C5C-4C85-B4BF-8DB3BFB49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Horizontal Connector 2">
            <a:extLst>
              <a:ext uri="{FF2B5EF4-FFF2-40B4-BE49-F238E27FC236}">
                <a16:creationId xmlns:a16="http://schemas.microsoft.com/office/drawing/2014/main" id="{71A93627-6626-4571-A65B-6236ACAFB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D3C07217-FE58-46BC-9AD1-F863F7629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890587"/>
            <a:ext cx="7620000" cy="50768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079F1D-FD45-4FFD-BC68-668A8736601D}"/>
              </a:ext>
            </a:extLst>
          </p:cNvPr>
          <p:cNvSpPr txBox="1"/>
          <p:nvPr/>
        </p:nvSpPr>
        <p:spPr>
          <a:xfrm>
            <a:off x="5392512" y="5973022"/>
            <a:ext cx="61975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/>
              <a:t>https://foter.com/f6/photo/33070370920/607acd6806/?fbclid=IwAR3HrYgONNSpcWxHQrnPCV0-XCaDSOd6aBrqwD3kqBCwOuUpIcNK5oteUq0</a:t>
            </a:r>
            <a:endParaRPr lang="en-GB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9D62F4B-698C-4A3E-B150-8D32AEC26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033D699-F972-442A-9111-79DD65A42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8CB0E37-DA39-43FD-AA53-B5F23D898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3" y="-5610"/>
            <a:ext cx="692763" cy="699899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6C4A765-D564-4CAD-8AAD-184C71DAE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4488780-784E-41E5-BB8E-952858B2A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15" y="699900"/>
            <a:ext cx="5031557" cy="3434037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38677F2-DD43-4FCD-9977-197F54296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4005" y="2879725"/>
            <a:ext cx="4535714" cy="3095625"/>
          </a:xfrm>
          <a:prstGeom prst="rect">
            <a:avLst/>
          </a:prstGeom>
        </p:spPr>
      </p:pic>
      <p:cxnSp>
        <p:nvCxnSpPr>
          <p:cNvPr id="45" name="Straight Connector 29">
            <a:extLst>
              <a:ext uri="{FF2B5EF4-FFF2-40B4-BE49-F238E27FC236}">
                <a16:creationId xmlns:a16="http://schemas.microsoft.com/office/drawing/2014/main" id="{EA28B1DC-0672-4B37-99C8-1A33D3D31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31">
            <a:extLst>
              <a:ext uri="{FF2B5EF4-FFF2-40B4-BE49-F238E27FC236}">
                <a16:creationId xmlns:a16="http://schemas.microsoft.com/office/drawing/2014/main" id="{FFDB89D3-7786-4CAE-BB16-92D36C825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63C69E8-7614-40C5-84F1-86752BE30D27}"/>
              </a:ext>
            </a:extLst>
          </p:cNvPr>
          <p:cNvSpPr txBox="1"/>
          <p:nvPr/>
        </p:nvSpPr>
        <p:spPr>
          <a:xfrm>
            <a:off x="8923193" y="5975350"/>
            <a:ext cx="20473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/>
              <a:t>https://foter.com/photo5/person-fun-family/</a:t>
            </a:r>
            <a:endParaRPr lang="en-GB" sz="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DFA898-52ED-4C2E-A854-8959B5C27901}"/>
              </a:ext>
            </a:extLst>
          </p:cNvPr>
          <p:cNvSpPr txBox="1"/>
          <p:nvPr/>
        </p:nvSpPr>
        <p:spPr>
          <a:xfrm>
            <a:off x="607489" y="4133937"/>
            <a:ext cx="18614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/>
              <a:t>https://foter.com/photo5/family-love-3/</a:t>
            </a:r>
            <a:endParaRPr lang="en-GB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Background Gray Rectangle">
            <a:extLst>
              <a:ext uri="{FF2B5EF4-FFF2-40B4-BE49-F238E27FC236}">
                <a16:creationId xmlns:a16="http://schemas.microsoft.com/office/drawing/2014/main" id="{B65D7E18-2636-47CB-BDA7-4DE8C5BEB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Background Gray Rectangle">
            <a:extLst>
              <a:ext uri="{FF2B5EF4-FFF2-40B4-BE49-F238E27FC236}">
                <a16:creationId xmlns:a16="http://schemas.microsoft.com/office/drawing/2014/main" id="{1FF5E391-13EA-4378-95B1-C73488181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White Rectangle">
            <a:extLst>
              <a:ext uri="{FF2B5EF4-FFF2-40B4-BE49-F238E27FC236}">
                <a16:creationId xmlns:a16="http://schemas.microsoft.com/office/drawing/2014/main" id="{AD0DC7A3-7ED0-4155-ADCF-D332541FA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7175DC-BD0C-44FE-AD24-D913A93607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554"/>
          <a:stretch/>
        </p:blipFill>
        <p:spPr>
          <a:xfrm>
            <a:off x="777875" y="671603"/>
            <a:ext cx="10715253" cy="5500598"/>
          </a:xfrm>
          <a:prstGeom prst="rect">
            <a:avLst/>
          </a:prstGeom>
        </p:spPr>
      </p:pic>
      <p:cxnSp>
        <p:nvCxnSpPr>
          <p:cNvPr id="20" name="Vertical Connector">
            <a:extLst>
              <a:ext uri="{FF2B5EF4-FFF2-40B4-BE49-F238E27FC236}">
                <a16:creationId xmlns:a16="http://schemas.microsoft.com/office/drawing/2014/main" id="{4CDF7082-55B3-4B7D-8ECF-F1C96C500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Horizontal Connector 2">
            <a:extLst>
              <a:ext uri="{FF2B5EF4-FFF2-40B4-BE49-F238E27FC236}">
                <a16:creationId xmlns:a16="http://schemas.microsoft.com/office/drawing/2014/main" id="{67D64140-8BC6-4CD1-8C2A-FB5BCE235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3B9D0B0-6E20-470E-AD89-4673B17BC773}"/>
              </a:ext>
            </a:extLst>
          </p:cNvPr>
          <p:cNvSpPr txBox="1"/>
          <p:nvPr/>
        </p:nvSpPr>
        <p:spPr>
          <a:xfrm>
            <a:off x="9702922" y="6191933"/>
            <a:ext cx="19978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https://foter.com/photo5/family-shot-o/</a:t>
            </a:r>
          </a:p>
        </p:txBody>
      </p:sp>
    </p:spTree>
    <p:extLst>
      <p:ext uri="{BB962C8B-B14F-4D97-AF65-F5344CB8AC3E}">
        <p14:creationId xmlns:p14="http://schemas.microsoft.com/office/powerpoint/2010/main" val="1383542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9D62F4B-698C-4A3E-B150-8D32AEC26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33D699-F972-442A-9111-79DD65A42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CB0E37-DA39-43FD-AA53-B5F23D898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3" y="-5610"/>
            <a:ext cx="692763" cy="699899"/>
          </a:xfrm>
          <a:prstGeom prst="rect">
            <a:avLst/>
          </a:prstGeom>
          <a:solidFill>
            <a:srgbClr val="C34D54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C4A765-D564-4CAD-8AAD-184C71DAE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11D00-46EE-412F-9EBB-E6D413044F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3812" y="540167"/>
            <a:ext cx="4816589" cy="2135867"/>
          </a:xfrm>
        </p:spPr>
        <p:txBody>
          <a:bodyPr anchor="b" anchorCtr="1">
            <a:normAutofit/>
          </a:bodyPr>
          <a:lstStyle/>
          <a:p>
            <a:pPr lvl="0"/>
            <a:r>
              <a:rPr lang="en-GB" sz="4800" b="1" dirty="0">
                <a:solidFill>
                  <a:srgbClr val="0070C0"/>
                </a:solidFill>
              </a:rPr>
              <a:t>A picture book can be about trees.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412C532D-D09A-4738-8520-5E88B0267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15" y="699900"/>
            <a:ext cx="5031557" cy="5469083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28B1DC-0672-4B37-99C8-1A33D3D31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FDB89D3-7786-4CAE-BB16-92D36C825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51C3B6-A0D6-43F6-9F68-13666CDA5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EF3E42-675E-4E84-AA5A-E233060C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3B65B4-B443-446A-9981-E6E89B0B7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9B859ACE-8AA8-4B08-ABC9-2A5BD68480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2FD6970-15B8-49A1-B818-28F5A444F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36813" y="536813"/>
            <a:ext cx="6858000" cy="5784375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3C746E-959B-4CC4-A4F1-80AF26515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09374" y="118494"/>
            <a:ext cx="4444436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6000" b="1" dirty="0">
                <a:solidFill>
                  <a:srgbClr val="FFFFFF"/>
                </a:solidFill>
              </a:rPr>
              <a:t>Butterflies…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6C387B-06BE-490B-A22D-8EA8A67AA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4DCE841-D2A0-408E-8F2F-990D0105E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C34D5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setVTI">
  <a:themeElements>
    <a:clrScheme name="AnalogousFromRegularSeedRightStep">
      <a:dk1>
        <a:srgbClr val="000000"/>
      </a:dk1>
      <a:lt1>
        <a:srgbClr val="FFFFFF"/>
      </a:lt1>
      <a:dk2>
        <a:srgbClr val="3A3621"/>
      </a:dk2>
      <a:lt2>
        <a:srgbClr val="E2E8E8"/>
      </a:lt2>
      <a:accent1>
        <a:srgbClr val="C34D54"/>
      </a:accent1>
      <a:accent2>
        <a:srgbClr val="B1653B"/>
      </a:accent2>
      <a:accent3>
        <a:srgbClr val="BBA149"/>
      </a:accent3>
      <a:accent4>
        <a:srgbClr val="97AD39"/>
      </a:accent4>
      <a:accent5>
        <a:srgbClr val="72B346"/>
      </a:accent5>
      <a:accent6>
        <a:srgbClr val="3BB13D"/>
      </a:accent6>
      <a:hlink>
        <a:srgbClr val="30928C"/>
      </a:hlink>
      <a:folHlink>
        <a:srgbClr val="7F7F7F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setVTI" id="{17A3166B-76FF-4669-8F6D-D4251AE158D8}" vid="{4532814A-B5F8-4CFD-BC69-A007D492DA4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512</Words>
  <Application>Microsoft Office PowerPoint</Application>
  <PresentationFormat>Widescreen</PresentationFormat>
  <Paragraphs>78</Paragraphs>
  <Slides>44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Arial Black</vt:lpstr>
      <vt:lpstr>Calibri</vt:lpstr>
      <vt:lpstr>Calibri Light</vt:lpstr>
      <vt:lpstr>Dante</vt:lpstr>
      <vt:lpstr>Dante (Headings)2</vt:lpstr>
      <vt:lpstr>Helvetica Neue Medium</vt:lpstr>
      <vt:lpstr>Wingdings 2</vt:lpstr>
      <vt:lpstr>OffsetVTI</vt:lpstr>
      <vt:lpstr>My Picture Book Award </vt:lpstr>
      <vt:lpstr>What are we going to learn ?</vt:lpstr>
      <vt:lpstr>What is a picture book?</vt:lpstr>
      <vt:lpstr>A picture  book  can be about your family.</vt:lpstr>
      <vt:lpstr>PowerPoint Presentation</vt:lpstr>
      <vt:lpstr>PowerPoint Presentation</vt:lpstr>
      <vt:lpstr>PowerPoint Presentation</vt:lpstr>
      <vt:lpstr>A picture book can be about trees.</vt:lpstr>
      <vt:lpstr>Butterflies…</vt:lpstr>
      <vt:lpstr>Wild animals…</vt:lpstr>
      <vt:lpstr>Pets…</vt:lpstr>
      <vt:lpstr>Flowers…</vt:lpstr>
      <vt:lpstr>Fish…</vt:lpstr>
      <vt:lpstr>The starry heaven…</vt:lpstr>
      <vt:lpstr>Picture books are useful for learning…</vt:lpstr>
      <vt:lpstr>Good morals and behaviours.</vt:lpstr>
      <vt:lpstr>Stories such as bible stories.</vt:lpstr>
      <vt:lpstr>New words.</vt:lpstr>
      <vt:lpstr>To read. </vt:lpstr>
      <vt:lpstr>Concepts.</vt:lpstr>
      <vt:lpstr>What are the different types of picture books?</vt:lpstr>
      <vt:lpstr>Fairy-tales</vt:lpstr>
      <vt:lpstr>Fiction Stories</vt:lpstr>
      <vt:lpstr>Factual stories</vt:lpstr>
      <vt:lpstr>What can be found in picture books?</vt:lpstr>
      <vt:lpstr>Lots of beautiful colours</vt:lpstr>
      <vt:lpstr>Photos</vt:lpstr>
      <vt:lpstr>Magazine pictures</vt:lpstr>
      <vt:lpstr>Drawings or Art work</vt:lpstr>
      <vt:lpstr>Words or sentences</vt:lpstr>
      <vt:lpstr>Bible verses</vt:lpstr>
      <vt:lpstr>Decorations</vt:lpstr>
      <vt:lpstr>What materials do you need for making your picture book? </vt:lpstr>
      <vt:lpstr>Markers, crayons, pencils or paints.</vt:lpstr>
      <vt:lpstr>A pair of scissors.</vt:lpstr>
      <vt:lpstr>Glue or paste.</vt:lpstr>
      <vt:lpstr>Cardboard and papers.</vt:lpstr>
      <vt:lpstr>Pictures</vt:lpstr>
      <vt:lpstr>Book binders</vt:lpstr>
      <vt:lpstr>PowerPoint Presentation</vt:lpstr>
      <vt:lpstr>PowerPoint Presentation</vt:lpstr>
      <vt:lpstr>What does the bible says?</vt:lpstr>
      <vt:lpstr>My picture book</vt:lpstr>
      <vt:lpstr>Demonstration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Picture Book Award</dc:title>
  <dc:creator>Lawrence Pollard</dc:creator>
  <cp:lastModifiedBy>Natalie Davison</cp:lastModifiedBy>
  <cp:revision>12</cp:revision>
  <dcterms:created xsi:type="dcterms:W3CDTF">2021-02-28T18:06:11Z</dcterms:created>
  <dcterms:modified xsi:type="dcterms:W3CDTF">2021-03-06T16:27:56Z</dcterms:modified>
</cp:coreProperties>
</file>