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Acme" panose="020B0604020202020204" charset="0"/>
      <p:regular r:id="rId42"/>
    </p:embeddedFont>
    <p:embeddedFont>
      <p:font typeface="Calibri" panose="020F0502020204030204" pitchFamily="34" charset="0"/>
      <p:regular r:id="rId43"/>
      <p:bold r:id="rId44"/>
      <p:italic r:id="rId45"/>
      <p:boldItalic r:id="rId46"/>
    </p:embeddedFont>
    <p:embeddedFont>
      <p:font typeface="Cantarell"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6" name="Google Shape;166;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3" name="Google Shape;17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90a52f68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90a52f680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9" name="Google Shape;179;gc90a52f680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94" name="Google Shape;19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90a52f68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2" name="Google Shape;222;gc90a52f68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90a52f68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6" name="Google Shape;236;gc90a52f68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90a52f680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3" name="Google Shape;243;gc90a52f68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endParaRPr/>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90a52f680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0" name="Google Shape;250;gc90a52f68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90a52f680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4" name="Google Shape;264;gc90a52f68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9" name="Google Shape;279;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8" name="Google Shape;288;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306" name="Google Shape;30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c90a52f68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c90a52f680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6" name="Google Shape;316;gc90a52f680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5" name="Google Shape;325;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90a52f680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90a52f680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gc90a52f680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90a52f680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8" name="Google Shape;338;gc90a52f68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5" name="Google Shape;34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2" name="Google Shape;35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8" name="Google Shape;35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endParaRPr/>
          </a:p>
        </p:txBody>
      </p:sp>
      <p:sp>
        <p:nvSpPr>
          <p:cNvPr id="365" name="Google Shape;3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endParaRPr/>
          </a:p>
        </p:txBody>
      </p:sp>
      <p:sp>
        <p:nvSpPr>
          <p:cNvPr id="372" name="Google Shape;37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0" name="Google Shape;38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8" name="Google Shape;388;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5" name="Google Shape;405;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2" name="Google Shape;13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90a52f68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90a52f68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gc90a52f68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90a52f68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90a52f680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gc90a52f680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Opción de diapositiva de título 1">
    <p:bg>
      <p:bgPr>
        <a:solidFill>
          <a:srgbClr val="898A8C"/>
        </a:solidFill>
        <a:effectLst/>
      </p:bgPr>
    </p:bg>
    <p:spTree>
      <p:nvGrpSpPr>
        <p:cNvPr id="1"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rgbClr val="D8D8D8">
              <a:alpha val="720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
          <p:cNvSpPr/>
          <p:nvPr/>
        </p:nvSpPr>
        <p:spPr>
          <a:xfrm>
            <a:off x="3351213" y="700088"/>
            <a:ext cx="5489575" cy="5457825"/>
          </a:xfrm>
          <a:prstGeom prst="ellipse">
            <a:avLst/>
          </a:prstGeom>
          <a:solidFill>
            <a:schemeClr val="dk1">
              <a:alpha val="9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 name="Google Shape;18;p2"/>
          <p:cNvGrpSpPr/>
          <p:nvPr/>
        </p:nvGrpSpPr>
        <p:grpSpPr>
          <a:xfrm>
            <a:off x="5703147" y="3346450"/>
            <a:ext cx="785707" cy="192088"/>
            <a:chOff x="5696373" y="3346450"/>
            <a:chExt cx="785707" cy="192088"/>
          </a:xfrm>
        </p:grpSpPr>
        <p:sp>
          <p:nvSpPr>
            <p:cNvPr id="19" name="Google Shape;19;p2"/>
            <p:cNvSpPr/>
            <p:nvPr/>
          </p:nvSpPr>
          <p:spPr>
            <a:xfrm>
              <a:off x="5994135" y="3346450"/>
              <a:ext cx="191030" cy="19208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6288088" y="3346450"/>
              <a:ext cx="193992" cy="19208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a:off x="5696373" y="3346450"/>
              <a:ext cx="194840" cy="19208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 name="Google Shape;22;p2"/>
          <p:cNvSpPr txBox="1">
            <a:spLocks noGrp="1"/>
          </p:cNvSpPr>
          <p:nvPr>
            <p:ph type="ctrTitle"/>
          </p:nvPr>
        </p:nvSpPr>
        <p:spPr>
          <a:xfrm>
            <a:off x="4095806" y="1675328"/>
            <a:ext cx="4000388" cy="133224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Font typeface="Acme"/>
              <a:buNone/>
              <a:defRPr sz="4200">
                <a:solidFill>
                  <a:schemeClr val="lt1"/>
                </a:solidFill>
                <a:latin typeface="Acme"/>
                <a:ea typeface="Acme"/>
                <a:cs typeface="Acme"/>
                <a:sym typeface="Acm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3696473" y="3862276"/>
            <a:ext cx="4763716" cy="7097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200"/>
              <a:buFont typeface="Acme"/>
              <a:buNone/>
              <a:defRPr sz="2200" i="1">
                <a:solidFill>
                  <a:schemeClr val="lt1"/>
                </a:solidFill>
                <a:latin typeface="Acme"/>
                <a:ea typeface="Acme"/>
                <a:cs typeface="Acme"/>
                <a:sym typeface="Acm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 name="Google Shape;24;p2"/>
          <p:cNvPicPr preferRelativeResize="0"/>
          <p:nvPr/>
        </p:nvPicPr>
        <p:blipFill>
          <a:blip r:embed="rId2">
            <a:alphaModFix/>
          </a:blip>
          <a:stretch>
            <a:fillRect/>
          </a:stretch>
        </p:blipFill>
        <p:spPr>
          <a:xfrm rot="-941481">
            <a:off x="8864303" y="3798318"/>
            <a:ext cx="2871864" cy="2419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ppt_w</p:attrName>
                                        </p:attrNameLst>
                                      </p:cBhvr>
                                      <p:tavLst>
                                        <p:tav tm="0">
                                          <p:val>
                                            <p:strVal val="0"/>
                                          </p:val>
                                        </p:tav>
                                        <p:tav tm="100000">
                                          <p:val>
                                            <p:strVal val="#ppt_w"/>
                                          </p:val>
                                        </p:tav>
                                      </p:tavLst>
                                    </p:anim>
                                    <p:anim calcmode="lin" valueType="num">
                                      <p:cBhvr additive="base">
                                        <p:cTn id="12" dur="500"/>
                                        <p:tgtEl>
                                          <p:spTgt spid="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tatement with Two-Level Tag, 1">
  <p:cSld name="1_Statement with Two-Level Tag, 1">
    <p:spTree>
      <p:nvGrpSpPr>
        <p:cNvPr id="1" name="Shape 69"/>
        <p:cNvGrpSpPr/>
        <p:nvPr/>
      </p:nvGrpSpPr>
      <p:grpSpPr>
        <a:xfrm>
          <a:off x="0" y="0"/>
          <a:ext cx="0" cy="0"/>
          <a:chOff x="0" y="0"/>
          <a:chExt cx="0" cy="0"/>
        </a:xfrm>
      </p:grpSpPr>
      <p:sp>
        <p:nvSpPr>
          <p:cNvPr id="70" name="Google Shape;70;p11"/>
          <p:cNvSpPr/>
          <p:nvPr/>
        </p:nvSpPr>
        <p:spPr>
          <a:xfrm rot="10800000">
            <a:off x="8070913" y="-155436"/>
            <a:ext cx="3340800" cy="1581900"/>
          </a:xfrm>
          <a:prstGeom prst="round2SameRect">
            <a:avLst>
              <a:gd name="adj1" fmla="val 4210"/>
              <a:gd name="adj2" fmla="val 0"/>
            </a:avLst>
          </a:prstGeom>
          <a:solidFill>
            <a:srgbClr val="552685"/>
          </a:soli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1"/>
          <p:cNvSpPr txBox="1">
            <a:spLocks noGrp="1"/>
          </p:cNvSpPr>
          <p:nvPr>
            <p:ph type="body" idx="1"/>
          </p:nvPr>
        </p:nvSpPr>
        <p:spPr>
          <a:xfrm>
            <a:off x="8070851" y="304800"/>
            <a:ext cx="3339900" cy="5334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640"/>
              </a:spcBef>
              <a:spcAft>
                <a:spcPts val="0"/>
              </a:spcAft>
              <a:buClr>
                <a:schemeClr val="lt1"/>
              </a:buClr>
              <a:buSzPts val="3200"/>
              <a:buNone/>
              <a:defRPr sz="3200" b="1"/>
            </a:lvl1pPr>
            <a:lvl2pPr marL="914400" lvl="1" indent="-228600" algn="l">
              <a:lnSpc>
                <a:spcPct val="90000"/>
              </a:lnSpc>
              <a:spcBef>
                <a:spcPts val="640"/>
              </a:spcBef>
              <a:spcAft>
                <a:spcPts val="0"/>
              </a:spcAft>
              <a:buClr>
                <a:schemeClr val="lt1"/>
              </a:buClr>
              <a:buSzPts val="3200"/>
              <a:buNone/>
              <a:defRPr sz="3200" b="1"/>
            </a:lvl2pPr>
            <a:lvl3pPr marL="1371600" lvl="2" indent="-228600" algn="l">
              <a:lnSpc>
                <a:spcPct val="90000"/>
              </a:lnSpc>
              <a:spcBef>
                <a:spcPts val="640"/>
              </a:spcBef>
              <a:spcAft>
                <a:spcPts val="0"/>
              </a:spcAft>
              <a:buClr>
                <a:schemeClr val="lt1"/>
              </a:buClr>
              <a:buSzPts val="3200"/>
              <a:buNone/>
              <a:defRPr sz="3200" b="1"/>
            </a:lvl3pPr>
            <a:lvl4pPr marL="1828800" lvl="3" indent="-228600" algn="l">
              <a:lnSpc>
                <a:spcPct val="90000"/>
              </a:lnSpc>
              <a:spcBef>
                <a:spcPts val="640"/>
              </a:spcBef>
              <a:spcAft>
                <a:spcPts val="0"/>
              </a:spcAft>
              <a:buClr>
                <a:schemeClr val="lt1"/>
              </a:buClr>
              <a:buSzPts val="3200"/>
              <a:buNone/>
              <a:defRPr sz="3200" b="1"/>
            </a:lvl4pPr>
            <a:lvl5pPr marL="2286000" lvl="4" indent="-228600" algn="l">
              <a:lnSpc>
                <a:spcPct val="90000"/>
              </a:lnSpc>
              <a:spcBef>
                <a:spcPts val="640"/>
              </a:spcBef>
              <a:spcAft>
                <a:spcPts val="0"/>
              </a:spcAft>
              <a:buClr>
                <a:schemeClr val="lt1"/>
              </a:buClr>
              <a:buSzPts val="3200"/>
              <a:buNone/>
              <a:defRPr sz="3200" b="1"/>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72" name="Google Shape;72;p11"/>
          <p:cNvSpPr txBox="1">
            <a:spLocks noGrp="1"/>
          </p:cNvSpPr>
          <p:nvPr>
            <p:ph type="body" idx="2"/>
          </p:nvPr>
        </p:nvSpPr>
        <p:spPr>
          <a:xfrm>
            <a:off x="8070851" y="838200"/>
            <a:ext cx="3339900" cy="533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400"/>
              </a:spcBef>
              <a:spcAft>
                <a:spcPts val="0"/>
              </a:spcAft>
              <a:buClr>
                <a:schemeClr val="lt1"/>
              </a:buClr>
              <a:buSzPts val="2000"/>
              <a:buFont typeface="Arial"/>
              <a:buNone/>
              <a:defRPr sz="2000"/>
            </a:lvl1pPr>
            <a:lvl2pPr marL="914400" lvl="1" indent="-228600" algn="l">
              <a:lnSpc>
                <a:spcPct val="90000"/>
              </a:lnSpc>
              <a:spcBef>
                <a:spcPts val="400"/>
              </a:spcBef>
              <a:spcAft>
                <a:spcPts val="0"/>
              </a:spcAft>
              <a:buClr>
                <a:schemeClr val="lt1"/>
              </a:buClr>
              <a:buSzPts val="2000"/>
              <a:buFont typeface="Arial"/>
              <a:buNone/>
              <a:defRPr sz="2000"/>
            </a:lvl2pPr>
            <a:lvl3pPr marL="1371600" lvl="2" indent="-228600" algn="l">
              <a:lnSpc>
                <a:spcPct val="90000"/>
              </a:lnSpc>
              <a:spcBef>
                <a:spcPts val="400"/>
              </a:spcBef>
              <a:spcAft>
                <a:spcPts val="0"/>
              </a:spcAft>
              <a:buClr>
                <a:schemeClr val="lt1"/>
              </a:buClr>
              <a:buSzPts val="2000"/>
              <a:buFont typeface="Arial"/>
              <a:buNone/>
              <a:defRPr sz="2000"/>
            </a:lvl3pPr>
            <a:lvl4pPr marL="1828800" lvl="3" indent="-228600" algn="l">
              <a:lnSpc>
                <a:spcPct val="90000"/>
              </a:lnSpc>
              <a:spcBef>
                <a:spcPts val="400"/>
              </a:spcBef>
              <a:spcAft>
                <a:spcPts val="0"/>
              </a:spcAft>
              <a:buClr>
                <a:schemeClr val="lt1"/>
              </a:buClr>
              <a:buSzPts val="2000"/>
              <a:buFont typeface="Arial"/>
              <a:buNone/>
              <a:defRPr sz="2000"/>
            </a:lvl4pPr>
            <a:lvl5pPr marL="2286000" lvl="4" indent="-228600" algn="l">
              <a:lnSpc>
                <a:spcPct val="90000"/>
              </a:lnSpc>
              <a:spcBef>
                <a:spcPts val="400"/>
              </a:spcBef>
              <a:spcAft>
                <a:spcPts val="0"/>
              </a:spcAft>
              <a:buClr>
                <a:schemeClr val="lt1"/>
              </a:buClr>
              <a:buSzPts val="2000"/>
              <a:buFont typeface="Arial"/>
              <a:buNone/>
              <a:defRPr sz="2000"/>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73" name="Google Shape;73;p11"/>
          <p:cNvSpPr/>
          <p:nvPr/>
        </p:nvSpPr>
        <p:spPr>
          <a:xfrm flipH="1">
            <a:off x="-283" y="0"/>
            <a:ext cx="192900" cy="6858000"/>
          </a:xfrm>
          <a:prstGeom prst="rect">
            <a:avLst/>
          </a:prstGeom>
          <a:gradFill>
            <a:gsLst>
              <a:gs pos="0">
                <a:schemeClr val="accent1"/>
              </a:gs>
              <a:gs pos="100000">
                <a:srgbClr val="F7E8D3"/>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tatement with Two-Level Tag, 1">
  <p:cSld name="2_Statement with Two-Level Tag, 1">
    <p:spTree>
      <p:nvGrpSpPr>
        <p:cNvPr id="1" name="Shape 74"/>
        <p:cNvGrpSpPr/>
        <p:nvPr/>
      </p:nvGrpSpPr>
      <p:grpSpPr>
        <a:xfrm>
          <a:off x="0" y="0"/>
          <a:ext cx="0" cy="0"/>
          <a:chOff x="0" y="0"/>
          <a:chExt cx="0" cy="0"/>
        </a:xfrm>
      </p:grpSpPr>
      <p:sp>
        <p:nvSpPr>
          <p:cNvPr id="75" name="Google Shape;75;p12"/>
          <p:cNvSpPr/>
          <p:nvPr/>
        </p:nvSpPr>
        <p:spPr>
          <a:xfrm rot="10800000">
            <a:off x="8070913" y="-155436"/>
            <a:ext cx="3340800" cy="1581900"/>
          </a:xfrm>
          <a:prstGeom prst="round2SameRect">
            <a:avLst>
              <a:gd name="adj1" fmla="val 4210"/>
              <a:gd name="adj2" fmla="val 0"/>
            </a:avLst>
          </a:prstGeom>
          <a:solidFill>
            <a:srgbClr val="96501E"/>
          </a:soli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12"/>
          <p:cNvSpPr txBox="1">
            <a:spLocks noGrp="1"/>
          </p:cNvSpPr>
          <p:nvPr>
            <p:ph type="body" idx="1"/>
          </p:nvPr>
        </p:nvSpPr>
        <p:spPr>
          <a:xfrm>
            <a:off x="8070851" y="304800"/>
            <a:ext cx="3339900" cy="5334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640"/>
              </a:spcBef>
              <a:spcAft>
                <a:spcPts val="0"/>
              </a:spcAft>
              <a:buClr>
                <a:schemeClr val="lt1"/>
              </a:buClr>
              <a:buSzPts val="3200"/>
              <a:buNone/>
              <a:defRPr sz="3200" b="1"/>
            </a:lvl1pPr>
            <a:lvl2pPr marL="914400" lvl="1" indent="-228600" algn="l">
              <a:lnSpc>
                <a:spcPct val="90000"/>
              </a:lnSpc>
              <a:spcBef>
                <a:spcPts val="640"/>
              </a:spcBef>
              <a:spcAft>
                <a:spcPts val="0"/>
              </a:spcAft>
              <a:buClr>
                <a:schemeClr val="lt1"/>
              </a:buClr>
              <a:buSzPts val="3200"/>
              <a:buNone/>
              <a:defRPr sz="3200" b="1"/>
            </a:lvl2pPr>
            <a:lvl3pPr marL="1371600" lvl="2" indent="-228600" algn="l">
              <a:lnSpc>
                <a:spcPct val="90000"/>
              </a:lnSpc>
              <a:spcBef>
                <a:spcPts val="640"/>
              </a:spcBef>
              <a:spcAft>
                <a:spcPts val="0"/>
              </a:spcAft>
              <a:buClr>
                <a:schemeClr val="lt1"/>
              </a:buClr>
              <a:buSzPts val="3200"/>
              <a:buNone/>
              <a:defRPr sz="3200" b="1"/>
            </a:lvl3pPr>
            <a:lvl4pPr marL="1828800" lvl="3" indent="-228600" algn="l">
              <a:lnSpc>
                <a:spcPct val="90000"/>
              </a:lnSpc>
              <a:spcBef>
                <a:spcPts val="640"/>
              </a:spcBef>
              <a:spcAft>
                <a:spcPts val="0"/>
              </a:spcAft>
              <a:buClr>
                <a:schemeClr val="lt1"/>
              </a:buClr>
              <a:buSzPts val="3200"/>
              <a:buNone/>
              <a:defRPr sz="3200" b="1"/>
            </a:lvl4pPr>
            <a:lvl5pPr marL="2286000" lvl="4" indent="-228600" algn="l">
              <a:lnSpc>
                <a:spcPct val="90000"/>
              </a:lnSpc>
              <a:spcBef>
                <a:spcPts val="640"/>
              </a:spcBef>
              <a:spcAft>
                <a:spcPts val="0"/>
              </a:spcAft>
              <a:buClr>
                <a:schemeClr val="lt1"/>
              </a:buClr>
              <a:buSzPts val="3200"/>
              <a:buNone/>
              <a:defRPr sz="3200" b="1"/>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77" name="Google Shape;77;p12"/>
          <p:cNvSpPr txBox="1">
            <a:spLocks noGrp="1"/>
          </p:cNvSpPr>
          <p:nvPr>
            <p:ph type="body" idx="2"/>
          </p:nvPr>
        </p:nvSpPr>
        <p:spPr>
          <a:xfrm>
            <a:off x="8070851" y="838200"/>
            <a:ext cx="3339900" cy="533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400"/>
              </a:spcBef>
              <a:spcAft>
                <a:spcPts val="0"/>
              </a:spcAft>
              <a:buClr>
                <a:schemeClr val="lt1"/>
              </a:buClr>
              <a:buSzPts val="2000"/>
              <a:buFont typeface="Arial"/>
              <a:buNone/>
              <a:defRPr sz="2000"/>
            </a:lvl1pPr>
            <a:lvl2pPr marL="914400" lvl="1" indent="-228600" algn="l">
              <a:lnSpc>
                <a:spcPct val="90000"/>
              </a:lnSpc>
              <a:spcBef>
                <a:spcPts val="400"/>
              </a:spcBef>
              <a:spcAft>
                <a:spcPts val="0"/>
              </a:spcAft>
              <a:buClr>
                <a:schemeClr val="lt1"/>
              </a:buClr>
              <a:buSzPts val="2000"/>
              <a:buFont typeface="Arial"/>
              <a:buNone/>
              <a:defRPr sz="2000"/>
            </a:lvl2pPr>
            <a:lvl3pPr marL="1371600" lvl="2" indent="-228600" algn="l">
              <a:lnSpc>
                <a:spcPct val="90000"/>
              </a:lnSpc>
              <a:spcBef>
                <a:spcPts val="400"/>
              </a:spcBef>
              <a:spcAft>
                <a:spcPts val="0"/>
              </a:spcAft>
              <a:buClr>
                <a:schemeClr val="lt1"/>
              </a:buClr>
              <a:buSzPts val="2000"/>
              <a:buFont typeface="Arial"/>
              <a:buNone/>
              <a:defRPr sz="2000"/>
            </a:lvl3pPr>
            <a:lvl4pPr marL="1828800" lvl="3" indent="-228600" algn="l">
              <a:lnSpc>
                <a:spcPct val="90000"/>
              </a:lnSpc>
              <a:spcBef>
                <a:spcPts val="400"/>
              </a:spcBef>
              <a:spcAft>
                <a:spcPts val="0"/>
              </a:spcAft>
              <a:buClr>
                <a:schemeClr val="lt1"/>
              </a:buClr>
              <a:buSzPts val="2000"/>
              <a:buFont typeface="Arial"/>
              <a:buNone/>
              <a:defRPr sz="2000"/>
            </a:lvl4pPr>
            <a:lvl5pPr marL="2286000" lvl="4" indent="-228600" algn="l">
              <a:lnSpc>
                <a:spcPct val="90000"/>
              </a:lnSpc>
              <a:spcBef>
                <a:spcPts val="400"/>
              </a:spcBef>
              <a:spcAft>
                <a:spcPts val="0"/>
              </a:spcAft>
              <a:buClr>
                <a:schemeClr val="lt1"/>
              </a:buClr>
              <a:buSzPts val="2000"/>
              <a:buFont typeface="Arial"/>
              <a:buNone/>
              <a:defRPr sz="2000"/>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78" name="Google Shape;78;p12"/>
          <p:cNvSpPr/>
          <p:nvPr/>
        </p:nvSpPr>
        <p:spPr>
          <a:xfrm flipH="1">
            <a:off x="-283" y="0"/>
            <a:ext cx="192900" cy="6858000"/>
          </a:xfrm>
          <a:prstGeom prst="rect">
            <a:avLst/>
          </a:prstGeom>
          <a:gradFill>
            <a:gsLst>
              <a:gs pos="0">
                <a:schemeClr val="accent1"/>
              </a:gs>
              <a:gs pos="100000">
                <a:srgbClr val="F7E8D3"/>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tatement with Two-Level Tag, 1">
  <p:cSld name="3_Statement with Two-Level Tag, 1">
    <p:spTree>
      <p:nvGrpSpPr>
        <p:cNvPr id="1" name="Shape 79"/>
        <p:cNvGrpSpPr/>
        <p:nvPr/>
      </p:nvGrpSpPr>
      <p:grpSpPr>
        <a:xfrm>
          <a:off x="0" y="0"/>
          <a:ext cx="0" cy="0"/>
          <a:chOff x="0" y="0"/>
          <a:chExt cx="0" cy="0"/>
        </a:xfrm>
      </p:grpSpPr>
      <p:sp>
        <p:nvSpPr>
          <p:cNvPr id="80" name="Google Shape;80;p13"/>
          <p:cNvSpPr/>
          <p:nvPr/>
        </p:nvSpPr>
        <p:spPr>
          <a:xfrm rot="10800000">
            <a:off x="8070913" y="-155436"/>
            <a:ext cx="3340800" cy="1581900"/>
          </a:xfrm>
          <a:prstGeom prst="round2SameRect">
            <a:avLst>
              <a:gd name="adj1" fmla="val 4210"/>
              <a:gd name="adj2" fmla="val 0"/>
            </a:avLst>
          </a:prstGeom>
          <a:solidFill>
            <a:srgbClr val="206D35"/>
          </a:soli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13"/>
          <p:cNvSpPr txBox="1">
            <a:spLocks noGrp="1"/>
          </p:cNvSpPr>
          <p:nvPr>
            <p:ph type="body" idx="1"/>
          </p:nvPr>
        </p:nvSpPr>
        <p:spPr>
          <a:xfrm>
            <a:off x="8070851" y="304800"/>
            <a:ext cx="3339900" cy="5334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640"/>
              </a:spcBef>
              <a:spcAft>
                <a:spcPts val="0"/>
              </a:spcAft>
              <a:buClr>
                <a:schemeClr val="lt1"/>
              </a:buClr>
              <a:buSzPts val="3200"/>
              <a:buNone/>
              <a:defRPr sz="3200" b="1"/>
            </a:lvl1pPr>
            <a:lvl2pPr marL="914400" lvl="1" indent="-228600" algn="l">
              <a:lnSpc>
                <a:spcPct val="90000"/>
              </a:lnSpc>
              <a:spcBef>
                <a:spcPts val="640"/>
              </a:spcBef>
              <a:spcAft>
                <a:spcPts val="0"/>
              </a:spcAft>
              <a:buClr>
                <a:schemeClr val="lt1"/>
              </a:buClr>
              <a:buSzPts val="3200"/>
              <a:buNone/>
              <a:defRPr sz="3200" b="1"/>
            </a:lvl2pPr>
            <a:lvl3pPr marL="1371600" lvl="2" indent="-228600" algn="l">
              <a:lnSpc>
                <a:spcPct val="90000"/>
              </a:lnSpc>
              <a:spcBef>
                <a:spcPts val="640"/>
              </a:spcBef>
              <a:spcAft>
                <a:spcPts val="0"/>
              </a:spcAft>
              <a:buClr>
                <a:schemeClr val="lt1"/>
              </a:buClr>
              <a:buSzPts val="3200"/>
              <a:buNone/>
              <a:defRPr sz="3200" b="1"/>
            </a:lvl3pPr>
            <a:lvl4pPr marL="1828800" lvl="3" indent="-228600" algn="l">
              <a:lnSpc>
                <a:spcPct val="90000"/>
              </a:lnSpc>
              <a:spcBef>
                <a:spcPts val="640"/>
              </a:spcBef>
              <a:spcAft>
                <a:spcPts val="0"/>
              </a:spcAft>
              <a:buClr>
                <a:schemeClr val="lt1"/>
              </a:buClr>
              <a:buSzPts val="3200"/>
              <a:buNone/>
              <a:defRPr sz="3200" b="1"/>
            </a:lvl4pPr>
            <a:lvl5pPr marL="2286000" lvl="4" indent="-228600" algn="l">
              <a:lnSpc>
                <a:spcPct val="90000"/>
              </a:lnSpc>
              <a:spcBef>
                <a:spcPts val="640"/>
              </a:spcBef>
              <a:spcAft>
                <a:spcPts val="0"/>
              </a:spcAft>
              <a:buClr>
                <a:schemeClr val="lt1"/>
              </a:buClr>
              <a:buSzPts val="3200"/>
              <a:buNone/>
              <a:defRPr sz="3200" b="1"/>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82" name="Google Shape;82;p13"/>
          <p:cNvSpPr txBox="1">
            <a:spLocks noGrp="1"/>
          </p:cNvSpPr>
          <p:nvPr>
            <p:ph type="body" idx="2"/>
          </p:nvPr>
        </p:nvSpPr>
        <p:spPr>
          <a:xfrm>
            <a:off x="8070851" y="838200"/>
            <a:ext cx="3339900" cy="533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400"/>
              </a:spcBef>
              <a:spcAft>
                <a:spcPts val="0"/>
              </a:spcAft>
              <a:buClr>
                <a:schemeClr val="lt1"/>
              </a:buClr>
              <a:buSzPts val="2000"/>
              <a:buFont typeface="Arial"/>
              <a:buNone/>
              <a:defRPr sz="2000"/>
            </a:lvl1pPr>
            <a:lvl2pPr marL="914400" lvl="1" indent="-228600" algn="l">
              <a:lnSpc>
                <a:spcPct val="90000"/>
              </a:lnSpc>
              <a:spcBef>
                <a:spcPts val="400"/>
              </a:spcBef>
              <a:spcAft>
                <a:spcPts val="0"/>
              </a:spcAft>
              <a:buClr>
                <a:schemeClr val="lt1"/>
              </a:buClr>
              <a:buSzPts val="2000"/>
              <a:buFont typeface="Arial"/>
              <a:buNone/>
              <a:defRPr sz="2000"/>
            </a:lvl2pPr>
            <a:lvl3pPr marL="1371600" lvl="2" indent="-228600" algn="l">
              <a:lnSpc>
                <a:spcPct val="90000"/>
              </a:lnSpc>
              <a:spcBef>
                <a:spcPts val="400"/>
              </a:spcBef>
              <a:spcAft>
                <a:spcPts val="0"/>
              </a:spcAft>
              <a:buClr>
                <a:schemeClr val="lt1"/>
              </a:buClr>
              <a:buSzPts val="2000"/>
              <a:buFont typeface="Arial"/>
              <a:buNone/>
              <a:defRPr sz="2000"/>
            </a:lvl3pPr>
            <a:lvl4pPr marL="1828800" lvl="3" indent="-228600" algn="l">
              <a:lnSpc>
                <a:spcPct val="90000"/>
              </a:lnSpc>
              <a:spcBef>
                <a:spcPts val="400"/>
              </a:spcBef>
              <a:spcAft>
                <a:spcPts val="0"/>
              </a:spcAft>
              <a:buClr>
                <a:schemeClr val="lt1"/>
              </a:buClr>
              <a:buSzPts val="2000"/>
              <a:buFont typeface="Arial"/>
              <a:buNone/>
              <a:defRPr sz="2000"/>
            </a:lvl4pPr>
            <a:lvl5pPr marL="2286000" lvl="4" indent="-228600" algn="l">
              <a:lnSpc>
                <a:spcPct val="90000"/>
              </a:lnSpc>
              <a:spcBef>
                <a:spcPts val="400"/>
              </a:spcBef>
              <a:spcAft>
                <a:spcPts val="0"/>
              </a:spcAft>
              <a:buClr>
                <a:schemeClr val="lt1"/>
              </a:buClr>
              <a:buSzPts val="2000"/>
              <a:buFont typeface="Arial"/>
              <a:buNone/>
              <a:defRPr sz="2000"/>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83" name="Google Shape;83;p13"/>
          <p:cNvSpPr/>
          <p:nvPr/>
        </p:nvSpPr>
        <p:spPr>
          <a:xfrm flipH="1">
            <a:off x="-283" y="0"/>
            <a:ext cx="192900" cy="6858000"/>
          </a:xfrm>
          <a:prstGeom prst="rect">
            <a:avLst/>
          </a:prstGeom>
          <a:gradFill>
            <a:gsLst>
              <a:gs pos="0">
                <a:schemeClr val="accent1"/>
              </a:gs>
              <a:gs pos="100000">
                <a:srgbClr val="F7E8D3"/>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711200" y="1676400"/>
            <a:ext cx="10769700" cy="205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600"/>
              <a:buFont typeface="Arial"/>
              <a:buNone/>
              <a:defRPr sz="66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711200" y="3733800"/>
            <a:ext cx="10769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40"/>
              </a:spcBef>
              <a:spcAft>
                <a:spcPts val="0"/>
              </a:spcAft>
              <a:buClr>
                <a:schemeClr val="accent2"/>
              </a:buClr>
              <a:buSzPts val="3200"/>
              <a:buNone/>
              <a:defRPr sz="3200" b="1">
                <a:solidFill>
                  <a:schemeClr val="accent2"/>
                </a:solidFill>
              </a:defRPr>
            </a:lvl1pPr>
            <a:lvl2pPr marL="914400" lvl="1" indent="-228600" algn="l">
              <a:lnSpc>
                <a:spcPct val="90000"/>
              </a:lnSpc>
              <a:spcBef>
                <a:spcPts val="360"/>
              </a:spcBef>
              <a:spcAft>
                <a:spcPts val="0"/>
              </a:spcAft>
              <a:buClr>
                <a:schemeClr val="lt1"/>
              </a:buClr>
              <a:buSzPts val="1800"/>
              <a:buNone/>
              <a:defRPr sz="1800">
                <a:solidFill>
                  <a:schemeClr val="lt1"/>
                </a:solidFill>
              </a:defRPr>
            </a:lvl2pPr>
            <a:lvl3pPr marL="1371600" lvl="2" indent="-228600" algn="l">
              <a:lnSpc>
                <a:spcPct val="90000"/>
              </a:lnSpc>
              <a:spcBef>
                <a:spcPts val="320"/>
              </a:spcBef>
              <a:spcAft>
                <a:spcPts val="0"/>
              </a:spcAft>
              <a:buClr>
                <a:schemeClr val="lt1"/>
              </a:buClr>
              <a:buSzPts val="1600"/>
              <a:buNone/>
              <a:defRPr sz="1600">
                <a:solidFill>
                  <a:schemeClr val="lt1"/>
                </a:solidFill>
              </a:defRPr>
            </a:lvl3pPr>
            <a:lvl4pPr marL="1828800" lvl="3" indent="-228600" algn="l">
              <a:lnSpc>
                <a:spcPct val="90000"/>
              </a:lnSpc>
              <a:spcBef>
                <a:spcPts val="280"/>
              </a:spcBef>
              <a:spcAft>
                <a:spcPts val="0"/>
              </a:spcAft>
              <a:buClr>
                <a:schemeClr val="lt1"/>
              </a:buClr>
              <a:buSzPts val="1400"/>
              <a:buNone/>
              <a:defRPr sz="1400">
                <a:solidFill>
                  <a:schemeClr val="lt1"/>
                </a:solidFill>
              </a:defRPr>
            </a:lvl4pPr>
            <a:lvl5pPr marL="2286000" lvl="4" indent="-228600" algn="l">
              <a:lnSpc>
                <a:spcPct val="90000"/>
              </a:lnSpc>
              <a:spcBef>
                <a:spcPts val="280"/>
              </a:spcBef>
              <a:spcAft>
                <a:spcPts val="0"/>
              </a:spcAft>
              <a:buClr>
                <a:schemeClr val="lt1"/>
              </a:buClr>
              <a:buSzPts val="1400"/>
              <a:buNone/>
              <a:defRPr sz="1400">
                <a:solidFill>
                  <a:schemeClr val="lt1"/>
                </a:solidFill>
              </a:defRPr>
            </a:lvl5pPr>
            <a:lvl6pPr marL="2743200" lvl="5" indent="-228600" algn="l">
              <a:lnSpc>
                <a:spcPct val="90000"/>
              </a:lnSpc>
              <a:spcBef>
                <a:spcPts val="280"/>
              </a:spcBef>
              <a:spcAft>
                <a:spcPts val="0"/>
              </a:spcAft>
              <a:buClr>
                <a:schemeClr val="lt1"/>
              </a:buClr>
              <a:buSzPts val="1400"/>
              <a:buNone/>
              <a:defRPr sz="1400">
                <a:solidFill>
                  <a:schemeClr val="lt1"/>
                </a:solidFill>
              </a:defRPr>
            </a:lvl6pPr>
            <a:lvl7pPr marL="3200400" lvl="6" indent="-228600" algn="l">
              <a:lnSpc>
                <a:spcPct val="90000"/>
              </a:lnSpc>
              <a:spcBef>
                <a:spcPts val="280"/>
              </a:spcBef>
              <a:spcAft>
                <a:spcPts val="0"/>
              </a:spcAft>
              <a:buClr>
                <a:schemeClr val="lt1"/>
              </a:buClr>
              <a:buSzPts val="1400"/>
              <a:buNone/>
              <a:defRPr sz="1400">
                <a:solidFill>
                  <a:schemeClr val="lt1"/>
                </a:solidFill>
              </a:defRPr>
            </a:lvl7pPr>
            <a:lvl8pPr marL="3657600" lvl="7" indent="-228600" algn="l">
              <a:lnSpc>
                <a:spcPct val="90000"/>
              </a:lnSpc>
              <a:spcBef>
                <a:spcPts val="280"/>
              </a:spcBef>
              <a:spcAft>
                <a:spcPts val="0"/>
              </a:spcAft>
              <a:buClr>
                <a:schemeClr val="lt1"/>
              </a:buClr>
              <a:buSzPts val="1400"/>
              <a:buNone/>
              <a:defRPr sz="1400">
                <a:solidFill>
                  <a:schemeClr val="lt1"/>
                </a:solidFill>
              </a:defRPr>
            </a:lvl8pPr>
            <a:lvl9pPr marL="4114800" lvl="8" indent="-228600" algn="l">
              <a:lnSpc>
                <a:spcPct val="90000"/>
              </a:lnSpc>
              <a:spcBef>
                <a:spcPts val="280"/>
              </a:spcBef>
              <a:spcAft>
                <a:spcPts val="0"/>
              </a:spcAft>
              <a:buClr>
                <a:schemeClr val="lt1"/>
              </a:buClr>
              <a:buSzPts val="1400"/>
              <a:buNone/>
              <a:defRPr sz="1400">
                <a:solidFill>
                  <a:schemeClr val="lt1"/>
                </a:solidFill>
              </a:defRPr>
            </a:lvl9pPr>
          </a:lstStyle>
          <a:p>
            <a:endParaRPr/>
          </a:p>
        </p:txBody>
      </p:sp>
      <p:sp>
        <p:nvSpPr>
          <p:cNvPr id="87" name="Google Shape;87;p14"/>
          <p:cNvSpPr txBox="1">
            <a:spLocks noGrp="1"/>
          </p:cNvSpPr>
          <p:nvPr>
            <p:ph type="dt" idx="10"/>
          </p:nvPr>
        </p:nvSpPr>
        <p:spPr>
          <a:xfrm>
            <a:off x="609600" y="6464300"/>
            <a:ext cx="3555900"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800">
                <a:solidFill>
                  <a:schemeClr val="lt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8" name="Google Shape;88;p14"/>
          <p:cNvSpPr txBox="1">
            <a:spLocks noGrp="1"/>
          </p:cNvSpPr>
          <p:nvPr>
            <p:ph type="ftr" idx="11"/>
          </p:nvPr>
        </p:nvSpPr>
        <p:spPr>
          <a:xfrm>
            <a:off x="4165600" y="6464300"/>
            <a:ext cx="53847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9" name="Google Shape;89;p14"/>
          <p:cNvSpPr txBox="1">
            <a:spLocks noGrp="1"/>
          </p:cNvSpPr>
          <p:nvPr>
            <p:ph type="sldNum" idx="12"/>
          </p:nvPr>
        </p:nvSpPr>
        <p:spPr>
          <a:xfrm>
            <a:off x="9550400" y="6464300"/>
            <a:ext cx="11175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4"/>
          <p:cNvSpPr/>
          <p:nvPr/>
        </p:nvSpPr>
        <p:spPr>
          <a:xfrm rot="10800000">
            <a:off x="8070913" y="-155436"/>
            <a:ext cx="3340800" cy="1581900"/>
          </a:xfrm>
          <a:prstGeom prst="round2SameRect">
            <a:avLst>
              <a:gd name="adj1" fmla="val 4210"/>
              <a:gd name="adj2" fmla="val 0"/>
            </a:avLst>
          </a:prstGeom>
          <a:solidFill>
            <a:schemeClr val="accent6"/>
          </a:soli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4"/>
          <p:cNvSpPr txBox="1">
            <a:spLocks noGrp="1"/>
          </p:cNvSpPr>
          <p:nvPr>
            <p:ph type="body" idx="2"/>
          </p:nvPr>
        </p:nvSpPr>
        <p:spPr>
          <a:xfrm>
            <a:off x="8070851" y="304800"/>
            <a:ext cx="3339900" cy="5334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640"/>
              </a:spcBef>
              <a:spcAft>
                <a:spcPts val="0"/>
              </a:spcAft>
              <a:buClr>
                <a:schemeClr val="lt1"/>
              </a:buClr>
              <a:buSzPts val="3200"/>
              <a:buNone/>
              <a:defRPr sz="3200" b="1"/>
            </a:lvl1pPr>
            <a:lvl2pPr marL="914400" lvl="1" indent="-228600" algn="l">
              <a:lnSpc>
                <a:spcPct val="90000"/>
              </a:lnSpc>
              <a:spcBef>
                <a:spcPts val="640"/>
              </a:spcBef>
              <a:spcAft>
                <a:spcPts val="0"/>
              </a:spcAft>
              <a:buClr>
                <a:schemeClr val="lt1"/>
              </a:buClr>
              <a:buSzPts val="3200"/>
              <a:buNone/>
              <a:defRPr sz="3200" b="1"/>
            </a:lvl2pPr>
            <a:lvl3pPr marL="1371600" lvl="2" indent="-228600" algn="l">
              <a:lnSpc>
                <a:spcPct val="90000"/>
              </a:lnSpc>
              <a:spcBef>
                <a:spcPts val="640"/>
              </a:spcBef>
              <a:spcAft>
                <a:spcPts val="0"/>
              </a:spcAft>
              <a:buClr>
                <a:schemeClr val="lt1"/>
              </a:buClr>
              <a:buSzPts val="3200"/>
              <a:buNone/>
              <a:defRPr sz="3200" b="1"/>
            </a:lvl3pPr>
            <a:lvl4pPr marL="1828800" lvl="3" indent="-228600" algn="l">
              <a:lnSpc>
                <a:spcPct val="90000"/>
              </a:lnSpc>
              <a:spcBef>
                <a:spcPts val="640"/>
              </a:spcBef>
              <a:spcAft>
                <a:spcPts val="0"/>
              </a:spcAft>
              <a:buClr>
                <a:schemeClr val="lt1"/>
              </a:buClr>
              <a:buSzPts val="3200"/>
              <a:buNone/>
              <a:defRPr sz="3200" b="1"/>
            </a:lvl4pPr>
            <a:lvl5pPr marL="2286000" lvl="4" indent="-228600" algn="l">
              <a:lnSpc>
                <a:spcPct val="90000"/>
              </a:lnSpc>
              <a:spcBef>
                <a:spcPts val="640"/>
              </a:spcBef>
              <a:spcAft>
                <a:spcPts val="0"/>
              </a:spcAft>
              <a:buClr>
                <a:schemeClr val="lt1"/>
              </a:buClr>
              <a:buSzPts val="3200"/>
              <a:buNone/>
              <a:defRPr sz="3200" b="1"/>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92" name="Google Shape;92;p14"/>
          <p:cNvSpPr txBox="1">
            <a:spLocks noGrp="1"/>
          </p:cNvSpPr>
          <p:nvPr>
            <p:ph type="body" idx="3"/>
          </p:nvPr>
        </p:nvSpPr>
        <p:spPr>
          <a:xfrm>
            <a:off x="8070851" y="838200"/>
            <a:ext cx="3339900" cy="533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400"/>
              </a:spcBef>
              <a:spcAft>
                <a:spcPts val="0"/>
              </a:spcAft>
              <a:buClr>
                <a:schemeClr val="lt1"/>
              </a:buClr>
              <a:buSzPts val="2000"/>
              <a:buFont typeface="Arial"/>
              <a:buNone/>
              <a:defRPr sz="2000"/>
            </a:lvl1pPr>
            <a:lvl2pPr marL="914400" lvl="1" indent="-228600" algn="l">
              <a:lnSpc>
                <a:spcPct val="90000"/>
              </a:lnSpc>
              <a:spcBef>
                <a:spcPts val="400"/>
              </a:spcBef>
              <a:spcAft>
                <a:spcPts val="0"/>
              </a:spcAft>
              <a:buClr>
                <a:schemeClr val="lt1"/>
              </a:buClr>
              <a:buSzPts val="2000"/>
              <a:buFont typeface="Arial"/>
              <a:buNone/>
              <a:defRPr sz="2000"/>
            </a:lvl2pPr>
            <a:lvl3pPr marL="1371600" lvl="2" indent="-228600" algn="l">
              <a:lnSpc>
                <a:spcPct val="90000"/>
              </a:lnSpc>
              <a:spcBef>
                <a:spcPts val="400"/>
              </a:spcBef>
              <a:spcAft>
                <a:spcPts val="0"/>
              </a:spcAft>
              <a:buClr>
                <a:schemeClr val="lt1"/>
              </a:buClr>
              <a:buSzPts val="2000"/>
              <a:buFont typeface="Arial"/>
              <a:buNone/>
              <a:defRPr sz="2000"/>
            </a:lvl3pPr>
            <a:lvl4pPr marL="1828800" lvl="3" indent="-228600" algn="l">
              <a:lnSpc>
                <a:spcPct val="90000"/>
              </a:lnSpc>
              <a:spcBef>
                <a:spcPts val="400"/>
              </a:spcBef>
              <a:spcAft>
                <a:spcPts val="0"/>
              </a:spcAft>
              <a:buClr>
                <a:schemeClr val="lt1"/>
              </a:buClr>
              <a:buSzPts val="2000"/>
              <a:buFont typeface="Arial"/>
              <a:buNone/>
              <a:defRPr sz="2000"/>
            </a:lvl4pPr>
            <a:lvl5pPr marL="2286000" lvl="4" indent="-228600" algn="l">
              <a:lnSpc>
                <a:spcPct val="90000"/>
              </a:lnSpc>
              <a:spcBef>
                <a:spcPts val="400"/>
              </a:spcBef>
              <a:spcAft>
                <a:spcPts val="0"/>
              </a:spcAft>
              <a:buClr>
                <a:schemeClr val="lt1"/>
              </a:buClr>
              <a:buSzPts val="2000"/>
              <a:buFont typeface="Arial"/>
              <a:buNone/>
              <a:defRPr sz="2000"/>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93" name="Google Shape;93;p14"/>
          <p:cNvSpPr/>
          <p:nvPr/>
        </p:nvSpPr>
        <p:spPr>
          <a:xfrm flipH="1">
            <a:off x="-283" y="0"/>
            <a:ext cx="192900" cy="6858000"/>
          </a:xfrm>
          <a:prstGeom prst="rect">
            <a:avLst/>
          </a:prstGeom>
          <a:gradFill>
            <a:gsLst>
              <a:gs pos="0">
                <a:schemeClr val="accent2"/>
              </a:gs>
              <a:gs pos="100000">
                <a:srgbClr val="DDE7EA"/>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FFFF"/>
              </a:buClr>
              <a:buSzPts val="6000"/>
              <a:buFont typeface="Acme"/>
              <a:buNone/>
              <a:defRPr sz="6000">
                <a:solidFill>
                  <a:srgbClr val="FFFFFF"/>
                </a:solidFill>
                <a:latin typeface="Acme"/>
                <a:ea typeface="Acme"/>
                <a:cs typeface="Acme"/>
                <a:sym typeface="Acme"/>
              </a:defRPr>
            </a:lvl1pPr>
            <a:lvl2pPr lvl="1" algn="ctr">
              <a:lnSpc>
                <a:spcPct val="90000"/>
              </a:lnSpc>
              <a:spcBef>
                <a:spcPts val="0"/>
              </a:spcBef>
              <a:spcAft>
                <a:spcPts val="0"/>
              </a:spcAft>
              <a:buSzPts val="5600"/>
              <a:buNone/>
              <a:defRPr sz="5600"/>
            </a:lvl2pPr>
            <a:lvl3pPr lvl="2" algn="ctr">
              <a:lnSpc>
                <a:spcPct val="90000"/>
              </a:lnSpc>
              <a:spcBef>
                <a:spcPts val="0"/>
              </a:spcBef>
              <a:spcAft>
                <a:spcPts val="0"/>
              </a:spcAft>
              <a:buSzPts val="5600"/>
              <a:buNone/>
              <a:defRPr sz="5600"/>
            </a:lvl3pPr>
            <a:lvl4pPr lvl="3" algn="ctr">
              <a:lnSpc>
                <a:spcPct val="90000"/>
              </a:lnSpc>
              <a:spcBef>
                <a:spcPts val="0"/>
              </a:spcBef>
              <a:spcAft>
                <a:spcPts val="0"/>
              </a:spcAft>
              <a:buSzPts val="5600"/>
              <a:buNone/>
              <a:defRPr sz="5600"/>
            </a:lvl4pPr>
            <a:lvl5pPr lvl="4" algn="ctr">
              <a:lnSpc>
                <a:spcPct val="90000"/>
              </a:lnSpc>
              <a:spcBef>
                <a:spcPts val="0"/>
              </a:spcBef>
              <a:spcAft>
                <a:spcPts val="0"/>
              </a:spcAft>
              <a:buSzPts val="5600"/>
              <a:buNone/>
              <a:defRPr sz="5600"/>
            </a:lvl5pPr>
            <a:lvl6pPr lvl="5" algn="ctr">
              <a:lnSpc>
                <a:spcPct val="90000"/>
              </a:lnSpc>
              <a:spcBef>
                <a:spcPts val="0"/>
              </a:spcBef>
              <a:spcAft>
                <a:spcPts val="0"/>
              </a:spcAft>
              <a:buSzPts val="5600"/>
              <a:buNone/>
              <a:defRPr sz="5600"/>
            </a:lvl6pPr>
            <a:lvl7pPr lvl="6" algn="ctr">
              <a:lnSpc>
                <a:spcPct val="90000"/>
              </a:lnSpc>
              <a:spcBef>
                <a:spcPts val="0"/>
              </a:spcBef>
              <a:spcAft>
                <a:spcPts val="0"/>
              </a:spcAft>
              <a:buSzPts val="5600"/>
              <a:buNone/>
              <a:defRPr sz="5600"/>
            </a:lvl7pPr>
            <a:lvl8pPr lvl="7" algn="ctr">
              <a:lnSpc>
                <a:spcPct val="90000"/>
              </a:lnSpc>
              <a:spcBef>
                <a:spcPts val="0"/>
              </a:spcBef>
              <a:spcAft>
                <a:spcPts val="0"/>
              </a:spcAft>
              <a:buSzPts val="5600"/>
              <a:buNone/>
              <a:defRPr sz="5600"/>
            </a:lvl8pPr>
            <a:lvl9pPr lvl="8" algn="ctr">
              <a:lnSpc>
                <a:spcPct val="90000"/>
              </a:lnSpc>
              <a:spcBef>
                <a:spcPts val="0"/>
              </a:spcBef>
              <a:spcAft>
                <a:spcPts val="0"/>
              </a:spcAft>
              <a:buSzPts val="5600"/>
              <a:buNone/>
              <a:defRPr sz="5600"/>
            </a:lvl9pPr>
          </a:lstStyle>
          <a:p>
            <a:endParaRPr/>
          </a:p>
        </p:txBody>
      </p:sp>
      <p:sp>
        <p:nvSpPr>
          <p:cNvPr id="27" name="Google Shape;27;p3"/>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Clr>
                <a:srgbClr val="FFFFFF"/>
              </a:buClr>
              <a:buSzPts val="2800"/>
              <a:buNone/>
              <a:defRPr sz="2800">
                <a:solidFill>
                  <a:srgbClr val="FFFFFF"/>
                </a:solidFill>
              </a:defRPr>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endParaRPr/>
          </a:p>
        </p:txBody>
      </p:sp>
      <p:sp>
        <p:nvSpPr>
          <p:cNvPr id="28" name="Google Shape;28;p3"/>
          <p:cNvSpPr/>
          <p:nvPr/>
        </p:nvSpPr>
        <p:spPr>
          <a:xfrm>
            <a:off x="6332650" y="653800"/>
            <a:ext cx="5115900" cy="5633850"/>
          </a:xfrm>
          <a:prstGeom prst="flowChartPunchedCard">
            <a:avLst/>
          </a:prstGeom>
          <a:solidFill>
            <a:srgbClr val="D8D8D8">
              <a:alpha val="720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 name="Google Shape;29;p3"/>
          <p:cNvSpPr txBox="1">
            <a:spLocks noGrp="1"/>
          </p:cNvSpPr>
          <p:nvPr>
            <p:ph type="body" idx="2"/>
          </p:nvPr>
        </p:nvSpPr>
        <p:spPr>
          <a:xfrm>
            <a:off x="6586000" y="965600"/>
            <a:ext cx="5115900" cy="4926900"/>
          </a:xfrm>
          <a:prstGeom prst="rect">
            <a:avLst/>
          </a:prstGeom>
          <a:noFill/>
          <a:ln>
            <a:noFill/>
          </a:ln>
        </p:spPr>
        <p:txBody>
          <a:bodyPr spcFirstLastPara="1" wrap="square" lIns="91425" tIns="45700" rIns="91425" bIns="45700" anchor="ctr" anchorCtr="0">
            <a:noAutofit/>
          </a:bodyPr>
          <a:lstStyle>
            <a:lvl1pPr marL="457200" lvl="0" indent="-419100" algn="l">
              <a:lnSpc>
                <a:spcPct val="90000"/>
              </a:lnSpc>
              <a:spcBef>
                <a:spcPts val="1000"/>
              </a:spcBef>
              <a:spcAft>
                <a:spcPts val="0"/>
              </a:spcAft>
              <a:buClr>
                <a:schemeClr val="dk1"/>
              </a:buClr>
              <a:buSzPts val="30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solidFill>
                  <a:schemeClr val="dk1"/>
                </a:solidFill>
              </a:defRPr>
            </a:lvl6pPr>
            <a:lvl7pPr marL="3200400" lvl="6" indent="-342900" algn="l">
              <a:lnSpc>
                <a:spcPct val="90000"/>
              </a:lnSpc>
              <a:spcBef>
                <a:spcPts val="500"/>
              </a:spcBef>
              <a:spcAft>
                <a:spcPts val="0"/>
              </a:spcAft>
              <a:buClr>
                <a:schemeClr val="dk1"/>
              </a:buClr>
              <a:buSzPts val="1800"/>
              <a:buChar char="•"/>
              <a:defRPr>
                <a:solidFill>
                  <a:schemeClr val="dk1"/>
                </a:solidFill>
              </a:defRPr>
            </a:lvl7pPr>
            <a:lvl8pPr marL="3657600" lvl="7" indent="-342900" algn="l">
              <a:lnSpc>
                <a:spcPct val="90000"/>
              </a:lnSpc>
              <a:spcBef>
                <a:spcPts val="500"/>
              </a:spcBef>
              <a:spcAft>
                <a:spcPts val="0"/>
              </a:spcAft>
              <a:buClr>
                <a:schemeClr val="dk1"/>
              </a:buClr>
              <a:buSzPts val="1800"/>
              <a:buChar char="•"/>
              <a:defRPr>
                <a:solidFill>
                  <a:schemeClr val="dk1"/>
                </a:solidFill>
              </a:defRPr>
            </a:lvl8pPr>
            <a:lvl9pPr marL="4114800" lvl="8" indent="-342900" algn="l">
              <a:lnSpc>
                <a:spcPct val="90000"/>
              </a:lnSpc>
              <a:spcBef>
                <a:spcPts val="500"/>
              </a:spcBef>
              <a:spcAft>
                <a:spcPts val="0"/>
              </a:spcAft>
              <a:buClr>
                <a:schemeClr val="dk1"/>
              </a:buClr>
              <a:buSzPts val="1800"/>
              <a:buChar char="•"/>
              <a:defRPr>
                <a:solidFill>
                  <a:schemeClr val="dk1"/>
                </a:solidFill>
              </a:defRPr>
            </a:lvl9pPr>
          </a:lstStyle>
          <a:p>
            <a:endParaRPr/>
          </a:p>
        </p:txBody>
      </p:sp>
      <p:sp>
        <p:nvSpPr>
          <p:cNvPr id="30" name="Google Shape;30;p3"/>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Opción de diapositiva de título 2">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ubTitle" idx="1"/>
          </p:nvPr>
        </p:nvSpPr>
        <p:spPr>
          <a:xfrm>
            <a:off x="1145075" y="3253101"/>
            <a:ext cx="9547800" cy="2162400"/>
          </a:xfrm>
          <a:prstGeom prst="rect">
            <a:avLst/>
          </a:prstGeom>
          <a:solidFill>
            <a:schemeClr val="dk1"/>
          </a:solid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800"/>
              <a:buNone/>
              <a:defRPr sz="2800" i="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
          <p:cNvSpPr txBox="1">
            <a:spLocks noGrp="1"/>
          </p:cNvSpPr>
          <p:nvPr>
            <p:ph type="ctrTitle"/>
          </p:nvPr>
        </p:nvSpPr>
        <p:spPr>
          <a:xfrm>
            <a:off x="470675" y="2308783"/>
            <a:ext cx="11125200" cy="584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FFFFFF"/>
              </a:buClr>
              <a:buSzPts val="2600"/>
              <a:buFont typeface="Acme"/>
              <a:buNone/>
              <a:defRPr sz="5400">
                <a:solidFill>
                  <a:srgbClr val="FFFFFF"/>
                </a:solidFill>
                <a:latin typeface="Acme"/>
                <a:ea typeface="Acme"/>
                <a:cs typeface="Acme"/>
                <a:sym typeface="Acm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umn">
  <p:cSld name="Diapositiva de título de página 6">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508000" y="332302"/>
            <a:ext cx="11125200" cy="714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600"/>
              <a:buFont typeface="Acme"/>
              <a:buNone/>
              <a:defRPr sz="5000">
                <a:solidFill>
                  <a:schemeClr val="lt1"/>
                </a:solidFill>
                <a:latin typeface="Acme"/>
                <a:ea typeface="Acme"/>
                <a:cs typeface="Acme"/>
                <a:sym typeface="Acm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508000" y="1046600"/>
            <a:ext cx="5282400" cy="5531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FFFFFF"/>
              </a:buClr>
              <a:buSzPts val="3000"/>
              <a:buNone/>
              <a:defRPr>
                <a:solidFill>
                  <a:srgbClr val="FFFFFF"/>
                </a:solidFill>
              </a:defRPr>
            </a:lvl1pPr>
            <a:lvl2pPr marL="914400" lvl="1" indent="-228600" algn="l">
              <a:lnSpc>
                <a:spcPct val="100000"/>
              </a:lnSpc>
              <a:spcBef>
                <a:spcPts val="500"/>
              </a:spcBef>
              <a:spcAft>
                <a:spcPts val="0"/>
              </a:spcAft>
              <a:buClr>
                <a:srgbClr val="434343"/>
              </a:buClr>
              <a:buSzPts val="2700"/>
              <a:buNone/>
              <a:defRPr sz="2700">
                <a:solidFill>
                  <a:srgbClr val="434343"/>
                </a:solidFill>
              </a:defRPr>
            </a:lvl2pPr>
            <a:lvl3pPr marL="1371600" lvl="2" indent="-228600" algn="l">
              <a:lnSpc>
                <a:spcPct val="100000"/>
              </a:lnSpc>
              <a:spcBef>
                <a:spcPts val="500"/>
              </a:spcBef>
              <a:spcAft>
                <a:spcPts val="0"/>
              </a:spcAft>
              <a:buClr>
                <a:srgbClr val="434343"/>
              </a:buClr>
              <a:buSzPts val="2500"/>
              <a:buFont typeface="Acme"/>
              <a:buNone/>
              <a:defRPr sz="2500" b="1">
                <a:solidFill>
                  <a:srgbClr val="434343"/>
                </a:solidFill>
                <a:latin typeface="Acme"/>
                <a:ea typeface="Acme"/>
                <a:cs typeface="Acme"/>
                <a:sym typeface="Acme"/>
              </a:defRPr>
            </a:lvl3pPr>
            <a:lvl4pPr marL="1828800" lvl="3" indent="-228600" algn="l">
              <a:lnSpc>
                <a:spcPct val="100000"/>
              </a:lnSpc>
              <a:spcBef>
                <a:spcPts val="500"/>
              </a:spcBef>
              <a:spcAft>
                <a:spcPts val="0"/>
              </a:spcAft>
              <a:buClr>
                <a:srgbClr val="FFFFFF"/>
              </a:buClr>
              <a:buSzPts val="1600"/>
              <a:buFont typeface="Cantarell"/>
              <a:buNone/>
              <a:defRPr sz="1600" b="1">
                <a:solidFill>
                  <a:srgbClr val="FFFFFF"/>
                </a:solidFill>
                <a:latin typeface="Cantarell"/>
                <a:ea typeface="Cantarell"/>
                <a:cs typeface="Cantarell"/>
                <a:sym typeface="Cantarell"/>
              </a:defRPr>
            </a:lvl4pPr>
            <a:lvl5pPr marL="2286000" lvl="4" indent="-228600" algn="l">
              <a:lnSpc>
                <a:spcPct val="100000"/>
              </a:lnSpc>
              <a:spcBef>
                <a:spcPts val="500"/>
              </a:spcBef>
              <a:spcAft>
                <a:spcPts val="0"/>
              </a:spcAft>
              <a:buClr>
                <a:srgbClr val="FFFFFF"/>
              </a:buClr>
              <a:buSzPts val="1600"/>
              <a:buFont typeface="Cantarell"/>
              <a:buNone/>
              <a:defRPr sz="1600" b="1">
                <a:solidFill>
                  <a:srgbClr val="FFFFFF"/>
                </a:solidFill>
                <a:latin typeface="Cantarell"/>
                <a:ea typeface="Cantarell"/>
                <a:cs typeface="Cantarell"/>
                <a:sym typeface="Cantare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223000" y="1046600"/>
            <a:ext cx="5282400" cy="5531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FFFFFF"/>
              </a:buClr>
              <a:buSzPts val="3000"/>
              <a:buNone/>
              <a:defRPr>
                <a:solidFill>
                  <a:srgbClr val="FFFFFF"/>
                </a:solidFill>
              </a:defRPr>
            </a:lvl1pPr>
            <a:lvl2pPr marL="914400" lvl="1" indent="-228600" algn="l">
              <a:lnSpc>
                <a:spcPct val="100000"/>
              </a:lnSpc>
              <a:spcBef>
                <a:spcPts val="500"/>
              </a:spcBef>
              <a:spcAft>
                <a:spcPts val="0"/>
              </a:spcAft>
              <a:buClr>
                <a:srgbClr val="434343"/>
              </a:buClr>
              <a:buSzPts val="2700"/>
              <a:buNone/>
              <a:defRPr sz="2700">
                <a:solidFill>
                  <a:srgbClr val="434343"/>
                </a:solidFill>
              </a:defRPr>
            </a:lvl2pPr>
            <a:lvl3pPr marL="1371600" lvl="2" indent="-228600" algn="l">
              <a:lnSpc>
                <a:spcPct val="100000"/>
              </a:lnSpc>
              <a:spcBef>
                <a:spcPts val="500"/>
              </a:spcBef>
              <a:spcAft>
                <a:spcPts val="0"/>
              </a:spcAft>
              <a:buClr>
                <a:srgbClr val="434343"/>
              </a:buClr>
              <a:buSzPts val="2500"/>
              <a:buFont typeface="Acme"/>
              <a:buNone/>
              <a:defRPr sz="2500" b="1">
                <a:solidFill>
                  <a:srgbClr val="434343"/>
                </a:solidFill>
                <a:latin typeface="Acme"/>
                <a:ea typeface="Acme"/>
                <a:cs typeface="Acme"/>
                <a:sym typeface="Acme"/>
              </a:defRPr>
            </a:lvl3pPr>
            <a:lvl4pPr marL="1828800" lvl="3" indent="-228600" algn="l">
              <a:lnSpc>
                <a:spcPct val="100000"/>
              </a:lnSpc>
              <a:spcBef>
                <a:spcPts val="500"/>
              </a:spcBef>
              <a:spcAft>
                <a:spcPts val="0"/>
              </a:spcAft>
              <a:buClr>
                <a:srgbClr val="FFFFFF"/>
              </a:buClr>
              <a:buSzPts val="1600"/>
              <a:buFont typeface="Cantarell"/>
              <a:buNone/>
              <a:defRPr sz="1600" b="1">
                <a:solidFill>
                  <a:srgbClr val="FFFFFF"/>
                </a:solidFill>
                <a:latin typeface="Cantarell"/>
                <a:ea typeface="Cantarell"/>
                <a:cs typeface="Cantarell"/>
                <a:sym typeface="Cantarell"/>
              </a:defRPr>
            </a:lvl4pPr>
            <a:lvl5pPr marL="2286000" lvl="4" indent="-228600" algn="l">
              <a:lnSpc>
                <a:spcPct val="100000"/>
              </a:lnSpc>
              <a:spcBef>
                <a:spcPts val="500"/>
              </a:spcBef>
              <a:spcAft>
                <a:spcPts val="0"/>
              </a:spcAft>
              <a:buClr>
                <a:srgbClr val="FFFFFF"/>
              </a:buClr>
              <a:buSzPts val="1600"/>
              <a:buFont typeface="Cantarell"/>
              <a:buNone/>
              <a:defRPr sz="1600" b="1">
                <a:solidFill>
                  <a:srgbClr val="FFFFFF"/>
                </a:solidFill>
                <a:latin typeface="Cantarell"/>
                <a:ea typeface="Cantarell"/>
                <a:cs typeface="Cantarell"/>
                <a:sym typeface="Cantare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Arial"/>
              <a:buNone/>
              <a:defRPr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360"/>
              </a:spcBef>
              <a:spcAft>
                <a:spcPts val="0"/>
              </a:spcAft>
              <a:buClr>
                <a:schemeClr val="lt1"/>
              </a:buClr>
              <a:buSzPts val="2200"/>
              <a:buChar char="•"/>
              <a:defRPr sz="3400"/>
            </a:lvl1pPr>
            <a:lvl2pPr marL="914400" lvl="1" indent="-374650" algn="l">
              <a:lnSpc>
                <a:spcPct val="90000"/>
              </a:lnSpc>
              <a:spcBef>
                <a:spcPts val="360"/>
              </a:spcBef>
              <a:spcAft>
                <a:spcPts val="0"/>
              </a:spcAft>
              <a:buClr>
                <a:schemeClr val="lt1"/>
              </a:buClr>
              <a:buSzPts val="2300"/>
              <a:buChar char="•"/>
              <a:defRPr sz="2900"/>
            </a:lvl2pPr>
            <a:lvl3pPr marL="1371600" lvl="2" indent="-406400" algn="l">
              <a:lnSpc>
                <a:spcPct val="90000"/>
              </a:lnSpc>
              <a:spcBef>
                <a:spcPts val="360"/>
              </a:spcBef>
              <a:spcAft>
                <a:spcPts val="0"/>
              </a:spcAft>
              <a:buClr>
                <a:schemeClr val="lt1"/>
              </a:buClr>
              <a:buSzPts val="2800"/>
              <a:buFont typeface="Acme"/>
              <a:buChar char="•"/>
              <a:defRPr sz="3000">
                <a:latin typeface="Acme"/>
                <a:ea typeface="Acme"/>
                <a:cs typeface="Acme"/>
                <a:sym typeface="Acme"/>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41" name="Google Shape;41;p6"/>
          <p:cNvSpPr txBox="1">
            <a:spLocks noGrp="1"/>
          </p:cNvSpPr>
          <p:nvPr>
            <p:ph type="dt" idx="10"/>
          </p:nvPr>
        </p:nvSpPr>
        <p:spPr>
          <a:xfrm>
            <a:off x="609600" y="6464300"/>
            <a:ext cx="3555900"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2" name="Google Shape;42;p6"/>
          <p:cNvSpPr txBox="1">
            <a:spLocks noGrp="1"/>
          </p:cNvSpPr>
          <p:nvPr>
            <p:ph type="ftr" idx="11"/>
          </p:nvPr>
        </p:nvSpPr>
        <p:spPr>
          <a:xfrm>
            <a:off x="4165600" y="6464300"/>
            <a:ext cx="53847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9550400" y="6464300"/>
            <a:ext cx="11175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ints 1">
  <p:cSld name="20_Opción de diapositiva de título 1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140200" y="303850"/>
            <a:ext cx="5927700" cy="7608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SzPts val="1700"/>
              <a:buNone/>
              <a:defRPr sz="3500">
                <a:solidFill>
                  <a:schemeClr val="lt1"/>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6" name="Google Shape;46;p7"/>
          <p:cNvSpPr/>
          <p:nvPr/>
        </p:nvSpPr>
        <p:spPr>
          <a:xfrm>
            <a:off x="4383000" y="1274525"/>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7"/>
          <p:cNvSpPr/>
          <p:nvPr/>
        </p:nvSpPr>
        <p:spPr>
          <a:xfrm>
            <a:off x="6278725" y="1294350"/>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7"/>
          <p:cNvSpPr/>
          <p:nvPr/>
        </p:nvSpPr>
        <p:spPr>
          <a:xfrm>
            <a:off x="4383000" y="3086413"/>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7"/>
          <p:cNvSpPr/>
          <p:nvPr/>
        </p:nvSpPr>
        <p:spPr>
          <a:xfrm>
            <a:off x="6313838" y="3086450"/>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7"/>
          <p:cNvSpPr/>
          <p:nvPr/>
        </p:nvSpPr>
        <p:spPr>
          <a:xfrm>
            <a:off x="8244700" y="3086425"/>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7"/>
          <p:cNvSpPr/>
          <p:nvPr/>
        </p:nvSpPr>
        <p:spPr>
          <a:xfrm>
            <a:off x="8244700" y="4878550"/>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7"/>
          <p:cNvSpPr/>
          <p:nvPr/>
        </p:nvSpPr>
        <p:spPr>
          <a:xfrm>
            <a:off x="6278725" y="4878550"/>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7"/>
          <p:cNvSpPr/>
          <p:nvPr/>
        </p:nvSpPr>
        <p:spPr>
          <a:xfrm>
            <a:off x="4383000" y="4898325"/>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7"/>
          <p:cNvSpPr/>
          <p:nvPr/>
        </p:nvSpPr>
        <p:spPr>
          <a:xfrm>
            <a:off x="10175550" y="3086450"/>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7"/>
          <p:cNvSpPr/>
          <p:nvPr/>
        </p:nvSpPr>
        <p:spPr>
          <a:xfrm>
            <a:off x="10210675" y="4898325"/>
            <a:ext cx="1713000" cy="14787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column">
  <p:cSld name="19_Opción de diapositiva de título 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8"/>
          <p:cNvSpPr txBox="1">
            <a:spLocks noGrp="1"/>
          </p:cNvSpPr>
          <p:nvPr>
            <p:ph type="ctrTitle"/>
          </p:nvPr>
        </p:nvSpPr>
        <p:spPr>
          <a:xfrm>
            <a:off x="508000" y="332302"/>
            <a:ext cx="11125200" cy="714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600"/>
              <a:buFont typeface="Acme"/>
              <a:buNone/>
              <a:defRPr sz="5000">
                <a:solidFill>
                  <a:srgbClr val="000000"/>
                </a:solidFill>
                <a:latin typeface="Acme"/>
                <a:ea typeface="Acme"/>
                <a:cs typeface="Acme"/>
                <a:sym typeface="Acm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508000" y="1046600"/>
            <a:ext cx="10992900" cy="5327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434343"/>
              </a:buClr>
              <a:buSzPts val="3000"/>
              <a:buNone/>
              <a:defRPr>
                <a:solidFill>
                  <a:srgbClr val="434343"/>
                </a:solidFill>
              </a:defRPr>
            </a:lvl1pPr>
            <a:lvl2pPr marL="914400" lvl="1" indent="-228600" algn="l">
              <a:lnSpc>
                <a:spcPct val="100000"/>
              </a:lnSpc>
              <a:spcBef>
                <a:spcPts val="500"/>
              </a:spcBef>
              <a:spcAft>
                <a:spcPts val="0"/>
              </a:spcAft>
              <a:buClr>
                <a:srgbClr val="434343"/>
              </a:buClr>
              <a:buSzPts val="2700"/>
              <a:buNone/>
              <a:defRPr sz="2700">
                <a:solidFill>
                  <a:srgbClr val="434343"/>
                </a:solidFill>
              </a:defRPr>
            </a:lvl2pPr>
            <a:lvl3pPr marL="1371600" lvl="2" indent="-228600" algn="l">
              <a:lnSpc>
                <a:spcPct val="100000"/>
              </a:lnSpc>
              <a:spcBef>
                <a:spcPts val="500"/>
              </a:spcBef>
              <a:spcAft>
                <a:spcPts val="0"/>
              </a:spcAft>
              <a:buClr>
                <a:srgbClr val="434343"/>
              </a:buClr>
              <a:buSzPts val="2500"/>
              <a:buFont typeface="Acme"/>
              <a:buNone/>
              <a:defRPr sz="2500">
                <a:solidFill>
                  <a:srgbClr val="434343"/>
                </a:solidFill>
                <a:latin typeface="Acme"/>
                <a:ea typeface="Acme"/>
                <a:cs typeface="Acme"/>
                <a:sym typeface="Acme"/>
              </a:defRPr>
            </a:lvl3pPr>
            <a:lvl4pPr marL="1828800" lvl="3" indent="-228600" algn="l">
              <a:lnSpc>
                <a:spcPct val="100000"/>
              </a:lnSpc>
              <a:spcBef>
                <a:spcPts val="500"/>
              </a:spcBef>
              <a:spcAft>
                <a:spcPts val="0"/>
              </a:spcAft>
              <a:buClr>
                <a:srgbClr val="FFFFFF"/>
              </a:buClr>
              <a:buSzPts val="1600"/>
              <a:buFont typeface="Cantarell"/>
              <a:buNone/>
              <a:defRPr sz="1600" b="1">
                <a:solidFill>
                  <a:srgbClr val="FFFFFF"/>
                </a:solidFill>
                <a:latin typeface="Cantarell"/>
                <a:ea typeface="Cantarell"/>
                <a:cs typeface="Cantarell"/>
                <a:sym typeface="Cantarell"/>
              </a:defRPr>
            </a:lvl4pPr>
            <a:lvl5pPr marL="2286000" lvl="4" indent="-228600" algn="l">
              <a:lnSpc>
                <a:spcPct val="100000"/>
              </a:lnSpc>
              <a:spcBef>
                <a:spcPts val="500"/>
              </a:spcBef>
              <a:spcAft>
                <a:spcPts val="0"/>
              </a:spcAft>
              <a:buClr>
                <a:srgbClr val="FFFFFF"/>
              </a:buClr>
              <a:buSzPts val="1600"/>
              <a:buFont typeface="Cantarell"/>
              <a:buNone/>
              <a:defRPr sz="1600" b="1">
                <a:solidFill>
                  <a:srgbClr val="FFFFFF"/>
                </a:solidFill>
                <a:latin typeface="Cantarell"/>
                <a:ea typeface="Cantarell"/>
                <a:cs typeface="Cantarell"/>
                <a:sym typeface="Cantare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8"/>
          <p:cNvPicPr preferRelativeResize="0"/>
          <p:nvPr/>
        </p:nvPicPr>
        <p:blipFill rotWithShape="1">
          <a:blip r:embed="rId3">
            <a:alphaModFix/>
          </a:blip>
          <a:srcRect/>
          <a:stretch/>
        </p:blipFill>
        <p:spPr>
          <a:xfrm rot="-728684">
            <a:off x="10302429" y="-37172"/>
            <a:ext cx="1854986" cy="15502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de página 7">
  <p:cSld name="Diapositiva de título de página 7">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9"/>
          <p:cNvSpPr/>
          <p:nvPr/>
        </p:nvSpPr>
        <p:spPr>
          <a:xfrm>
            <a:off x="1286850" y="4750500"/>
            <a:ext cx="9745800" cy="1847700"/>
          </a:xfrm>
          <a:prstGeom prst="rect">
            <a:avLst/>
          </a:prstGeom>
          <a:solidFill>
            <a:srgbClr val="3292D6">
              <a:alpha val="57254"/>
            </a:srgbClr>
          </a:solidFill>
          <a:ln>
            <a:noFill/>
          </a:ln>
        </p:spPr>
        <p:txBody>
          <a:bodyPr spcFirstLastPara="1" wrap="square" lIns="91425" tIns="45700" rIns="91425" bIns="45700" anchor="ctr" anchorCtr="0">
            <a:noAutofit/>
          </a:bodyPr>
          <a:lstStyle/>
          <a:p>
            <a:pPr marL="13716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9"/>
          <p:cNvSpPr txBox="1">
            <a:spLocks noGrp="1"/>
          </p:cNvSpPr>
          <p:nvPr>
            <p:ph type="ctrTitle"/>
          </p:nvPr>
        </p:nvSpPr>
        <p:spPr>
          <a:xfrm>
            <a:off x="928049" y="4839032"/>
            <a:ext cx="10463400" cy="63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2500"/>
              <a:buNone/>
              <a:defRPr sz="3900">
                <a:solidFill>
                  <a:srgbClr val="FFFFFF"/>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385825" y="5639450"/>
            <a:ext cx="5688000" cy="734400"/>
          </a:xfrm>
          <a:prstGeom prst="rect">
            <a:avLst/>
          </a:prstGeom>
          <a:noFill/>
          <a:ln>
            <a:noFill/>
          </a:ln>
        </p:spPr>
        <p:txBody>
          <a:bodyPr spcFirstLastPara="1" wrap="square" lIns="91425" tIns="45700" rIns="91425" bIns="45700" anchor="t" anchorCtr="0">
            <a:noAutofit/>
          </a:bodyPr>
          <a:lstStyle>
            <a:lvl1pPr marL="457200" lvl="0" indent="-419100" algn="l">
              <a:lnSpc>
                <a:spcPct val="90000"/>
              </a:lnSpc>
              <a:spcBef>
                <a:spcPts val="1000"/>
              </a:spcBef>
              <a:spcAft>
                <a:spcPts val="0"/>
              </a:spcAft>
              <a:buClr>
                <a:srgbClr val="FFFFFF"/>
              </a:buClr>
              <a:buSzPts val="3000"/>
              <a:buChar char="•"/>
              <a:defRPr>
                <a:solidFill>
                  <a:srgbClr val="FFFFF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with Two-Level Tag, 1">
  <p:cSld name="Statement with Two-Level Tag, 1">
    <p:spTree>
      <p:nvGrpSpPr>
        <p:cNvPr id="1" name="Shape 64"/>
        <p:cNvGrpSpPr/>
        <p:nvPr/>
      </p:nvGrpSpPr>
      <p:grpSpPr>
        <a:xfrm>
          <a:off x="0" y="0"/>
          <a:ext cx="0" cy="0"/>
          <a:chOff x="0" y="0"/>
          <a:chExt cx="0" cy="0"/>
        </a:xfrm>
      </p:grpSpPr>
      <p:sp>
        <p:nvSpPr>
          <p:cNvPr id="65" name="Google Shape;65;p10"/>
          <p:cNvSpPr/>
          <p:nvPr/>
        </p:nvSpPr>
        <p:spPr>
          <a:xfrm rot="10800000">
            <a:off x="8070913" y="-155436"/>
            <a:ext cx="3340800" cy="1581900"/>
          </a:xfrm>
          <a:prstGeom prst="round2SameRect">
            <a:avLst>
              <a:gd name="adj1" fmla="val 4210"/>
              <a:gd name="adj2" fmla="val 0"/>
            </a:avLst>
          </a:prstGeom>
          <a:solidFill>
            <a:srgbClr val="E1201B"/>
          </a:soli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0"/>
          <p:cNvSpPr txBox="1">
            <a:spLocks noGrp="1"/>
          </p:cNvSpPr>
          <p:nvPr>
            <p:ph type="body" idx="1"/>
          </p:nvPr>
        </p:nvSpPr>
        <p:spPr>
          <a:xfrm>
            <a:off x="8070851" y="304800"/>
            <a:ext cx="3339900" cy="5334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640"/>
              </a:spcBef>
              <a:spcAft>
                <a:spcPts val="0"/>
              </a:spcAft>
              <a:buClr>
                <a:schemeClr val="lt1"/>
              </a:buClr>
              <a:buSzPts val="3200"/>
              <a:buNone/>
              <a:defRPr sz="3200" b="1"/>
            </a:lvl1pPr>
            <a:lvl2pPr marL="914400" lvl="1" indent="-228600" algn="l">
              <a:lnSpc>
                <a:spcPct val="90000"/>
              </a:lnSpc>
              <a:spcBef>
                <a:spcPts val="640"/>
              </a:spcBef>
              <a:spcAft>
                <a:spcPts val="0"/>
              </a:spcAft>
              <a:buClr>
                <a:schemeClr val="lt1"/>
              </a:buClr>
              <a:buSzPts val="3200"/>
              <a:buNone/>
              <a:defRPr sz="3200" b="1"/>
            </a:lvl2pPr>
            <a:lvl3pPr marL="1371600" lvl="2" indent="-228600" algn="l">
              <a:lnSpc>
                <a:spcPct val="90000"/>
              </a:lnSpc>
              <a:spcBef>
                <a:spcPts val="640"/>
              </a:spcBef>
              <a:spcAft>
                <a:spcPts val="0"/>
              </a:spcAft>
              <a:buClr>
                <a:schemeClr val="lt1"/>
              </a:buClr>
              <a:buSzPts val="3200"/>
              <a:buNone/>
              <a:defRPr sz="3200" b="1"/>
            </a:lvl3pPr>
            <a:lvl4pPr marL="1828800" lvl="3" indent="-228600" algn="l">
              <a:lnSpc>
                <a:spcPct val="90000"/>
              </a:lnSpc>
              <a:spcBef>
                <a:spcPts val="640"/>
              </a:spcBef>
              <a:spcAft>
                <a:spcPts val="0"/>
              </a:spcAft>
              <a:buClr>
                <a:schemeClr val="lt1"/>
              </a:buClr>
              <a:buSzPts val="3200"/>
              <a:buNone/>
              <a:defRPr sz="3200" b="1"/>
            </a:lvl4pPr>
            <a:lvl5pPr marL="2286000" lvl="4" indent="-228600" algn="l">
              <a:lnSpc>
                <a:spcPct val="90000"/>
              </a:lnSpc>
              <a:spcBef>
                <a:spcPts val="640"/>
              </a:spcBef>
              <a:spcAft>
                <a:spcPts val="0"/>
              </a:spcAft>
              <a:buClr>
                <a:schemeClr val="lt1"/>
              </a:buClr>
              <a:buSzPts val="3200"/>
              <a:buNone/>
              <a:defRPr sz="3200" b="1"/>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67" name="Google Shape;67;p10"/>
          <p:cNvSpPr txBox="1">
            <a:spLocks noGrp="1"/>
          </p:cNvSpPr>
          <p:nvPr>
            <p:ph type="body" idx="2"/>
          </p:nvPr>
        </p:nvSpPr>
        <p:spPr>
          <a:xfrm>
            <a:off x="8070851" y="838200"/>
            <a:ext cx="3339900" cy="533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400"/>
              </a:spcBef>
              <a:spcAft>
                <a:spcPts val="0"/>
              </a:spcAft>
              <a:buClr>
                <a:schemeClr val="lt1"/>
              </a:buClr>
              <a:buSzPts val="2000"/>
              <a:buFont typeface="Arial"/>
              <a:buNone/>
              <a:defRPr sz="2000"/>
            </a:lvl1pPr>
            <a:lvl2pPr marL="914400" lvl="1" indent="-228600" algn="l">
              <a:lnSpc>
                <a:spcPct val="90000"/>
              </a:lnSpc>
              <a:spcBef>
                <a:spcPts val="400"/>
              </a:spcBef>
              <a:spcAft>
                <a:spcPts val="0"/>
              </a:spcAft>
              <a:buClr>
                <a:schemeClr val="lt1"/>
              </a:buClr>
              <a:buSzPts val="2000"/>
              <a:buFont typeface="Arial"/>
              <a:buNone/>
              <a:defRPr sz="2000"/>
            </a:lvl2pPr>
            <a:lvl3pPr marL="1371600" lvl="2" indent="-228600" algn="l">
              <a:lnSpc>
                <a:spcPct val="90000"/>
              </a:lnSpc>
              <a:spcBef>
                <a:spcPts val="400"/>
              </a:spcBef>
              <a:spcAft>
                <a:spcPts val="0"/>
              </a:spcAft>
              <a:buClr>
                <a:schemeClr val="lt1"/>
              </a:buClr>
              <a:buSzPts val="2000"/>
              <a:buFont typeface="Arial"/>
              <a:buNone/>
              <a:defRPr sz="2000"/>
            </a:lvl3pPr>
            <a:lvl4pPr marL="1828800" lvl="3" indent="-228600" algn="l">
              <a:lnSpc>
                <a:spcPct val="90000"/>
              </a:lnSpc>
              <a:spcBef>
                <a:spcPts val="400"/>
              </a:spcBef>
              <a:spcAft>
                <a:spcPts val="0"/>
              </a:spcAft>
              <a:buClr>
                <a:schemeClr val="lt1"/>
              </a:buClr>
              <a:buSzPts val="2000"/>
              <a:buFont typeface="Arial"/>
              <a:buNone/>
              <a:defRPr sz="2000"/>
            </a:lvl4pPr>
            <a:lvl5pPr marL="2286000" lvl="4" indent="-228600" algn="l">
              <a:lnSpc>
                <a:spcPct val="90000"/>
              </a:lnSpc>
              <a:spcBef>
                <a:spcPts val="400"/>
              </a:spcBef>
              <a:spcAft>
                <a:spcPts val="0"/>
              </a:spcAft>
              <a:buClr>
                <a:schemeClr val="lt1"/>
              </a:buClr>
              <a:buSzPts val="2000"/>
              <a:buFont typeface="Arial"/>
              <a:buNone/>
              <a:defRPr sz="2000"/>
            </a:lvl5pPr>
            <a:lvl6pPr marL="2743200" lvl="5" indent="-342900" algn="l">
              <a:lnSpc>
                <a:spcPct val="90000"/>
              </a:lnSpc>
              <a:spcBef>
                <a:spcPts val="360"/>
              </a:spcBef>
              <a:spcAft>
                <a:spcPts val="0"/>
              </a:spcAft>
              <a:buClr>
                <a:schemeClr val="lt1"/>
              </a:buClr>
              <a:buSzPts val="1800"/>
              <a:buChar char="•"/>
              <a:defRPr/>
            </a:lvl6pPr>
            <a:lvl7pPr marL="3200400" lvl="6" indent="-342900" algn="l">
              <a:lnSpc>
                <a:spcPct val="90000"/>
              </a:lnSpc>
              <a:spcBef>
                <a:spcPts val="360"/>
              </a:spcBef>
              <a:spcAft>
                <a:spcPts val="0"/>
              </a:spcAft>
              <a:buClr>
                <a:schemeClr val="lt1"/>
              </a:buClr>
              <a:buSzPts val="1800"/>
              <a:buChar char="•"/>
              <a:defRPr/>
            </a:lvl7pPr>
            <a:lvl8pPr marL="3657600" lvl="7" indent="-342900" algn="l">
              <a:lnSpc>
                <a:spcPct val="90000"/>
              </a:lnSpc>
              <a:spcBef>
                <a:spcPts val="360"/>
              </a:spcBef>
              <a:spcAft>
                <a:spcPts val="0"/>
              </a:spcAft>
              <a:buClr>
                <a:schemeClr val="lt1"/>
              </a:buClr>
              <a:buSzPts val="1800"/>
              <a:buChar char="•"/>
              <a:defRPr/>
            </a:lvl8pPr>
            <a:lvl9pPr marL="4114800" lvl="8" indent="-342900" algn="l">
              <a:lnSpc>
                <a:spcPct val="90000"/>
              </a:lnSpc>
              <a:spcBef>
                <a:spcPts val="360"/>
              </a:spcBef>
              <a:spcAft>
                <a:spcPts val="0"/>
              </a:spcAft>
              <a:buClr>
                <a:schemeClr val="lt1"/>
              </a:buClr>
              <a:buSzPts val="1800"/>
              <a:buChar char="•"/>
              <a:defRPr/>
            </a:lvl9pPr>
          </a:lstStyle>
          <a:p>
            <a:endParaRPr/>
          </a:p>
        </p:txBody>
      </p:sp>
      <p:sp>
        <p:nvSpPr>
          <p:cNvPr id="68" name="Google Shape;68;p10"/>
          <p:cNvSpPr/>
          <p:nvPr/>
        </p:nvSpPr>
        <p:spPr>
          <a:xfrm flipH="1">
            <a:off x="-283" y="0"/>
            <a:ext cx="192900" cy="6858000"/>
          </a:xfrm>
          <a:prstGeom prst="rect">
            <a:avLst/>
          </a:prstGeom>
          <a:gradFill>
            <a:gsLst>
              <a:gs pos="0">
                <a:schemeClr val="accent1"/>
              </a:gs>
              <a:gs pos="100000">
                <a:srgbClr val="F7E8D3"/>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208650" y="236475"/>
            <a:ext cx="11782500" cy="6412800"/>
          </a:xfrm>
          <a:prstGeom prst="roundRect">
            <a:avLst>
              <a:gd name="adj" fmla="val 16667"/>
            </a:avLst>
          </a:prstGeom>
          <a:solidFill>
            <a:srgbClr val="278B14">
              <a:alpha val="54509"/>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A8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695075" y="1472450"/>
            <a:ext cx="10515600" cy="43512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90000"/>
              </a:lnSpc>
              <a:spcBef>
                <a:spcPts val="1000"/>
              </a:spcBef>
              <a:spcAft>
                <a:spcPts val="0"/>
              </a:spcAft>
              <a:buClr>
                <a:srgbClr val="FFFFFF"/>
              </a:buClr>
              <a:buSzPts val="3000"/>
              <a:buFont typeface="Acme"/>
              <a:buChar char="•"/>
              <a:defRPr sz="3000" b="0" i="0" u="none" strike="noStrike" cap="none">
                <a:solidFill>
                  <a:srgbClr val="FFFFFF"/>
                </a:solidFill>
                <a:latin typeface="Acme"/>
                <a:ea typeface="Acme"/>
                <a:cs typeface="Acme"/>
                <a:sym typeface="Acme"/>
              </a:defRPr>
            </a:lvl1pPr>
            <a:lvl2pPr marL="914400" marR="0" lvl="1" indent="-381000" algn="l" rtl="0">
              <a:lnSpc>
                <a:spcPct val="90000"/>
              </a:lnSpc>
              <a:spcBef>
                <a:spcPts val="500"/>
              </a:spcBef>
              <a:spcAft>
                <a:spcPts val="0"/>
              </a:spcAft>
              <a:buClr>
                <a:schemeClr val="dk1"/>
              </a:buClr>
              <a:buSzPts val="2400"/>
              <a:buFont typeface="Acme"/>
              <a:buChar char="•"/>
              <a:defRPr sz="2400" b="0" i="0" u="none" strike="noStrike" cap="none">
                <a:solidFill>
                  <a:schemeClr val="dk1"/>
                </a:solidFill>
                <a:latin typeface="Acme"/>
                <a:ea typeface="Acme"/>
                <a:cs typeface="Acme"/>
                <a:sym typeface="Acm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1400"/>
              <a:buFont typeface="Acme"/>
              <a:buNone/>
              <a:defRPr sz="4400" b="0" i="0" u="none" strike="noStrike" cap="none">
                <a:solidFill>
                  <a:srgbClr val="FFFFFF"/>
                </a:solidFill>
                <a:latin typeface="Acme"/>
                <a:ea typeface="Acme"/>
                <a:cs typeface="Acme"/>
                <a:sym typeface="Acme"/>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hyperlink" Target="http://stopbullying.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ibpaworld.org/" TargetMode="External"/><Relationship Id="rId4" Type="http://schemas.openxmlformats.org/officeDocument/2006/relationships/hyperlink" Target="https://www.pbis.org/topics/bullying-preven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4095806" y="1675328"/>
            <a:ext cx="4000500" cy="1332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Bully </a:t>
            </a:r>
            <a:br>
              <a:rPr lang="en-US"/>
            </a:br>
            <a:r>
              <a:rPr lang="en-US"/>
              <a:t>Prevention II</a:t>
            </a:r>
            <a:endParaRPr sz="3000"/>
          </a:p>
        </p:txBody>
      </p:sp>
      <p:sp>
        <p:nvSpPr>
          <p:cNvPr id="100" name="Google Shape;100;p15"/>
          <p:cNvSpPr txBox="1">
            <a:spLocks noGrp="1"/>
          </p:cNvSpPr>
          <p:nvPr>
            <p:ph type="subTitle" idx="1"/>
          </p:nvPr>
        </p:nvSpPr>
        <p:spPr>
          <a:xfrm>
            <a:off x="3696473" y="3862276"/>
            <a:ext cx="4763700" cy="709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2200"/>
              <a:buNone/>
            </a:pPr>
            <a:r>
              <a:rPr lang="en-US"/>
              <a:t>Presenter: </a:t>
            </a:r>
            <a:endParaRPr/>
          </a:p>
          <a:p>
            <a:pPr marL="0" lvl="0" indent="0" algn="ctr" rtl="0">
              <a:lnSpc>
                <a:spcPct val="90000"/>
              </a:lnSpc>
              <a:spcBef>
                <a:spcPts val="1000"/>
              </a:spcBef>
              <a:spcAft>
                <a:spcPts val="0"/>
              </a:spcAft>
              <a:buSzPts val="2200"/>
              <a:buNone/>
            </a:pPr>
            <a:r>
              <a:rPr lang="en-US"/>
              <a:t>Gregory Carmichael</a:t>
            </a:r>
            <a:endParaRPr/>
          </a:p>
        </p:txBody>
      </p:sp>
      <p:pic>
        <p:nvPicPr>
          <p:cNvPr id="101" name="Google Shape;101;p15"/>
          <p:cNvPicPr preferRelativeResize="0"/>
          <p:nvPr/>
        </p:nvPicPr>
        <p:blipFill rotWithShape="1">
          <a:blip r:embed="rId3">
            <a:alphaModFix/>
          </a:blip>
          <a:srcRect/>
          <a:stretch/>
        </p:blipFill>
        <p:spPr>
          <a:xfrm>
            <a:off x="226200" y="180650"/>
            <a:ext cx="2404900" cy="2623525"/>
          </a:xfrm>
          <a:prstGeom prst="rect">
            <a:avLst/>
          </a:prstGeom>
          <a:noFill/>
          <a:ln>
            <a:noFill/>
          </a:ln>
        </p:spPr>
      </p:pic>
      <p:grpSp>
        <p:nvGrpSpPr>
          <p:cNvPr id="102" name="Google Shape;102;p15"/>
          <p:cNvGrpSpPr/>
          <p:nvPr/>
        </p:nvGrpSpPr>
        <p:grpSpPr>
          <a:xfrm>
            <a:off x="4153375" y="4870850"/>
            <a:ext cx="3849900" cy="1905975"/>
            <a:chOff x="226200" y="180650"/>
            <a:chExt cx="3849900" cy="1905975"/>
          </a:xfrm>
        </p:grpSpPr>
        <p:sp>
          <p:nvSpPr>
            <p:cNvPr id="103" name="Google Shape;103;p15"/>
            <p:cNvSpPr txBox="1"/>
            <p:nvPr/>
          </p:nvSpPr>
          <p:spPr>
            <a:xfrm>
              <a:off x="226200" y="180650"/>
              <a:ext cx="3849900" cy="70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Acme"/>
                  <a:ea typeface="Acme"/>
                  <a:cs typeface="Acme"/>
                  <a:sym typeface="Acme"/>
                </a:rPr>
                <a:t>Wiki.pathfindersonline.org</a:t>
              </a:r>
              <a:endParaRPr sz="2100" b="0" i="0" u="none" strike="noStrike" cap="none">
                <a:solidFill>
                  <a:srgbClr val="FFFFFF"/>
                </a:solidFill>
                <a:latin typeface="Acme"/>
                <a:ea typeface="Acme"/>
                <a:cs typeface="Acme"/>
                <a:sym typeface="Acme"/>
              </a:endParaRPr>
            </a:p>
          </p:txBody>
        </p:sp>
        <p:pic>
          <p:nvPicPr>
            <p:cNvPr id="104" name="Google Shape;104;p15"/>
            <p:cNvPicPr preferRelativeResize="0"/>
            <p:nvPr/>
          </p:nvPicPr>
          <p:blipFill rotWithShape="1">
            <a:blip r:embed="rId4">
              <a:alphaModFix/>
            </a:blip>
            <a:srcRect/>
            <a:stretch/>
          </p:blipFill>
          <p:spPr>
            <a:xfrm>
              <a:off x="1679088" y="633725"/>
              <a:ext cx="979475" cy="14529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ctrTitle"/>
          </p:nvPr>
        </p:nvSpPr>
        <p:spPr>
          <a:xfrm>
            <a:off x="285750" y="914400"/>
            <a:ext cx="11563349" cy="53149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600"/>
              <a:buNone/>
            </a:pPr>
            <a:br>
              <a:rPr lang="en-US" sz="3600" b="1"/>
            </a:br>
            <a:br>
              <a:rPr lang="en-US" sz="3600" b="1"/>
            </a:br>
            <a:r>
              <a:rPr lang="en-US" sz="3600" b="1"/>
              <a:t> </a:t>
            </a:r>
            <a:br>
              <a:rPr lang="en-US"/>
            </a:br>
            <a:br>
              <a:rPr lang="en-US"/>
            </a:br>
            <a:endParaRPr/>
          </a:p>
        </p:txBody>
      </p:sp>
      <p:pic>
        <p:nvPicPr>
          <p:cNvPr id="169" name="Google Shape;169;p24" descr="Roles in Bullying"/>
          <p:cNvPicPr preferRelativeResize="0"/>
          <p:nvPr/>
        </p:nvPicPr>
        <p:blipFill rotWithShape="1">
          <a:blip r:embed="rId3">
            <a:alphaModFix/>
          </a:blip>
          <a:srcRect/>
          <a:stretch/>
        </p:blipFill>
        <p:spPr>
          <a:xfrm>
            <a:off x="2609850" y="358298"/>
            <a:ext cx="6610350" cy="61414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ctrTitle"/>
          </p:nvPr>
        </p:nvSpPr>
        <p:spPr>
          <a:xfrm>
            <a:off x="285750" y="2843684"/>
            <a:ext cx="11677650" cy="32456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600"/>
              <a:buNone/>
            </a:pPr>
            <a:r>
              <a:rPr lang="en-US" sz="2800" b="1" i="1"/>
              <a:t>Those who Bully - </a:t>
            </a:r>
            <a:r>
              <a:rPr lang="en-US" sz="2800"/>
              <a:t>These are individuals who actively bully others. </a:t>
            </a:r>
            <a:br>
              <a:rPr lang="en-US" sz="2400"/>
            </a:br>
            <a:br>
              <a:rPr lang="en-US" sz="2400"/>
            </a:br>
            <a:r>
              <a:rPr lang="en-US" sz="2800" b="1" i="1"/>
              <a:t>The Target</a:t>
            </a:r>
            <a:r>
              <a:rPr lang="en-US" sz="2800" i="1"/>
              <a:t> – </a:t>
            </a:r>
            <a:r>
              <a:rPr lang="en-US" sz="2800"/>
              <a:t>The Target is the victim of the bullying.</a:t>
            </a:r>
            <a:br>
              <a:rPr lang="en-US" sz="2800"/>
            </a:br>
            <a:r>
              <a:rPr lang="en-US" sz="2800"/>
              <a:t> </a:t>
            </a:r>
            <a:br>
              <a:rPr lang="en-US" sz="2400"/>
            </a:br>
            <a:r>
              <a:rPr lang="en-US" sz="2800" b="1" i="1"/>
              <a:t>Those who Reinforce -  </a:t>
            </a:r>
            <a:r>
              <a:rPr lang="en-US" sz="2800"/>
              <a:t>They support the bully by creating an audience</a:t>
            </a:r>
            <a:br>
              <a:rPr lang="en-US" sz="2800"/>
            </a:br>
            <a:br>
              <a:rPr lang="en-US" sz="2800"/>
            </a:br>
            <a:r>
              <a:rPr lang="en-US" sz="2800" b="1" i="1"/>
              <a:t>Those who are Outsiders – </a:t>
            </a:r>
            <a:r>
              <a:rPr lang="en-US" sz="2800"/>
              <a:t>They watch but choose not to play any role in the bullying. </a:t>
            </a:r>
            <a:br>
              <a:rPr lang="en-US" sz="2800"/>
            </a:br>
            <a:br>
              <a:rPr lang="en-US" sz="2800"/>
            </a:br>
            <a:r>
              <a:rPr lang="en-US" sz="2800" b="1" i="1"/>
              <a:t>Those who Assist -  </a:t>
            </a:r>
            <a:r>
              <a:rPr lang="en-US" sz="2800"/>
              <a:t>These are individuals that willfully encourage the bullying behavior, although they did not start or played a leading role.</a:t>
            </a:r>
            <a:br>
              <a:rPr lang="en-US" sz="2800"/>
            </a:br>
            <a:br>
              <a:rPr lang="en-US" sz="2800"/>
            </a:br>
            <a:br>
              <a:rPr lang="en-US" sz="2800"/>
            </a:br>
            <a:br>
              <a:rPr lang="en-US" sz="2800"/>
            </a:br>
            <a:br>
              <a:rPr lang="en-US" sz="2800"/>
            </a:br>
            <a:br>
              <a:rPr lang="en-US"/>
            </a:br>
            <a:br>
              <a:rPr lang="en-US" sz="2400"/>
            </a:b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ctrTitle"/>
          </p:nvPr>
        </p:nvSpPr>
        <p:spPr>
          <a:xfrm>
            <a:off x="928049" y="4839032"/>
            <a:ext cx="10463400" cy="63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words belong here that aren’t already here?</a:t>
            </a:r>
            <a:endParaRPr/>
          </a:p>
        </p:txBody>
      </p:sp>
      <p:sp>
        <p:nvSpPr>
          <p:cNvPr id="182" name="Google Shape;182;p26"/>
          <p:cNvSpPr txBox="1">
            <a:spLocks noGrp="1"/>
          </p:cNvSpPr>
          <p:nvPr>
            <p:ph type="body" idx="1"/>
          </p:nvPr>
        </p:nvSpPr>
        <p:spPr>
          <a:xfrm>
            <a:off x="2834650" y="5639450"/>
            <a:ext cx="6729900" cy="734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Remember:  Bully behavior is a CHOICE.   Empathy breaks the bully circle!</a:t>
            </a:r>
            <a:endParaRPr/>
          </a:p>
        </p:txBody>
      </p:sp>
      <p:pic>
        <p:nvPicPr>
          <p:cNvPr id="183" name="Google Shape;183;p26"/>
          <p:cNvPicPr preferRelativeResize="0"/>
          <p:nvPr/>
        </p:nvPicPr>
        <p:blipFill>
          <a:blip r:embed="rId3">
            <a:alphaModFix/>
          </a:blip>
          <a:stretch>
            <a:fillRect/>
          </a:stretch>
        </p:blipFill>
        <p:spPr>
          <a:xfrm>
            <a:off x="1457957" y="575900"/>
            <a:ext cx="9276100" cy="410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ctrTitle"/>
          </p:nvPr>
        </p:nvSpPr>
        <p:spPr>
          <a:xfrm>
            <a:off x="533400" y="1197042"/>
            <a:ext cx="11125200" cy="58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None/>
            </a:pPr>
            <a:r>
              <a:rPr lang="en-US"/>
              <a:t>Requirement #4</a:t>
            </a:r>
            <a:endParaRPr/>
          </a:p>
        </p:txBody>
      </p:sp>
      <p:sp>
        <p:nvSpPr>
          <p:cNvPr id="190" name="Google Shape;190;p27"/>
          <p:cNvSpPr txBox="1">
            <a:spLocks noGrp="1"/>
          </p:cNvSpPr>
          <p:nvPr>
            <p:ph type="subTitle" idx="1"/>
          </p:nvPr>
        </p:nvSpPr>
        <p:spPr>
          <a:xfrm>
            <a:off x="1126025" y="2662551"/>
            <a:ext cx="9547800" cy="2162400"/>
          </a:xfrm>
          <a:prstGeom prst="rect">
            <a:avLst/>
          </a:prstGeom>
          <a:solidFill>
            <a:schemeClr val="dk1"/>
          </a:solidFill>
          <a:ln>
            <a:noFill/>
          </a:ln>
        </p:spPr>
        <p:txBody>
          <a:bodyPr spcFirstLastPara="1" wrap="square" lIns="91425" tIns="45700" rIns="91425" bIns="45700" anchor="ctr" anchorCtr="0">
            <a:noAutofit/>
          </a:bodyPr>
          <a:lstStyle/>
          <a:p>
            <a:pPr marL="457200" lvl="0" indent="-419100" algn="ctr" rtl="0">
              <a:lnSpc>
                <a:spcPct val="90000"/>
              </a:lnSpc>
              <a:spcBef>
                <a:spcPts val="1000"/>
              </a:spcBef>
              <a:spcAft>
                <a:spcPts val="0"/>
              </a:spcAft>
              <a:buClr>
                <a:schemeClr val="lt1"/>
              </a:buClr>
              <a:buSzPts val="2800"/>
              <a:buNone/>
            </a:pPr>
            <a:r>
              <a:rPr lang="en-US"/>
              <a:t>Explain the following types of bullying and evaluate ways that you would know that the following are happening within your friendship community.</a:t>
            </a:r>
            <a:endParaRPr/>
          </a:p>
          <a:p>
            <a:pPr marL="457200" lvl="0" indent="-419100" algn="ctr"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3365430" y="427052"/>
            <a:ext cx="5480650" cy="86826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Some Types of Bullying</a:t>
            </a:r>
            <a:endParaRPr/>
          </a:p>
        </p:txBody>
      </p:sp>
      <p:grpSp>
        <p:nvGrpSpPr>
          <p:cNvPr id="197" name="Google Shape;197;p28"/>
          <p:cNvGrpSpPr/>
          <p:nvPr/>
        </p:nvGrpSpPr>
        <p:grpSpPr>
          <a:xfrm>
            <a:off x="6526138" y="1340999"/>
            <a:ext cx="4639884" cy="1476300"/>
            <a:chOff x="-173152" y="-2950642"/>
            <a:chExt cx="3480000" cy="1476300"/>
          </a:xfrm>
        </p:grpSpPr>
        <p:sp>
          <p:nvSpPr>
            <p:cNvPr id="198" name="Google Shape;198;p28"/>
            <p:cNvSpPr/>
            <p:nvPr/>
          </p:nvSpPr>
          <p:spPr>
            <a:xfrm>
              <a:off x="-173152" y="-2950642"/>
              <a:ext cx="3480000" cy="1476300"/>
            </a:xfrm>
            <a:prstGeom prst="ellipse">
              <a:avLst/>
            </a:prstGeom>
            <a:gradFill>
              <a:gsLst>
                <a:gs pos="0">
                  <a:srgbClr val="0C5C2F"/>
                </a:gs>
                <a:gs pos="50000">
                  <a:srgbClr val="128643"/>
                </a:gs>
                <a:gs pos="100000">
                  <a:srgbClr val="16A151"/>
                </a:gs>
              </a:gsLst>
              <a:path path="circle">
                <a:fillToRect l="50000" t="50000" r="50000" b="50000"/>
              </a:path>
              <a:tileRect/>
            </a:gra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8"/>
            <p:cNvSpPr txBox="1"/>
            <p:nvPr/>
          </p:nvSpPr>
          <p:spPr>
            <a:xfrm>
              <a:off x="336548" y="-2730960"/>
              <a:ext cx="2460600" cy="1036935"/>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Arial"/>
                  <a:ea typeface="Arial"/>
                  <a:cs typeface="Arial"/>
                  <a:sym typeface="Arial"/>
                </a:rPr>
                <a:t>Relational Aggression</a:t>
              </a:r>
              <a:endParaRPr sz="1400" b="0" i="0" u="none" strike="noStrike" cap="none">
                <a:solidFill>
                  <a:srgbClr val="000000"/>
                </a:solidFill>
                <a:latin typeface="Arial"/>
                <a:ea typeface="Arial"/>
                <a:cs typeface="Arial"/>
                <a:sym typeface="Arial"/>
              </a:endParaRPr>
            </a:p>
          </p:txBody>
        </p:sp>
      </p:grpSp>
      <p:grpSp>
        <p:nvGrpSpPr>
          <p:cNvPr id="200" name="Google Shape;200;p28"/>
          <p:cNvGrpSpPr/>
          <p:nvPr/>
        </p:nvGrpSpPr>
        <p:grpSpPr>
          <a:xfrm>
            <a:off x="6556022" y="3115276"/>
            <a:ext cx="4639884" cy="1476300"/>
            <a:chOff x="-173152" y="-2950642"/>
            <a:chExt cx="3480000" cy="1476300"/>
          </a:xfrm>
        </p:grpSpPr>
        <p:sp>
          <p:nvSpPr>
            <p:cNvPr id="201" name="Google Shape;201;p28"/>
            <p:cNvSpPr/>
            <p:nvPr/>
          </p:nvSpPr>
          <p:spPr>
            <a:xfrm>
              <a:off x="-173152" y="-2950642"/>
              <a:ext cx="3480000" cy="1476300"/>
            </a:xfrm>
            <a:prstGeom prst="ellipse">
              <a:avLst/>
            </a:prstGeom>
            <a:gradFill>
              <a:gsLst>
                <a:gs pos="0">
                  <a:srgbClr val="9E9E00"/>
                </a:gs>
                <a:gs pos="50000">
                  <a:srgbClr val="E4E400"/>
                </a:gs>
                <a:gs pos="100000">
                  <a:srgbClr val="FFFF00"/>
                </a:gs>
              </a:gsLst>
              <a:path path="circle">
                <a:fillToRect l="50000" t="50000" r="50000" b="50000"/>
              </a:path>
              <a:tileRect/>
            </a:gra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8"/>
            <p:cNvSpPr txBox="1"/>
            <p:nvPr/>
          </p:nvSpPr>
          <p:spPr>
            <a:xfrm>
              <a:off x="336548" y="-2730960"/>
              <a:ext cx="2460600" cy="1036935"/>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Arial"/>
                  <a:ea typeface="Arial"/>
                  <a:cs typeface="Arial"/>
                  <a:sym typeface="Arial"/>
                </a:rPr>
                <a:t>Cyber Bullying</a:t>
              </a:r>
              <a:endParaRPr sz="1400" b="0" i="0" u="none" strike="noStrike" cap="none">
                <a:solidFill>
                  <a:srgbClr val="000000"/>
                </a:solidFill>
                <a:latin typeface="Arial"/>
                <a:ea typeface="Arial"/>
                <a:cs typeface="Arial"/>
                <a:sym typeface="Arial"/>
              </a:endParaRPr>
            </a:p>
          </p:txBody>
        </p:sp>
      </p:grpSp>
      <p:grpSp>
        <p:nvGrpSpPr>
          <p:cNvPr id="203" name="Google Shape;203;p28"/>
          <p:cNvGrpSpPr/>
          <p:nvPr/>
        </p:nvGrpSpPr>
        <p:grpSpPr>
          <a:xfrm>
            <a:off x="6556022" y="5015351"/>
            <a:ext cx="4639884" cy="1476300"/>
            <a:chOff x="-173152" y="-2950642"/>
            <a:chExt cx="3480000" cy="1476300"/>
          </a:xfrm>
        </p:grpSpPr>
        <p:sp>
          <p:nvSpPr>
            <p:cNvPr id="204" name="Google Shape;204;p28"/>
            <p:cNvSpPr/>
            <p:nvPr/>
          </p:nvSpPr>
          <p:spPr>
            <a:xfrm>
              <a:off x="-173152" y="-2950642"/>
              <a:ext cx="3480000" cy="1476300"/>
            </a:xfrm>
            <a:prstGeom prst="ellipse">
              <a:avLst/>
            </a:prstGeom>
            <a:gradFill>
              <a:gsLst>
                <a:gs pos="0">
                  <a:srgbClr val="494949"/>
                </a:gs>
                <a:gs pos="50000">
                  <a:srgbClr val="6A6A6A"/>
                </a:gs>
                <a:gs pos="100000">
                  <a:srgbClr val="7F7F7F"/>
                </a:gs>
              </a:gsLst>
              <a:path path="circle">
                <a:fillToRect l="50000" t="50000" r="50000" b="50000"/>
              </a:path>
              <a:tileRect/>
            </a:grad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8"/>
            <p:cNvSpPr txBox="1"/>
            <p:nvPr/>
          </p:nvSpPr>
          <p:spPr>
            <a:xfrm>
              <a:off x="336548" y="-2730960"/>
              <a:ext cx="2460600" cy="1036935"/>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Arial"/>
                  <a:ea typeface="Arial"/>
                  <a:cs typeface="Arial"/>
                  <a:sym typeface="Arial"/>
                </a:rPr>
                <a:t>Sexual Bullying</a:t>
              </a:r>
              <a:endParaRPr sz="1400" b="0" i="0" u="none" strike="noStrike" cap="none">
                <a:solidFill>
                  <a:srgbClr val="000000"/>
                </a:solidFill>
                <a:latin typeface="Arial"/>
                <a:ea typeface="Arial"/>
                <a:cs typeface="Arial"/>
                <a:sym typeface="Arial"/>
              </a:endParaRPr>
            </a:p>
          </p:txBody>
        </p:sp>
      </p:grpSp>
      <p:grpSp>
        <p:nvGrpSpPr>
          <p:cNvPr id="206" name="Google Shape;206;p28"/>
          <p:cNvGrpSpPr/>
          <p:nvPr/>
        </p:nvGrpSpPr>
        <p:grpSpPr>
          <a:xfrm>
            <a:off x="1517897" y="1796244"/>
            <a:ext cx="3582312" cy="1179268"/>
            <a:chOff x="-173152" y="-2950642"/>
            <a:chExt cx="3480000" cy="1476300"/>
          </a:xfrm>
        </p:grpSpPr>
        <p:sp>
          <p:nvSpPr>
            <p:cNvPr id="207" name="Google Shape;207;p28"/>
            <p:cNvSpPr/>
            <p:nvPr/>
          </p:nvSpPr>
          <p:spPr>
            <a:xfrm>
              <a:off x="-173152" y="-2950642"/>
              <a:ext cx="3480000" cy="1476300"/>
            </a:xfrm>
            <a:prstGeom prst="ellipse">
              <a:avLst/>
            </a:prstGeom>
            <a:gradFill>
              <a:gsLst>
                <a:gs pos="0">
                  <a:srgbClr val="8A0906"/>
                </a:gs>
                <a:gs pos="50000">
                  <a:srgbClr val="C80E09"/>
                </a:gs>
                <a:gs pos="100000">
                  <a:srgbClr val="EF110C"/>
                </a:gs>
              </a:gsLst>
              <a:path path="circle">
                <a:fillToRect l="50000" t="50000" r="50000" b="50000"/>
              </a:path>
              <a:tileRect/>
            </a:gradFill>
            <a:ln w="635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8"/>
            <p:cNvSpPr txBox="1"/>
            <p:nvPr/>
          </p:nvSpPr>
          <p:spPr>
            <a:xfrm>
              <a:off x="336548" y="-2730960"/>
              <a:ext cx="2460600" cy="10368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Arial"/>
                  <a:ea typeface="Arial"/>
                  <a:cs typeface="Arial"/>
                  <a:sym typeface="Arial"/>
                </a:rPr>
                <a:t>Verbal Bullying</a:t>
              </a:r>
              <a:endParaRPr sz="1400" b="0" i="0" u="none" strike="noStrike" cap="none">
                <a:solidFill>
                  <a:srgbClr val="000000"/>
                </a:solidFill>
                <a:latin typeface="Arial"/>
                <a:ea typeface="Arial"/>
                <a:cs typeface="Arial"/>
                <a:sym typeface="Arial"/>
              </a:endParaRPr>
            </a:p>
          </p:txBody>
        </p:sp>
      </p:grpSp>
      <p:sp>
        <p:nvSpPr>
          <p:cNvPr id="209" name="Google Shape;209;p28"/>
          <p:cNvSpPr/>
          <p:nvPr/>
        </p:nvSpPr>
        <p:spPr>
          <a:xfrm>
            <a:off x="1517900" y="3226266"/>
            <a:ext cx="3582300" cy="1179300"/>
          </a:xfrm>
          <a:prstGeom prst="ellipse">
            <a:avLst/>
          </a:prstGeom>
          <a:gradFill>
            <a:gsLst>
              <a:gs pos="0">
                <a:srgbClr val="004C86"/>
              </a:gs>
              <a:gs pos="50000">
                <a:srgbClr val="006EC2"/>
              </a:gs>
              <a:gs pos="100000">
                <a:srgbClr val="0084E8"/>
              </a:gs>
            </a:gsLst>
            <a:path path="circle">
              <a:fillToRect l="50000" t="50000" r="50000" b="50000"/>
            </a:path>
            <a:tileRect/>
          </a:gradFill>
          <a:ln w="635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8"/>
          <p:cNvSpPr txBox="1"/>
          <p:nvPr/>
        </p:nvSpPr>
        <p:spPr>
          <a:xfrm>
            <a:off x="1923729" y="3401742"/>
            <a:ext cx="2770500" cy="8283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Arial"/>
                <a:ea typeface="Arial"/>
                <a:cs typeface="Arial"/>
                <a:sym typeface="Arial"/>
              </a:rPr>
              <a:t>Physical Bullying</a:t>
            </a:r>
            <a:endParaRPr sz="1400" b="0" i="0" u="none" strike="noStrike" cap="none">
              <a:solidFill>
                <a:srgbClr val="000000"/>
              </a:solidFill>
              <a:latin typeface="Arial"/>
              <a:ea typeface="Arial"/>
              <a:cs typeface="Arial"/>
              <a:sym typeface="Arial"/>
            </a:endParaRPr>
          </a:p>
        </p:txBody>
      </p:sp>
      <p:sp>
        <p:nvSpPr>
          <p:cNvPr id="211" name="Google Shape;211;p28"/>
          <p:cNvSpPr/>
          <p:nvPr/>
        </p:nvSpPr>
        <p:spPr>
          <a:xfrm>
            <a:off x="1517899" y="4731298"/>
            <a:ext cx="3582300" cy="1179300"/>
          </a:xfrm>
          <a:prstGeom prst="ellipse">
            <a:avLst/>
          </a:prstGeom>
          <a:gradFill>
            <a:gsLst>
              <a:gs pos="0">
                <a:srgbClr val="9E9E00"/>
              </a:gs>
              <a:gs pos="50000">
                <a:srgbClr val="E4E400"/>
              </a:gs>
              <a:gs pos="100000">
                <a:srgbClr val="FFFF00"/>
              </a:gs>
            </a:gsLst>
            <a:path path="circle">
              <a:fillToRect l="50000" t="50000" r="50000" b="50000"/>
            </a:path>
            <a:tileRect/>
          </a:gradFill>
          <a:ln w="635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txBox="1"/>
          <p:nvPr/>
        </p:nvSpPr>
        <p:spPr>
          <a:xfrm>
            <a:off x="1923728" y="4906773"/>
            <a:ext cx="2770500" cy="8283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Arial"/>
                <a:ea typeface="Arial"/>
                <a:cs typeface="Arial"/>
                <a:sym typeface="Arial"/>
              </a:rPr>
              <a:t>Prejudicial Bullying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ctrTitle"/>
          </p:nvPr>
        </p:nvSpPr>
        <p:spPr>
          <a:xfrm>
            <a:off x="961293" y="332302"/>
            <a:ext cx="5896708"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Relational Aggression</a:t>
            </a:r>
            <a:endParaRPr/>
          </a:p>
        </p:txBody>
      </p:sp>
      <p:sp>
        <p:nvSpPr>
          <p:cNvPr id="218" name="Google Shape;218;p29"/>
          <p:cNvSpPr txBox="1">
            <a:spLocks noGrp="1"/>
          </p:cNvSpPr>
          <p:nvPr>
            <p:ph type="body" idx="1"/>
          </p:nvPr>
        </p:nvSpPr>
        <p:spPr>
          <a:xfrm>
            <a:off x="508000" y="1257300"/>
            <a:ext cx="5282400" cy="5321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Clr>
                <a:srgbClr val="434343"/>
              </a:buClr>
              <a:buSzPts val="3000"/>
              <a:buNone/>
            </a:pPr>
            <a:r>
              <a:rPr lang="en-US" sz="3600">
                <a:solidFill>
                  <a:schemeClr val="lt1"/>
                </a:solidFill>
              </a:rPr>
              <a:t>Relational Aggression is used to harm an a person’s social standing by spreading rumors and damage relationships with other. </a:t>
            </a:r>
            <a:endParaRPr sz="3600">
              <a:solidFill>
                <a:schemeClr val="lt1"/>
              </a:solidFill>
            </a:endParaRPr>
          </a:p>
          <a:p>
            <a:pPr marL="694944" lvl="1" indent="-169672" algn="l" rtl="0">
              <a:lnSpc>
                <a:spcPct val="100000"/>
              </a:lnSpc>
              <a:spcBef>
                <a:spcPts val="560"/>
              </a:spcBef>
              <a:spcAft>
                <a:spcPts val="1000"/>
              </a:spcAft>
              <a:buClr>
                <a:schemeClr val="lt1"/>
              </a:buClr>
              <a:buSzPts val="2500"/>
              <a:buNone/>
            </a:pPr>
            <a:endParaRPr sz="2700"/>
          </a:p>
        </p:txBody>
      </p:sp>
      <p:pic>
        <p:nvPicPr>
          <p:cNvPr id="219" name="Google Shape;219;p29" descr="MVP Kids - Stand Against Bullying"/>
          <p:cNvPicPr preferRelativeResize="0"/>
          <p:nvPr/>
        </p:nvPicPr>
        <p:blipFill rotWithShape="1">
          <a:blip r:embed="rId3">
            <a:alphaModFix/>
          </a:blip>
          <a:srcRect/>
          <a:stretch/>
        </p:blipFill>
        <p:spPr>
          <a:xfrm>
            <a:off x="6382538" y="1172119"/>
            <a:ext cx="4982686" cy="4982686"/>
          </a:xfrm>
          <a:prstGeom prst="rect">
            <a:avLst/>
          </a:prstGeom>
          <a:noFill/>
          <a:ln>
            <a:noFill/>
          </a:ln>
          <a:effectLst>
            <a:outerShdw blurRad="152400" dist="355600" dir="2640000" algn="ctr" rotWithShape="0">
              <a:srgbClr val="00000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ctrTitle"/>
          </p:nvPr>
        </p:nvSpPr>
        <p:spPr>
          <a:xfrm>
            <a:off x="961293" y="332302"/>
            <a:ext cx="5896800"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Relational Aggression</a:t>
            </a:r>
            <a:endParaRPr/>
          </a:p>
        </p:txBody>
      </p:sp>
      <p:sp>
        <p:nvSpPr>
          <p:cNvPr id="225" name="Google Shape;225;p30"/>
          <p:cNvSpPr txBox="1">
            <a:spLocks noGrp="1"/>
          </p:cNvSpPr>
          <p:nvPr>
            <p:ph type="body" idx="1"/>
          </p:nvPr>
        </p:nvSpPr>
        <p:spPr>
          <a:xfrm>
            <a:off x="508000" y="1257300"/>
            <a:ext cx="5282400" cy="53211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Clr>
                <a:srgbClr val="434343"/>
              </a:buClr>
              <a:buSzPts val="3000"/>
              <a:buNone/>
            </a:pPr>
            <a:r>
              <a:rPr lang="en-US" sz="3600">
                <a:solidFill>
                  <a:schemeClr val="lt1"/>
                </a:solidFill>
              </a:rPr>
              <a:t>Indicators:</a:t>
            </a:r>
            <a:endParaRPr sz="3600">
              <a:solidFill>
                <a:schemeClr val="lt1"/>
              </a:solidFill>
            </a:endParaRPr>
          </a:p>
          <a:p>
            <a:pPr marL="457200" lvl="0" indent="-444500" algn="l" rtl="0">
              <a:lnSpc>
                <a:spcPct val="100000"/>
              </a:lnSpc>
              <a:spcBef>
                <a:spcPts val="1000"/>
              </a:spcBef>
              <a:spcAft>
                <a:spcPts val="0"/>
              </a:spcAft>
              <a:buClr>
                <a:schemeClr val="lt1"/>
              </a:buClr>
              <a:buSzPts val="3400"/>
              <a:buChar char="●"/>
            </a:pPr>
            <a:r>
              <a:rPr lang="en-US" sz="3400">
                <a:solidFill>
                  <a:schemeClr val="lt1"/>
                </a:solidFill>
              </a:rPr>
              <a:t>Leaving someone out on purpose</a:t>
            </a:r>
            <a:endParaRPr sz="3400">
              <a:solidFill>
                <a:schemeClr val="lt1"/>
              </a:solidFill>
            </a:endParaRPr>
          </a:p>
          <a:p>
            <a:pPr marL="457200" lvl="0" indent="-444500" algn="l" rtl="0">
              <a:lnSpc>
                <a:spcPct val="100000"/>
              </a:lnSpc>
              <a:spcBef>
                <a:spcPts val="0"/>
              </a:spcBef>
              <a:spcAft>
                <a:spcPts val="0"/>
              </a:spcAft>
              <a:buClr>
                <a:schemeClr val="lt1"/>
              </a:buClr>
              <a:buSzPts val="3400"/>
              <a:buChar char="●"/>
            </a:pPr>
            <a:r>
              <a:rPr lang="en-US" sz="3400">
                <a:solidFill>
                  <a:schemeClr val="lt1"/>
                </a:solidFill>
              </a:rPr>
              <a:t>Telling others not to be friends with someone</a:t>
            </a:r>
            <a:endParaRPr sz="3400">
              <a:solidFill>
                <a:schemeClr val="lt1"/>
              </a:solidFill>
            </a:endParaRPr>
          </a:p>
          <a:p>
            <a:pPr marL="457200" lvl="0" indent="-444500" algn="l" rtl="0">
              <a:lnSpc>
                <a:spcPct val="100000"/>
              </a:lnSpc>
              <a:spcBef>
                <a:spcPts val="0"/>
              </a:spcBef>
              <a:spcAft>
                <a:spcPts val="0"/>
              </a:spcAft>
              <a:buClr>
                <a:schemeClr val="lt1"/>
              </a:buClr>
              <a:buSzPts val="3400"/>
              <a:buChar char="●"/>
            </a:pPr>
            <a:r>
              <a:rPr lang="en-US" sz="3400">
                <a:solidFill>
                  <a:schemeClr val="lt1"/>
                </a:solidFill>
              </a:rPr>
              <a:t>Spreading rumors about someone</a:t>
            </a:r>
            <a:endParaRPr sz="3400">
              <a:solidFill>
                <a:schemeClr val="lt1"/>
              </a:solidFill>
            </a:endParaRPr>
          </a:p>
          <a:p>
            <a:pPr marL="457200" lvl="0" indent="-444500" algn="l" rtl="0">
              <a:lnSpc>
                <a:spcPct val="100000"/>
              </a:lnSpc>
              <a:spcBef>
                <a:spcPts val="0"/>
              </a:spcBef>
              <a:spcAft>
                <a:spcPts val="0"/>
              </a:spcAft>
              <a:buClr>
                <a:schemeClr val="lt1"/>
              </a:buClr>
              <a:buSzPts val="3400"/>
              <a:buChar char="●"/>
            </a:pPr>
            <a:r>
              <a:rPr lang="en-US" sz="3400">
                <a:solidFill>
                  <a:schemeClr val="lt1"/>
                </a:solidFill>
              </a:rPr>
              <a:t>Embarrassing someone in public</a:t>
            </a:r>
            <a:endParaRPr sz="3400">
              <a:solidFill>
                <a:schemeClr val="lt1"/>
              </a:solidFill>
            </a:endParaRPr>
          </a:p>
          <a:p>
            <a:pPr marL="457200" lvl="0" indent="-228600" algn="l" rtl="0">
              <a:lnSpc>
                <a:spcPct val="100000"/>
              </a:lnSpc>
              <a:spcBef>
                <a:spcPts val="1000"/>
              </a:spcBef>
              <a:spcAft>
                <a:spcPts val="0"/>
              </a:spcAft>
              <a:buClr>
                <a:srgbClr val="434343"/>
              </a:buClr>
              <a:buSzPts val="3000"/>
              <a:buNone/>
            </a:pPr>
            <a:endParaRPr sz="3600">
              <a:solidFill>
                <a:schemeClr val="lt1"/>
              </a:solidFill>
            </a:endParaRPr>
          </a:p>
          <a:p>
            <a:pPr marL="694944" lvl="1" indent="-169672" algn="l" rtl="0">
              <a:lnSpc>
                <a:spcPct val="100000"/>
              </a:lnSpc>
              <a:spcBef>
                <a:spcPts val="560"/>
              </a:spcBef>
              <a:spcAft>
                <a:spcPts val="1000"/>
              </a:spcAft>
              <a:buClr>
                <a:schemeClr val="lt1"/>
              </a:buClr>
              <a:buSzPts val="2500"/>
              <a:buNone/>
            </a:pPr>
            <a:endParaRPr sz="2700"/>
          </a:p>
        </p:txBody>
      </p:sp>
      <p:pic>
        <p:nvPicPr>
          <p:cNvPr id="226" name="Google Shape;226;p30" descr="MVP Kids - Stand Against Bullying"/>
          <p:cNvPicPr preferRelativeResize="0"/>
          <p:nvPr/>
        </p:nvPicPr>
        <p:blipFill rotWithShape="1">
          <a:blip r:embed="rId3">
            <a:alphaModFix/>
          </a:blip>
          <a:srcRect/>
          <a:stretch/>
        </p:blipFill>
        <p:spPr>
          <a:xfrm>
            <a:off x="6382538" y="1172119"/>
            <a:ext cx="4982686" cy="4982686"/>
          </a:xfrm>
          <a:prstGeom prst="rect">
            <a:avLst/>
          </a:prstGeom>
          <a:noFill/>
          <a:ln>
            <a:noFill/>
          </a:ln>
          <a:effectLst>
            <a:outerShdw blurRad="152400" dist="355600" dir="2640000" algn="ctr" rotWithShape="0">
              <a:srgbClr val="000000">
                <a:alpha val="4275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ctrTitle"/>
          </p:nvPr>
        </p:nvSpPr>
        <p:spPr>
          <a:xfrm>
            <a:off x="1100138" y="332302"/>
            <a:ext cx="4690262"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Cyber Bullying</a:t>
            </a:r>
            <a:endParaRPr/>
          </a:p>
        </p:txBody>
      </p:sp>
      <p:sp>
        <p:nvSpPr>
          <p:cNvPr id="232" name="Google Shape;232;p31"/>
          <p:cNvSpPr txBox="1">
            <a:spLocks noGrp="1"/>
          </p:cNvSpPr>
          <p:nvPr>
            <p:ph type="body" idx="1"/>
          </p:nvPr>
        </p:nvSpPr>
        <p:spPr>
          <a:xfrm>
            <a:off x="5790400" y="930306"/>
            <a:ext cx="5563400" cy="5321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Clr>
                <a:srgbClr val="434343"/>
              </a:buClr>
              <a:buSzPts val="3000"/>
              <a:buNone/>
            </a:pPr>
            <a:r>
              <a:rPr lang="en-US" sz="3200">
                <a:solidFill>
                  <a:schemeClr val="lt1"/>
                </a:solidFill>
              </a:rPr>
              <a:t>Cyberbullying is the use  of social media or an internet capable device to harass or embarrass someone in the presence of a larger audience who is familiar with that person, called the target. </a:t>
            </a:r>
            <a:endParaRPr sz="2700">
              <a:solidFill>
                <a:schemeClr val="lt1"/>
              </a:solidFill>
            </a:endParaRPr>
          </a:p>
        </p:txBody>
      </p:sp>
      <p:pic>
        <p:nvPicPr>
          <p:cNvPr id="233" name="Google Shape;233;p31" descr="ᐈ Bullying stock illustrations, Royalty Free cyber bullying vectors |  download on Depositphotos®"/>
          <p:cNvPicPr preferRelativeResize="0"/>
          <p:nvPr/>
        </p:nvPicPr>
        <p:blipFill rotWithShape="1">
          <a:blip r:embed="rId3">
            <a:alphaModFix/>
          </a:blip>
          <a:srcRect/>
          <a:stretch/>
        </p:blipFill>
        <p:spPr>
          <a:xfrm>
            <a:off x="730006" y="1264016"/>
            <a:ext cx="4650887" cy="42788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ctrTitle"/>
          </p:nvPr>
        </p:nvSpPr>
        <p:spPr>
          <a:xfrm>
            <a:off x="1100138" y="332302"/>
            <a:ext cx="4690200"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Cyber Bullying</a:t>
            </a:r>
            <a:endParaRPr/>
          </a:p>
        </p:txBody>
      </p:sp>
      <p:sp>
        <p:nvSpPr>
          <p:cNvPr id="239" name="Google Shape;239;p32"/>
          <p:cNvSpPr txBox="1">
            <a:spLocks noGrp="1"/>
          </p:cNvSpPr>
          <p:nvPr>
            <p:ph type="body" idx="1"/>
          </p:nvPr>
        </p:nvSpPr>
        <p:spPr>
          <a:xfrm>
            <a:off x="5790400" y="930300"/>
            <a:ext cx="5987100" cy="532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a:solidFill>
                  <a:schemeClr val="lt1"/>
                </a:solidFill>
              </a:rPr>
              <a:t>The most common places where cyberbullying occurs are:</a:t>
            </a:r>
            <a:endParaRPr sz="3200">
              <a:solidFill>
                <a:schemeClr val="lt1"/>
              </a:solidFill>
            </a:endParaRPr>
          </a:p>
          <a:p>
            <a:pPr marL="457200" lvl="0" indent="-412750" algn="l" rtl="0">
              <a:lnSpc>
                <a:spcPct val="100000"/>
              </a:lnSpc>
              <a:spcBef>
                <a:spcPts val="1000"/>
              </a:spcBef>
              <a:spcAft>
                <a:spcPts val="0"/>
              </a:spcAft>
              <a:buClr>
                <a:schemeClr val="lt1"/>
              </a:buClr>
              <a:buSzPts val="2900"/>
              <a:buChar char="●"/>
            </a:pPr>
            <a:r>
              <a:rPr lang="en-US" sz="2900">
                <a:solidFill>
                  <a:schemeClr val="lt1"/>
                </a:solidFill>
              </a:rPr>
              <a:t>Social Media, such as Facebook, Instagram, Snapchat, and Tik Tok</a:t>
            </a:r>
            <a:endParaRPr sz="2900">
              <a:solidFill>
                <a:schemeClr val="lt1"/>
              </a:solidFill>
            </a:endParaRPr>
          </a:p>
          <a:p>
            <a:pPr marL="457200" lvl="0" indent="-412750" algn="l" rtl="0">
              <a:lnSpc>
                <a:spcPct val="100000"/>
              </a:lnSpc>
              <a:spcBef>
                <a:spcPts val="0"/>
              </a:spcBef>
              <a:spcAft>
                <a:spcPts val="0"/>
              </a:spcAft>
              <a:buClr>
                <a:schemeClr val="lt1"/>
              </a:buClr>
              <a:buSzPts val="2900"/>
              <a:buChar char="●"/>
            </a:pPr>
            <a:r>
              <a:rPr lang="en-US" sz="2900">
                <a:solidFill>
                  <a:schemeClr val="lt1"/>
                </a:solidFill>
              </a:rPr>
              <a:t>Text messaging and messaging apps </a:t>
            </a:r>
            <a:endParaRPr sz="2900">
              <a:solidFill>
                <a:schemeClr val="lt1"/>
              </a:solidFill>
            </a:endParaRPr>
          </a:p>
          <a:p>
            <a:pPr marL="457200" lvl="0" indent="-412750" algn="l" rtl="0">
              <a:lnSpc>
                <a:spcPct val="100000"/>
              </a:lnSpc>
              <a:spcBef>
                <a:spcPts val="0"/>
              </a:spcBef>
              <a:spcAft>
                <a:spcPts val="0"/>
              </a:spcAft>
              <a:buClr>
                <a:schemeClr val="lt1"/>
              </a:buClr>
              <a:buSzPts val="2900"/>
              <a:buChar char="●"/>
            </a:pPr>
            <a:r>
              <a:rPr lang="en-US" sz="2900">
                <a:solidFill>
                  <a:schemeClr val="lt1"/>
                </a:solidFill>
              </a:rPr>
              <a:t>Instant messaging, direct messaging, and online chatting over the internet</a:t>
            </a:r>
            <a:endParaRPr sz="2900">
              <a:solidFill>
                <a:schemeClr val="lt1"/>
              </a:solidFill>
            </a:endParaRPr>
          </a:p>
          <a:p>
            <a:pPr marL="457200" lvl="0" indent="-412750" algn="l" rtl="0">
              <a:lnSpc>
                <a:spcPct val="100000"/>
              </a:lnSpc>
              <a:spcBef>
                <a:spcPts val="0"/>
              </a:spcBef>
              <a:spcAft>
                <a:spcPts val="0"/>
              </a:spcAft>
              <a:buClr>
                <a:schemeClr val="lt1"/>
              </a:buClr>
              <a:buSzPts val="2900"/>
              <a:buChar char="●"/>
            </a:pPr>
            <a:r>
              <a:rPr lang="en-US" sz="2900">
                <a:solidFill>
                  <a:schemeClr val="lt1"/>
                </a:solidFill>
              </a:rPr>
              <a:t>Online forums, chat rooms, and message boards, such as Reddit</a:t>
            </a:r>
            <a:endParaRPr sz="2900">
              <a:solidFill>
                <a:schemeClr val="lt1"/>
              </a:solidFill>
            </a:endParaRPr>
          </a:p>
          <a:p>
            <a:pPr marL="457200" lvl="0" indent="-412750" algn="l" rtl="0">
              <a:lnSpc>
                <a:spcPct val="100000"/>
              </a:lnSpc>
              <a:spcBef>
                <a:spcPts val="0"/>
              </a:spcBef>
              <a:spcAft>
                <a:spcPts val="0"/>
              </a:spcAft>
              <a:buClr>
                <a:schemeClr val="lt1"/>
              </a:buClr>
              <a:buSzPts val="2900"/>
              <a:buChar char="●"/>
            </a:pPr>
            <a:r>
              <a:rPr lang="en-US" sz="2900">
                <a:solidFill>
                  <a:schemeClr val="lt1"/>
                </a:solidFill>
              </a:rPr>
              <a:t>Email</a:t>
            </a:r>
            <a:endParaRPr sz="2900">
              <a:solidFill>
                <a:schemeClr val="lt1"/>
              </a:solidFill>
            </a:endParaRPr>
          </a:p>
          <a:p>
            <a:pPr marL="457200" lvl="0" indent="-412750" algn="l" rtl="0">
              <a:lnSpc>
                <a:spcPct val="100000"/>
              </a:lnSpc>
              <a:spcBef>
                <a:spcPts val="0"/>
              </a:spcBef>
              <a:spcAft>
                <a:spcPts val="0"/>
              </a:spcAft>
              <a:buClr>
                <a:schemeClr val="lt1"/>
              </a:buClr>
              <a:buSzPts val="2900"/>
              <a:buChar char="●"/>
            </a:pPr>
            <a:r>
              <a:rPr lang="en-US" sz="2900">
                <a:solidFill>
                  <a:schemeClr val="lt1"/>
                </a:solidFill>
              </a:rPr>
              <a:t>Online gaming communities</a:t>
            </a:r>
            <a:endParaRPr sz="2900">
              <a:solidFill>
                <a:schemeClr val="lt1"/>
              </a:solidFill>
            </a:endParaRPr>
          </a:p>
          <a:p>
            <a:pPr marL="457200" lvl="0" indent="-228600" algn="l" rtl="0">
              <a:lnSpc>
                <a:spcPct val="100000"/>
              </a:lnSpc>
              <a:spcBef>
                <a:spcPts val="1000"/>
              </a:spcBef>
              <a:spcAft>
                <a:spcPts val="0"/>
              </a:spcAft>
              <a:buClr>
                <a:srgbClr val="434343"/>
              </a:buClr>
              <a:buSzPts val="3000"/>
              <a:buNone/>
            </a:pPr>
            <a:endParaRPr sz="3200">
              <a:solidFill>
                <a:schemeClr val="lt1"/>
              </a:solidFill>
            </a:endParaRPr>
          </a:p>
        </p:txBody>
      </p:sp>
      <p:pic>
        <p:nvPicPr>
          <p:cNvPr id="240" name="Google Shape;240;p32" descr="ᐈ Bullying stock illustrations, Royalty Free cyber bullying vectors |  download on Depositphotos®"/>
          <p:cNvPicPr preferRelativeResize="0"/>
          <p:nvPr/>
        </p:nvPicPr>
        <p:blipFill rotWithShape="1">
          <a:blip r:embed="rId3">
            <a:alphaModFix/>
          </a:blip>
          <a:srcRect/>
          <a:stretch/>
        </p:blipFill>
        <p:spPr>
          <a:xfrm>
            <a:off x="730006" y="1264016"/>
            <a:ext cx="4650887" cy="42788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ctrTitle"/>
          </p:nvPr>
        </p:nvSpPr>
        <p:spPr>
          <a:xfrm>
            <a:off x="1100160" y="332300"/>
            <a:ext cx="8775300"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Types of Cyber Bullying</a:t>
            </a:r>
            <a:endParaRPr/>
          </a:p>
        </p:txBody>
      </p:sp>
      <p:sp>
        <p:nvSpPr>
          <p:cNvPr id="246" name="Google Shape;246;p33"/>
          <p:cNvSpPr txBox="1">
            <a:spLocks noGrp="1"/>
          </p:cNvSpPr>
          <p:nvPr>
            <p:ph type="body" idx="1"/>
          </p:nvPr>
        </p:nvSpPr>
        <p:spPr>
          <a:xfrm>
            <a:off x="3547875" y="1082700"/>
            <a:ext cx="8229600" cy="532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b="1">
                <a:solidFill>
                  <a:schemeClr val="lt1"/>
                </a:solidFill>
              </a:rPr>
              <a:t>Prohibiting:</a:t>
            </a:r>
            <a:r>
              <a:rPr lang="en-US" sz="3500" b="1">
                <a:solidFill>
                  <a:schemeClr val="lt1"/>
                </a:solidFill>
              </a:rPr>
              <a:t> </a:t>
            </a:r>
            <a:r>
              <a:rPr lang="en-US" sz="3500">
                <a:solidFill>
                  <a:schemeClr val="lt1"/>
                </a:solidFill>
              </a:rPr>
              <a:t>Keeping one person </a:t>
            </a:r>
            <a:r>
              <a:rPr lang="en-US" sz="3200">
                <a:solidFill>
                  <a:schemeClr val="lt1"/>
                </a:solidFill>
              </a:rPr>
              <a:t>out of the information loop.</a:t>
            </a:r>
            <a:endParaRPr sz="3200">
              <a:solidFill>
                <a:schemeClr val="lt1"/>
              </a:solidFill>
            </a:endParaRPr>
          </a:p>
          <a:p>
            <a:pPr marL="0" lvl="0" indent="0" algn="l" rtl="0">
              <a:lnSpc>
                <a:spcPct val="100000"/>
              </a:lnSpc>
              <a:spcBef>
                <a:spcPts val="1000"/>
              </a:spcBef>
              <a:spcAft>
                <a:spcPts val="0"/>
              </a:spcAft>
              <a:buNone/>
            </a:pPr>
            <a:r>
              <a:rPr lang="en-US" sz="3500" b="1">
                <a:solidFill>
                  <a:schemeClr val="lt1"/>
                </a:solidFill>
              </a:rPr>
              <a:t>Deception: </a:t>
            </a:r>
            <a:r>
              <a:rPr lang="en-US" sz="3200">
                <a:solidFill>
                  <a:schemeClr val="lt1"/>
                </a:solidFill>
              </a:rPr>
              <a:t> Befriending the target for the purpose of acquiring information that can be used against them by forwarding it to others.</a:t>
            </a:r>
            <a:endParaRPr sz="3200">
              <a:solidFill>
                <a:schemeClr val="lt1"/>
              </a:solidFill>
            </a:endParaRPr>
          </a:p>
          <a:p>
            <a:pPr marL="0" lvl="0" indent="0" algn="l" rtl="0">
              <a:lnSpc>
                <a:spcPct val="100000"/>
              </a:lnSpc>
              <a:spcBef>
                <a:spcPts val="1000"/>
              </a:spcBef>
              <a:spcAft>
                <a:spcPts val="0"/>
              </a:spcAft>
              <a:buNone/>
            </a:pPr>
            <a:r>
              <a:rPr lang="en-US" sz="3200" b="1">
                <a:solidFill>
                  <a:schemeClr val="lt1"/>
                </a:solidFill>
              </a:rPr>
              <a:t>Denigration:</a:t>
            </a:r>
            <a:r>
              <a:rPr lang="en-US" sz="3200">
                <a:solidFill>
                  <a:schemeClr val="lt1"/>
                </a:solidFill>
              </a:rPr>
              <a:t> Attacking the target’s character by deliberately sending messages or posting false information or rumors about the person to infilcit damage on reputation and character.</a:t>
            </a:r>
            <a:endParaRPr sz="3200">
              <a:solidFill>
                <a:schemeClr val="lt1"/>
              </a:solidFill>
            </a:endParaRPr>
          </a:p>
          <a:p>
            <a:pPr marL="457200" lvl="0" indent="-228600" algn="l" rtl="0">
              <a:lnSpc>
                <a:spcPct val="100000"/>
              </a:lnSpc>
              <a:spcBef>
                <a:spcPts val="1000"/>
              </a:spcBef>
              <a:spcAft>
                <a:spcPts val="0"/>
              </a:spcAft>
              <a:buClr>
                <a:srgbClr val="434343"/>
              </a:buClr>
              <a:buSzPts val="3000"/>
              <a:buNone/>
            </a:pPr>
            <a:endParaRPr sz="3200">
              <a:solidFill>
                <a:schemeClr val="lt1"/>
              </a:solidFill>
            </a:endParaRPr>
          </a:p>
        </p:txBody>
      </p:sp>
      <p:pic>
        <p:nvPicPr>
          <p:cNvPr id="247" name="Google Shape;247;p33" descr="ᐈ Bullying stock illustrations, Royalty Free cyber bullying vectors |  download on Depositphotos®"/>
          <p:cNvPicPr preferRelativeResize="0"/>
          <p:nvPr/>
        </p:nvPicPr>
        <p:blipFill rotWithShape="1">
          <a:blip r:embed="rId3">
            <a:alphaModFix/>
          </a:blip>
          <a:srcRect/>
          <a:stretch/>
        </p:blipFill>
        <p:spPr>
          <a:xfrm>
            <a:off x="730003" y="1264021"/>
            <a:ext cx="2542076" cy="23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Font typeface="Acme"/>
              <a:buNone/>
            </a:pPr>
            <a:r>
              <a:rPr lang="en-US"/>
              <a:t>Gregory Carmichael</a:t>
            </a:r>
            <a:endParaRPr/>
          </a:p>
        </p:txBody>
      </p:sp>
      <p:sp>
        <p:nvSpPr>
          <p:cNvPr id="111" name="Google Shape;111;p16"/>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Autofit/>
          </a:bodyPr>
          <a:lstStyle/>
          <a:p>
            <a:pPr marL="457200" lvl="0" indent="-419100" algn="ctr" rtl="0">
              <a:lnSpc>
                <a:spcPct val="100000"/>
              </a:lnSpc>
              <a:spcBef>
                <a:spcPts val="1000"/>
              </a:spcBef>
              <a:spcAft>
                <a:spcPts val="0"/>
              </a:spcAft>
              <a:buSzPts val="2800"/>
              <a:buNone/>
            </a:pPr>
            <a:r>
              <a:rPr lang="en-US"/>
              <a:t>NAD Honors Task-Force</a:t>
            </a:r>
            <a:endParaRPr/>
          </a:p>
          <a:p>
            <a:pPr marL="457200" lvl="0" indent="-419100" algn="ctr" rtl="0">
              <a:lnSpc>
                <a:spcPct val="100000"/>
              </a:lnSpc>
              <a:spcBef>
                <a:spcPts val="1000"/>
              </a:spcBef>
              <a:spcAft>
                <a:spcPts val="0"/>
              </a:spcAft>
              <a:buSzPts val="2800"/>
              <a:buNone/>
            </a:pPr>
            <a:r>
              <a:rPr lang="en-US"/>
              <a:t>Committee Member</a:t>
            </a:r>
            <a:endParaRPr/>
          </a:p>
        </p:txBody>
      </p:sp>
      <p:pic>
        <p:nvPicPr>
          <p:cNvPr id="112" name="Google Shape;112;p16"/>
          <p:cNvPicPr preferRelativeResize="0"/>
          <p:nvPr/>
        </p:nvPicPr>
        <p:blipFill rotWithShape="1">
          <a:blip r:embed="rId3">
            <a:alphaModFix/>
          </a:blip>
          <a:srcRect/>
          <a:stretch/>
        </p:blipFill>
        <p:spPr>
          <a:xfrm>
            <a:off x="7723621" y="908975"/>
            <a:ext cx="3288426" cy="5230801"/>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ctrTitle"/>
          </p:nvPr>
        </p:nvSpPr>
        <p:spPr>
          <a:xfrm>
            <a:off x="1100160" y="332300"/>
            <a:ext cx="8775300"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Types of Cyber Bullying</a:t>
            </a:r>
            <a:endParaRPr/>
          </a:p>
        </p:txBody>
      </p:sp>
      <p:sp>
        <p:nvSpPr>
          <p:cNvPr id="253" name="Google Shape;253;p34"/>
          <p:cNvSpPr txBox="1">
            <a:spLocks noGrp="1"/>
          </p:cNvSpPr>
          <p:nvPr>
            <p:ph type="body" idx="1"/>
          </p:nvPr>
        </p:nvSpPr>
        <p:spPr>
          <a:xfrm>
            <a:off x="3547875" y="1082700"/>
            <a:ext cx="8229600" cy="532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500" b="1">
                <a:solidFill>
                  <a:schemeClr val="lt1"/>
                </a:solidFill>
              </a:rPr>
              <a:t>Cyberstalking: </a:t>
            </a:r>
            <a:r>
              <a:rPr lang="en-US" sz="3200" b="1">
                <a:solidFill>
                  <a:schemeClr val="lt1"/>
                </a:solidFill>
              </a:rPr>
              <a:t>R</a:t>
            </a:r>
            <a:r>
              <a:rPr lang="en-US" sz="3200">
                <a:solidFill>
                  <a:schemeClr val="lt1"/>
                </a:solidFill>
              </a:rPr>
              <a:t>epetitive messaging tools to send painful, malicious and/or false information or threatening messages.</a:t>
            </a:r>
            <a:endParaRPr sz="3200">
              <a:solidFill>
                <a:schemeClr val="lt1"/>
              </a:solidFill>
            </a:endParaRPr>
          </a:p>
          <a:p>
            <a:pPr marL="0" lvl="0" indent="0" algn="l" rtl="0">
              <a:lnSpc>
                <a:spcPct val="100000"/>
              </a:lnSpc>
              <a:spcBef>
                <a:spcPts val="1000"/>
              </a:spcBef>
              <a:spcAft>
                <a:spcPts val="0"/>
              </a:spcAft>
              <a:buNone/>
            </a:pPr>
            <a:r>
              <a:rPr lang="en-US" sz="3500" b="1">
                <a:solidFill>
                  <a:schemeClr val="lt1"/>
                </a:solidFill>
              </a:rPr>
              <a:t>Flaming: </a:t>
            </a:r>
            <a:r>
              <a:rPr lang="en-US" sz="3200">
                <a:solidFill>
                  <a:schemeClr val="lt1"/>
                </a:solidFill>
              </a:rPr>
              <a:t>Fights between individuals conducted online using strong, harsh and ill-mannered language.</a:t>
            </a:r>
            <a:endParaRPr sz="3200">
              <a:solidFill>
                <a:schemeClr val="lt1"/>
              </a:solidFill>
            </a:endParaRPr>
          </a:p>
          <a:p>
            <a:pPr marL="0" lvl="0" indent="0" algn="l" rtl="0">
              <a:lnSpc>
                <a:spcPct val="100000"/>
              </a:lnSpc>
              <a:spcBef>
                <a:spcPts val="1000"/>
              </a:spcBef>
              <a:spcAft>
                <a:spcPts val="0"/>
              </a:spcAft>
              <a:buNone/>
            </a:pPr>
            <a:r>
              <a:rPr lang="en-US" sz="3500" b="1">
                <a:solidFill>
                  <a:schemeClr val="lt1"/>
                </a:solidFill>
              </a:rPr>
              <a:t>Impersonation: </a:t>
            </a:r>
            <a:r>
              <a:rPr lang="en-US" sz="3200">
                <a:solidFill>
                  <a:schemeClr val="lt1"/>
                </a:solidFill>
              </a:rPr>
              <a:t>Acquiring some form of access to a person’s email or social media account, and then using it to send derogatory or humiliating material to others under that person’s identity.</a:t>
            </a:r>
            <a:endParaRPr sz="3200">
              <a:solidFill>
                <a:schemeClr val="lt1"/>
              </a:solidFill>
            </a:endParaRPr>
          </a:p>
          <a:p>
            <a:pPr marL="0" lvl="0" indent="0" algn="l" rtl="0">
              <a:lnSpc>
                <a:spcPct val="100000"/>
              </a:lnSpc>
              <a:spcBef>
                <a:spcPts val="1000"/>
              </a:spcBef>
              <a:spcAft>
                <a:spcPts val="0"/>
              </a:spcAft>
              <a:buNone/>
            </a:pPr>
            <a:endParaRPr sz="3200" b="1">
              <a:solidFill>
                <a:schemeClr val="lt1"/>
              </a:solidFill>
            </a:endParaRPr>
          </a:p>
          <a:p>
            <a:pPr marL="457200" lvl="0" indent="-228600" algn="l" rtl="0">
              <a:lnSpc>
                <a:spcPct val="100000"/>
              </a:lnSpc>
              <a:spcBef>
                <a:spcPts val="1000"/>
              </a:spcBef>
              <a:spcAft>
                <a:spcPts val="0"/>
              </a:spcAft>
              <a:buClr>
                <a:srgbClr val="434343"/>
              </a:buClr>
              <a:buSzPts val="3000"/>
              <a:buNone/>
            </a:pPr>
            <a:endParaRPr sz="3200">
              <a:solidFill>
                <a:schemeClr val="lt1"/>
              </a:solidFill>
            </a:endParaRPr>
          </a:p>
        </p:txBody>
      </p:sp>
      <p:pic>
        <p:nvPicPr>
          <p:cNvPr id="254" name="Google Shape;254;p34" descr="ᐈ Bullying stock illustrations, Royalty Free cyber bullying vectors |  download on Depositphotos®"/>
          <p:cNvPicPr preferRelativeResize="0"/>
          <p:nvPr/>
        </p:nvPicPr>
        <p:blipFill rotWithShape="1">
          <a:blip r:embed="rId3">
            <a:alphaModFix/>
          </a:blip>
          <a:srcRect/>
          <a:stretch/>
        </p:blipFill>
        <p:spPr>
          <a:xfrm>
            <a:off x="730003" y="1264021"/>
            <a:ext cx="2542076" cy="23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ctrTitle"/>
          </p:nvPr>
        </p:nvSpPr>
        <p:spPr>
          <a:xfrm>
            <a:off x="1100138" y="332302"/>
            <a:ext cx="5434012"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Sexual Bullying</a:t>
            </a:r>
            <a:endParaRPr/>
          </a:p>
        </p:txBody>
      </p:sp>
      <p:sp>
        <p:nvSpPr>
          <p:cNvPr id="260" name="Google Shape;260;p35"/>
          <p:cNvSpPr txBox="1">
            <a:spLocks noGrp="1"/>
          </p:cNvSpPr>
          <p:nvPr>
            <p:ph type="body" idx="1"/>
          </p:nvPr>
        </p:nvSpPr>
        <p:spPr>
          <a:xfrm>
            <a:off x="356388" y="1257300"/>
            <a:ext cx="5739612" cy="5321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Clr>
                <a:srgbClr val="434343"/>
              </a:buClr>
              <a:buSzPts val="3000"/>
              <a:buNone/>
            </a:pPr>
            <a:r>
              <a:rPr lang="en-US" sz="3200">
                <a:solidFill>
                  <a:schemeClr val="lt1"/>
                </a:solidFill>
              </a:rPr>
              <a:t>Sexual bullying is the use of hurtful and demeaning acts towards a person  that target their sexually. This may involve sexually oriented name calling, comments, gestures, and unwelcomed touching. </a:t>
            </a:r>
            <a:endParaRPr>
              <a:solidFill>
                <a:schemeClr val="lt1"/>
              </a:solidFill>
            </a:endParaRPr>
          </a:p>
          <a:p>
            <a:pPr marL="694944" lvl="1" indent="-169672" algn="l" rtl="0">
              <a:lnSpc>
                <a:spcPct val="100000"/>
              </a:lnSpc>
              <a:spcBef>
                <a:spcPts val="560"/>
              </a:spcBef>
              <a:spcAft>
                <a:spcPts val="1000"/>
              </a:spcAft>
              <a:buClr>
                <a:schemeClr val="lt1"/>
              </a:buClr>
              <a:buSzPts val="2500"/>
              <a:buNone/>
            </a:pPr>
            <a:endParaRPr sz="2700"/>
          </a:p>
        </p:txBody>
      </p:sp>
      <p:pic>
        <p:nvPicPr>
          <p:cNvPr id="261" name="Google Shape;261;p35"/>
          <p:cNvPicPr preferRelativeResize="0"/>
          <p:nvPr/>
        </p:nvPicPr>
        <p:blipFill>
          <a:blip r:embed="rId3">
            <a:alphaModFix/>
          </a:blip>
          <a:stretch>
            <a:fillRect/>
          </a:stretch>
        </p:blipFill>
        <p:spPr>
          <a:xfrm>
            <a:off x="6534150" y="768101"/>
            <a:ext cx="5119775" cy="513492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ctrTitle"/>
          </p:nvPr>
        </p:nvSpPr>
        <p:spPr>
          <a:xfrm>
            <a:off x="1100156" y="332300"/>
            <a:ext cx="8135400" cy="714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a:t>Examples of  Sexual Bullying</a:t>
            </a:r>
            <a:endParaRPr/>
          </a:p>
        </p:txBody>
      </p:sp>
      <p:sp>
        <p:nvSpPr>
          <p:cNvPr id="267" name="Google Shape;267;p36"/>
          <p:cNvSpPr txBox="1">
            <a:spLocks noGrp="1"/>
          </p:cNvSpPr>
          <p:nvPr>
            <p:ph type="body" idx="1"/>
          </p:nvPr>
        </p:nvSpPr>
        <p:spPr>
          <a:xfrm>
            <a:off x="356411" y="1257300"/>
            <a:ext cx="11055300" cy="53211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560"/>
              </a:spcBef>
              <a:spcAft>
                <a:spcPts val="0"/>
              </a:spcAft>
              <a:buSzPts val="3000"/>
              <a:buChar char="➔"/>
            </a:pPr>
            <a:r>
              <a:rPr lang="en-US"/>
              <a:t>M</a:t>
            </a:r>
            <a:r>
              <a:rPr lang="en-US">
                <a:solidFill>
                  <a:srgbClr val="FFFFFF"/>
                </a:solidFill>
              </a:rPr>
              <a:t>aking sexual jokes, comments, or gestures to or about someone</a:t>
            </a:r>
            <a:endParaRPr>
              <a:solidFill>
                <a:srgbClr val="FFFFFF"/>
              </a:solidFill>
            </a:endParaRPr>
          </a:p>
          <a:p>
            <a:pPr marL="457200" lvl="0" indent="-419100" algn="l" rtl="0">
              <a:lnSpc>
                <a:spcPct val="100000"/>
              </a:lnSpc>
              <a:spcBef>
                <a:spcPts val="0"/>
              </a:spcBef>
              <a:spcAft>
                <a:spcPts val="0"/>
              </a:spcAft>
              <a:buSzPts val="3000"/>
              <a:buChar char="➔"/>
            </a:pPr>
            <a:r>
              <a:rPr lang="en-US"/>
              <a:t>U</a:t>
            </a:r>
            <a:r>
              <a:rPr lang="en-US">
                <a:solidFill>
                  <a:srgbClr val="FFFFFF"/>
                </a:solidFill>
              </a:rPr>
              <a:t>sing various online or face to face methods to spread unwelcomed rumors</a:t>
            </a:r>
            <a:endParaRPr>
              <a:solidFill>
                <a:srgbClr val="FFFFFF"/>
              </a:solidFill>
            </a:endParaRPr>
          </a:p>
          <a:p>
            <a:pPr marL="457200" lvl="0" indent="-419100" algn="l" rtl="0">
              <a:lnSpc>
                <a:spcPct val="100000"/>
              </a:lnSpc>
              <a:spcBef>
                <a:spcPts val="0"/>
              </a:spcBef>
              <a:spcAft>
                <a:spcPts val="0"/>
              </a:spcAft>
              <a:buSzPts val="3000"/>
              <a:buChar char="➔"/>
            </a:pPr>
            <a:r>
              <a:rPr lang="en-US"/>
              <a:t>W</a:t>
            </a:r>
            <a:r>
              <a:rPr lang="en-US">
                <a:solidFill>
                  <a:srgbClr val="FFFFFF"/>
                </a:solidFill>
              </a:rPr>
              <a:t>riting sexual messages about people in public areas</a:t>
            </a:r>
            <a:endParaRPr>
              <a:solidFill>
                <a:srgbClr val="FFFFFF"/>
              </a:solidFill>
            </a:endParaRPr>
          </a:p>
          <a:p>
            <a:pPr marL="457200" lvl="0" indent="-419100" algn="l" rtl="0">
              <a:lnSpc>
                <a:spcPct val="100000"/>
              </a:lnSpc>
              <a:spcBef>
                <a:spcPts val="0"/>
              </a:spcBef>
              <a:spcAft>
                <a:spcPts val="0"/>
              </a:spcAft>
              <a:buSzPts val="3000"/>
              <a:buChar char="➔"/>
            </a:pPr>
            <a:r>
              <a:rPr lang="en-US"/>
              <a:t>S</a:t>
            </a:r>
            <a:r>
              <a:rPr lang="en-US">
                <a:solidFill>
                  <a:srgbClr val="FFFFFF"/>
                </a:solidFill>
              </a:rPr>
              <a:t>howing inappropriate sexual pictures or videos to </a:t>
            </a:r>
            <a:br>
              <a:rPr lang="en-US">
                <a:solidFill>
                  <a:srgbClr val="FFFFFF"/>
                </a:solidFill>
              </a:rPr>
            </a:br>
            <a:r>
              <a:rPr lang="en-US">
                <a:solidFill>
                  <a:srgbClr val="FFFFFF"/>
                </a:solidFill>
              </a:rPr>
              <a:t>someone of themselves or another person</a:t>
            </a:r>
            <a:endParaRPr>
              <a:solidFill>
                <a:srgbClr val="FFFFFF"/>
              </a:solidFill>
            </a:endParaRPr>
          </a:p>
          <a:p>
            <a:pPr marL="457200" lvl="0" indent="-419100" algn="l" rtl="0">
              <a:lnSpc>
                <a:spcPct val="100000"/>
              </a:lnSpc>
              <a:spcBef>
                <a:spcPts val="0"/>
              </a:spcBef>
              <a:spcAft>
                <a:spcPts val="0"/>
              </a:spcAft>
              <a:buSzPts val="3000"/>
              <a:buChar char="➔"/>
            </a:pPr>
            <a:r>
              <a:rPr lang="en-US"/>
              <a:t>P</a:t>
            </a:r>
            <a:r>
              <a:rPr lang="en-US">
                <a:solidFill>
                  <a:srgbClr val="FFFFFF"/>
                </a:solidFill>
              </a:rPr>
              <a:t>osting sexual comments online of videos or </a:t>
            </a:r>
            <a:br>
              <a:rPr lang="en-US">
                <a:solidFill>
                  <a:srgbClr val="FFFFFF"/>
                </a:solidFill>
              </a:rPr>
            </a:br>
            <a:r>
              <a:rPr lang="en-US">
                <a:solidFill>
                  <a:srgbClr val="FFFFFF"/>
                </a:solidFill>
              </a:rPr>
              <a:t>pictures on social networks</a:t>
            </a:r>
            <a:endParaRPr>
              <a:solidFill>
                <a:srgbClr val="FFFFFF"/>
              </a:solidFill>
            </a:endParaRPr>
          </a:p>
          <a:p>
            <a:pPr marL="457200" lvl="0" indent="-419100" algn="l" rtl="0">
              <a:lnSpc>
                <a:spcPct val="100000"/>
              </a:lnSpc>
              <a:spcBef>
                <a:spcPts val="0"/>
              </a:spcBef>
              <a:spcAft>
                <a:spcPts val="0"/>
              </a:spcAft>
              <a:buSzPts val="3000"/>
              <a:buChar char="➔"/>
            </a:pPr>
            <a:r>
              <a:rPr lang="en-US"/>
              <a:t>T</a:t>
            </a:r>
            <a:r>
              <a:rPr lang="en-US">
                <a:solidFill>
                  <a:srgbClr val="FFFFFF"/>
                </a:solidFill>
              </a:rPr>
              <a:t>he act of touching, grabbing, or pinching </a:t>
            </a:r>
            <a:br>
              <a:rPr lang="en-US">
                <a:solidFill>
                  <a:srgbClr val="FFFFFF"/>
                </a:solidFill>
              </a:rPr>
            </a:br>
            <a:r>
              <a:rPr lang="en-US">
                <a:solidFill>
                  <a:srgbClr val="FFFFFF"/>
                </a:solidFill>
              </a:rPr>
              <a:t>someone in a deliberately sexual way</a:t>
            </a:r>
            <a:endParaRPr>
              <a:solidFill>
                <a:srgbClr val="FFFFFF"/>
              </a:solidFill>
            </a:endParaRPr>
          </a:p>
          <a:p>
            <a:pPr marL="0" lvl="1" indent="0" algn="l" rtl="0">
              <a:lnSpc>
                <a:spcPct val="100000"/>
              </a:lnSpc>
              <a:spcBef>
                <a:spcPts val="1000"/>
              </a:spcBef>
              <a:spcAft>
                <a:spcPts val="1000"/>
              </a:spcAft>
              <a:buClr>
                <a:schemeClr val="lt1"/>
              </a:buClr>
              <a:buSzPts val="2500"/>
              <a:buNone/>
            </a:pPr>
            <a:endParaRPr>
              <a:solidFill>
                <a:srgbClr val="FFFFFF"/>
              </a:solidFill>
            </a:endParaRPr>
          </a:p>
        </p:txBody>
      </p:sp>
      <p:pic>
        <p:nvPicPr>
          <p:cNvPr id="268" name="Google Shape;268;p36"/>
          <p:cNvPicPr preferRelativeResize="0"/>
          <p:nvPr/>
        </p:nvPicPr>
        <p:blipFill>
          <a:blip r:embed="rId3">
            <a:alphaModFix/>
          </a:blip>
          <a:stretch>
            <a:fillRect/>
          </a:stretch>
        </p:blipFill>
        <p:spPr>
          <a:xfrm>
            <a:off x="8851400" y="3429001"/>
            <a:ext cx="2674525" cy="268245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ctrTitle"/>
          </p:nvPr>
        </p:nvSpPr>
        <p:spPr>
          <a:xfrm>
            <a:off x="470675" y="2308783"/>
            <a:ext cx="11125200" cy="58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None/>
            </a:pPr>
            <a:r>
              <a:rPr lang="en-US"/>
              <a:t>Requirement #5a</a:t>
            </a:r>
            <a:endParaRPr/>
          </a:p>
        </p:txBody>
      </p:sp>
      <p:sp>
        <p:nvSpPr>
          <p:cNvPr id="275" name="Google Shape;275;p37"/>
          <p:cNvSpPr txBox="1">
            <a:spLocks noGrp="1"/>
          </p:cNvSpPr>
          <p:nvPr>
            <p:ph type="subTitle" idx="1"/>
          </p:nvPr>
        </p:nvSpPr>
        <p:spPr>
          <a:xfrm>
            <a:off x="1145075" y="3253101"/>
            <a:ext cx="9547800" cy="2162400"/>
          </a:xfrm>
          <a:prstGeom prst="rect">
            <a:avLst/>
          </a:prstGeom>
          <a:solidFill>
            <a:schemeClr val="dk1"/>
          </a:solidFill>
          <a:ln>
            <a:noFill/>
          </a:ln>
        </p:spPr>
        <p:txBody>
          <a:bodyPr spcFirstLastPara="1" wrap="square" lIns="91425" tIns="45700" rIns="91425" bIns="45700" anchor="ctr" anchorCtr="0">
            <a:noAutofit/>
          </a:bodyPr>
          <a:lstStyle/>
          <a:p>
            <a:pPr marL="457200" lvl="0" indent="-419100" algn="ctr" rtl="0">
              <a:lnSpc>
                <a:spcPct val="90000"/>
              </a:lnSpc>
              <a:spcBef>
                <a:spcPts val="1000"/>
              </a:spcBef>
              <a:spcAft>
                <a:spcPts val="0"/>
              </a:spcAft>
              <a:buSzPts val="2800"/>
              <a:buNone/>
            </a:pPr>
            <a:r>
              <a:rPr lang="en-US"/>
              <a:t>Briefly describe the differences between </a:t>
            </a:r>
            <a:r>
              <a:rPr lang="en-US" i="1" u="sng"/>
              <a:t>flirting </a:t>
            </a:r>
            <a:r>
              <a:rPr lang="en-US"/>
              <a:t>and </a:t>
            </a:r>
            <a:r>
              <a:rPr lang="en-US" i="1" u="sng"/>
              <a:t>sexual harassment</a:t>
            </a:r>
            <a:r>
              <a:rPr lang="en-US"/>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ctrTitle"/>
          </p:nvPr>
        </p:nvSpPr>
        <p:spPr>
          <a:xfrm>
            <a:off x="1063333" y="585490"/>
            <a:ext cx="4910217" cy="104401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Font typeface="Acme"/>
              <a:buNone/>
            </a:pPr>
            <a:r>
              <a:rPr lang="en-US"/>
              <a:t>Flirting</a:t>
            </a:r>
            <a:endParaRPr/>
          </a:p>
        </p:txBody>
      </p:sp>
      <p:sp>
        <p:nvSpPr>
          <p:cNvPr id="282" name="Google Shape;282;p38"/>
          <p:cNvSpPr/>
          <p:nvPr/>
        </p:nvSpPr>
        <p:spPr>
          <a:xfrm>
            <a:off x="527539" y="1899084"/>
            <a:ext cx="5486399" cy="3170099"/>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rgbClr val="FFFFFF"/>
              </a:buClr>
              <a:buSzPts val="4000"/>
              <a:buFont typeface="Arial"/>
              <a:buChar char="•"/>
            </a:pPr>
            <a:r>
              <a:rPr lang="en-US" sz="4000" b="1" i="1" u="none" strike="noStrike" cap="none">
                <a:solidFill>
                  <a:srgbClr val="FFFFFF"/>
                </a:solidFill>
                <a:latin typeface="Acme"/>
                <a:ea typeface="Acme"/>
                <a:cs typeface="Acme"/>
                <a:sym typeface="Acme"/>
              </a:rPr>
              <a:t>It is a welcomed action</a:t>
            </a:r>
            <a:endParaRPr>
              <a:solidFill>
                <a:srgbClr val="FFFFFF"/>
              </a:solidFill>
            </a:endParaRPr>
          </a:p>
          <a:p>
            <a:pPr marL="571500" marR="0" lvl="0" indent="-571500" algn="l" rtl="0">
              <a:lnSpc>
                <a:spcPct val="100000"/>
              </a:lnSpc>
              <a:spcBef>
                <a:spcPts val="0"/>
              </a:spcBef>
              <a:spcAft>
                <a:spcPts val="0"/>
              </a:spcAft>
              <a:buClr>
                <a:srgbClr val="FFFFFF"/>
              </a:buClr>
              <a:buSzPts val="4000"/>
              <a:buFont typeface="Arial"/>
              <a:buChar char="•"/>
            </a:pPr>
            <a:r>
              <a:rPr lang="en-US" sz="4000" b="1" i="1" u="none" strike="noStrike" cap="none">
                <a:solidFill>
                  <a:srgbClr val="FFFFFF"/>
                </a:solidFill>
                <a:latin typeface="Acme"/>
                <a:ea typeface="Acme"/>
                <a:cs typeface="Acme"/>
                <a:sym typeface="Acme"/>
              </a:rPr>
              <a:t>The attention is appreciated</a:t>
            </a:r>
            <a:endParaRPr>
              <a:solidFill>
                <a:srgbClr val="FFFFFF"/>
              </a:solidFill>
            </a:endParaRPr>
          </a:p>
          <a:p>
            <a:pPr marL="0" marR="0" lvl="0" indent="0" algn="l" rtl="0">
              <a:lnSpc>
                <a:spcPct val="100000"/>
              </a:lnSpc>
              <a:spcBef>
                <a:spcPts val="0"/>
              </a:spcBef>
              <a:spcAft>
                <a:spcPts val="0"/>
              </a:spcAft>
              <a:buNone/>
            </a:pPr>
            <a:endParaRPr sz="4000" b="1" i="1" u="none" strike="noStrike" cap="none">
              <a:solidFill>
                <a:srgbClr val="FFFFFF"/>
              </a:solidFill>
              <a:latin typeface="Acme"/>
              <a:ea typeface="Acme"/>
              <a:cs typeface="Acme"/>
              <a:sym typeface="Acme"/>
            </a:endParaRPr>
          </a:p>
          <a:p>
            <a:pPr marL="0" marR="0" lvl="0" indent="0" algn="l" rtl="0">
              <a:lnSpc>
                <a:spcPct val="100000"/>
              </a:lnSpc>
              <a:spcBef>
                <a:spcPts val="0"/>
              </a:spcBef>
              <a:spcAft>
                <a:spcPts val="0"/>
              </a:spcAft>
              <a:buNone/>
            </a:pPr>
            <a:endParaRPr sz="4000" b="0" i="0" u="none" strike="noStrike" cap="none">
              <a:solidFill>
                <a:srgbClr val="FFFFFF"/>
              </a:solidFill>
              <a:latin typeface="Acme"/>
              <a:ea typeface="Acme"/>
              <a:cs typeface="Acme"/>
              <a:sym typeface="Acme"/>
            </a:endParaRPr>
          </a:p>
        </p:txBody>
      </p:sp>
      <p:sp>
        <p:nvSpPr>
          <p:cNvPr id="283" name="Google Shape;283;p38"/>
          <p:cNvSpPr txBox="1"/>
          <p:nvPr/>
        </p:nvSpPr>
        <p:spPr>
          <a:xfrm>
            <a:off x="6315270" y="855067"/>
            <a:ext cx="4910217" cy="10440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600"/>
              <a:buFont typeface="Acme"/>
              <a:buNone/>
            </a:pPr>
            <a:r>
              <a:rPr lang="en-US" sz="5400" b="0" i="0" u="none" strike="noStrike" cap="none">
                <a:solidFill>
                  <a:srgbClr val="000000"/>
                </a:solidFill>
                <a:latin typeface="Acme"/>
                <a:ea typeface="Acme"/>
                <a:cs typeface="Acme"/>
                <a:sym typeface="Acme"/>
              </a:rPr>
              <a:t>Sexual Harassment</a:t>
            </a:r>
            <a:endParaRPr sz="5400" b="0" i="0" u="none" strike="noStrike" cap="none">
              <a:solidFill>
                <a:srgbClr val="000000"/>
              </a:solidFill>
              <a:latin typeface="Acme"/>
              <a:ea typeface="Acme"/>
              <a:cs typeface="Acme"/>
              <a:sym typeface="Acme"/>
            </a:endParaRPr>
          </a:p>
        </p:txBody>
      </p:sp>
      <p:sp>
        <p:nvSpPr>
          <p:cNvPr id="284" name="Google Shape;284;p38"/>
          <p:cNvSpPr/>
          <p:nvPr/>
        </p:nvSpPr>
        <p:spPr>
          <a:xfrm>
            <a:off x="6412523" y="2391453"/>
            <a:ext cx="5486399" cy="3785652"/>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ts val="4000"/>
              <a:buFont typeface="Arial"/>
              <a:buChar char="•"/>
            </a:pPr>
            <a:r>
              <a:rPr lang="en-US" sz="4000" b="1" i="1" u="none" strike="noStrike" cap="none">
                <a:solidFill>
                  <a:srgbClr val="000000"/>
                </a:solidFill>
                <a:latin typeface="Acme"/>
                <a:ea typeface="Acme"/>
                <a:cs typeface="Acme"/>
                <a:sym typeface="Acme"/>
              </a:rPr>
              <a:t>It is not welcomed </a:t>
            </a:r>
            <a:endParaRPr/>
          </a:p>
          <a:p>
            <a:pPr marL="571500" marR="0" lvl="0" indent="-571500" algn="l" rtl="0">
              <a:lnSpc>
                <a:spcPct val="100000"/>
              </a:lnSpc>
              <a:spcBef>
                <a:spcPts val="0"/>
              </a:spcBef>
              <a:spcAft>
                <a:spcPts val="0"/>
              </a:spcAft>
              <a:buClr>
                <a:srgbClr val="000000"/>
              </a:buClr>
              <a:buSzPts val="4000"/>
              <a:buFont typeface="Arial"/>
              <a:buChar char="•"/>
            </a:pPr>
            <a:r>
              <a:rPr lang="en-US" sz="4000" b="1" i="1" u="none" strike="noStrike" cap="none">
                <a:solidFill>
                  <a:srgbClr val="000000"/>
                </a:solidFill>
                <a:latin typeface="Acme"/>
                <a:ea typeface="Acme"/>
                <a:cs typeface="Acme"/>
                <a:sym typeface="Acme"/>
              </a:rPr>
              <a:t>The attention is unwanted and not appreciated</a:t>
            </a:r>
            <a:endParaRPr/>
          </a:p>
          <a:p>
            <a:pPr marL="0" marR="0" lvl="0" indent="0" algn="l" rtl="0">
              <a:lnSpc>
                <a:spcPct val="100000"/>
              </a:lnSpc>
              <a:spcBef>
                <a:spcPts val="0"/>
              </a:spcBef>
              <a:spcAft>
                <a:spcPts val="0"/>
              </a:spcAft>
              <a:buNone/>
            </a:pPr>
            <a:endParaRPr sz="4000" b="1" i="1" u="none" strike="noStrike" cap="none">
              <a:solidFill>
                <a:srgbClr val="000000"/>
              </a:solidFill>
              <a:latin typeface="Acme"/>
              <a:ea typeface="Acme"/>
              <a:cs typeface="Acme"/>
              <a:sym typeface="Acme"/>
            </a:endParaRPr>
          </a:p>
          <a:p>
            <a:pPr marL="0" marR="0" lvl="0" indent="0" algn="l" rtl="0">
              <a:lnSpc>
                <a:spcPct val="100000"/>
              </a:lnSpc>
              <a:spcBef>
                <a:spcPts val="0"/>
              </a:spcBef>
              <a:spcAft>
                <a:spcPts val="0"/>
              </a:spcAft>
              <a:buNone/>
            </a:pPr>
            <a:endParaRPr sz="4000" b="0" i="0" u="none" strike="noStrike" cap="none">
              <a:solidFill>
                <a:srgbClr val="000000"/>
              </a:solidFill>
              <a:latin typeface="Acme"/>
              <a:ea typeface="Acme"/>
              <a:cs typeface="Acme"/>
              <a:sym typeface="Acm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ctrTitle"/>
          </p:nvPr>
        </p:nvSpPr>
        <p:spPr>
          <a:xfrm>
            <a:off x="470675" y="2308783"/>
            <a:ext cx="11125200" cy="58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None/>
            </a:pPr>
            <a:r>
              <a:rPr lang="en-US"/>
              <a:t>Requirement #5b</a:t>
            </a:r>
            <a:endParaRPr/>
          </a:p>
        </p:txBody>
      </p:sp>
      <p:sp>
        <p:nvSpPr>
          <p:cNvPr id="291" name="Google Shape;291;p39"/>
          <p:cNvSpPr txBox="1">
            <a:spLocks noGrp="1"/>
          </p:cNvSpPr>
          <p:nvPr>
            <p:ph type="subTitle" idx="1"/>
          </p:nvPr>
        </p:nvSpPr>
        <p:spPr>
          <a:xfrm>
            <a:off x="1145075" y="3253101"/>
            <a:ext cx="9547800" cy="2162400"/>
          </a:xfrm>
          <a:prstGeom prst="rect">
            <a:avLst/>
          </a:prstGeom>
          <a:solidFill>
            <a:schemeClr val="dk1"/>
          </a:solidFill>
          <a:ln>
            <a:noFill/>
          </a:ln>
        </p:spPr>
        <p:txBody>
          <a:bodyPr spcFirstLastPara="1" wrap="square" lIns="91425" tIns="45700" rIns="91425" bIns="45700" anchor="ctr" anchorCtr="0">
            <a:noAutofit/>
          </a:bodyPr>
          <a:lstStyle/>
          <a:p>
            <a:pPr marL="457200" lvl="0" indent="-419100" algn="ctr" rtl="0">
              <a:lnSpc>
                <a:spcPct val="90000"/>
              </a:lnSpc>
              <a:spcBef>
                <a:spcPts val="1000"/>
              </a:spcBef>
              <a:spcAft>
                <a:spcPts val="0"/>
              </a:spcAft>
              <a:buSzPts val="2800"/>
              <a:buNone/>
            </a:pPr>
            <a:r>
              <a:rPr lang="en-US"/>
              <a:t>Briefly describe some characteristics of cyberbullying that make it different from other common types of bullying.</a:t>
            </a:r>
            <a:endParaRPr/>
          </a:p>
        </p:txBody>
      </p:sp>
      <p:sp>
        <p:nvSpPr>
          <p:cNvPr id="292" name="Google Shape;292;p39" descr="illustration of young girl in front of laptop experiencing distress from cyberbullyi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ctrTitle"/>
          </p:nvPr>
        </p:nvSpPr>
        <p:spPr>
          <a:xfrm>
            <a:off x="6393777" y="704850"/>
            <a:ext cx="5455322" cy="5524500"/>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SzPts val="2600"/>
              <a:buFont typeface="Arial"/>
              <a:buChar char="•"/>
            </a:pPr>
            <a:br>
              <a:rPr lang="en-US" sz="3600" b="1"/>
            </a:br>
            <a:br>
              <a:rPr lang="en-US" sz="3600" b="1"/>
            </a:br>
            <a:br>
              <a:rPr lang="en-US" sz="3600" b="1"/>
            </a:br>
            <a:r>
              <a:rPr lang="en-US" sz="3600" b="1"/>
              <a:t>- </a:t>
            </a:r>
            <a:r>
              <a:rPr lang="en-US" sz="4000" b="1" i="1"/>
              <a:t>Messages posted do not go away</a:t>
            </a:r>
            <a:br>
              <a:rPr lang="en-US" sz="4000" b="1" i="1"/>
            </a:br>
            <a:br>
              <a:rPr lang="en-US" sz="4000" b="1" i="1"/>
            </a:br>
            <a:r>
              <a:rPr lang="en-US" sz="4000" b="1" i="1"/>
              <a:t>- Messages  can mean different things to different people.</a:t>
            </a:r>
            <a:br>
              <a:rPr lang="en-US" sz="4000" b="1" i="1"/>
            </a:br>
            <a:br>
              <a:rPr lang="en-US" sz="3600"/>
            </a:br>
            <a:r>
              <a:rPr lang="en-US" sz="3600"/>
              <a:t>- </a:t>
            </a:r>
            <a:r>
              <a:rPr lang="en-US" sz="4000" b="1" i="1"/>
              <a:t>Anyone can do it at any time</a:t>
            </a:r>
            <a:br>
              <a:rPr lang="en-US" sz="3600"/>
            </a:br>
            <a:br>
              <a:rPr lang="en-US" sz="3600"/>
            </a:br>
            <a:br>
              <a:rPr lang="en-US"/>
            </a:br>
            <a:endParaRPr/>
          </a:p>
        </p:txBody>
      </p:sp>
      <p:sp>
        <p:nvSpPr>
          <p:cNvPr id="299" name="Google Shape;299;p40" descr="illustration of young girl in front of laptop experiencing distress from cyberbullyi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40" descr="illustration of young girl in front of laptop experiencing distress from cyberbullyin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40" descr="What Are the Effects of Cyberbullying on Children?"/>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02" name="Google Shape;302;p40" descr="Cyberbullying | How to Protect Yourself &amp; Get Support | Kids Helpline"/>
          <p:cNvPicPr preferRelativeResize="0"/>
          <p:nvPr/>
        </p:nvPicPr>
        <p:blipFill rotWithShape="1">
          <a:blip r:embed="rId3">
            <a:alphaModFix/>
          </a:blip>
          <a:srcRect/>
          <a:stretch/>
        </p:blipFill>
        <p:spPr>
          <a:xfrm>
            <a:off x="612775" y="1520215"/>
            <a:ext cx="5459779" cy="34232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ctrTitle"/>
          </p:nvPr>
        </p:nvSpPr>
        <p:spPr>
          <a:xfrm>
            <a:off x="612775" y="789071"/>
            <a:ext cx="5455322" cy="552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600"/>
              <a:buNone/>
            </a:pPr>
            <a:br>
              <a:rPr lang="en-US" sz="3600" b="1"/>
            </a:br>
            <a:br>
              <a:rPr lang="en-US" sz="3600" b="1"/>
            </a:br>
            <a:br>
              <a:rPr lang="en-US" sz="3600" b="1"/>
            </a:br>
            <a:r>
              <a:rPr lang="en-US" sz="3600" b="1"/>
              <a:t>- </a:t>
            </a:r>
            <a:r>
              <a:rPr lang="en-US" sz="4000" b="1" i="1"/>
              <a:t>Anyone can fall victim</a:t>
            </a:r>
            <a:br>
              <a:rPr lang="en-US" sz="4000" b="1" i="1"/>
            </a:br>
            <a:br>
              <a:rPr lang="en-US" sz="4000" b="1" i="1"/>
            </a:br>
            <a:r>
              <a:rPr lang="en-US" sz="4000" b="1" i="1"/>
              <a:t>- Online activity is more difficult to trace</a:t>
            </a:r>
            <a:br>
              <a:rPr lang="en-US" sz="4000" b="1" i="1"/>
            </a:br>
            <a:br>
              <a:rPr lang="en-US" sz="3600"/>
            </a:br>
            <a:r>
              <a:rPr lang="en-US" sz="3600"/>
              <a:t>- </a:t>
            </a:r>
            <a:r>
              <a:rPr lang="en-US" sz="4000" b="1" i="1"/>
              <a:t>Simple tools like email can be used to do a lot of harm</a:t>
            </a:r>
            <a:br>
              <a:rPr lang="en-US" sz="3600"/>
            </a:br>
            <a:br>
              <a:rPr lang="en-US" sz="3600"/>
            </a:br>
            <a:br>
              <a:rPr lang="en-US"/>
            </a:br>
            <a:endParaRPr/>
          </a:p>
        </p:txBody>
      </p:sp>
      <p:sp>
        <p:nvSpPr>
          <p:cNvPr id="309" name="Google Shape;309;p41" descr="illustration of young girl in front of laptop experiencing distress from cyberbullyi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41" descr="illustration of young girl in front of laptop experiencing distress from cyberbullyin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41" descr="What Are the Effects of Cyberbullying on Children?"/>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2" name="Google Shape;312;p41" descr="Cyberbullying in the age of COVID-19: How to protect your kids - Boston  Children's Answers"/>
          <p:cNvPicPr preferRelativeResize="0"/>
          <p:nvPr/>
        </p:nvPicPr>
        <p:blipFill rotWithShape="1">
          <a:blip r:embed="rId3">
            <a:alphaModFix/>
          </a:blip>
          <a:srcRect/>
          <a:stretch/>
        </p:blipFill>
        <p:spPr>
          <a:xfrm>
            <a:off x="6053333" y="1582614"/>
            <a:ext cx="5749788" cy="38451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354000" y="1644233"/>
            <a:ext cx="5393700" cy="1976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Bullying is a BEHAVIOR</a:t>
            </a:r>
            <a:endParaRPr/>
          </a:p>
        </p:txBody>
      </p:sp>
      <p:sp>
        <p:nvSpPr>
          <p:cNvPr id="319" name="Google Shape;319;p42"/>
          <p:cNvSpPr txBox="1">
            <a:spLocks noGrp="1"/>
          </p:cNvSpPr>
          <p:nvPr>
            <p:ph type="subTitle" idx="1"/>
          </p:nvPr>
        </p:nvSpPr>
        <p:spPr>
          <a:xfrm>
            <a:off x="354000" y="3737433"/>
            <a:ext cx="5393700" cy="1646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You can</a:t>
            </a:r>
            <a:r>
              <a:rPr lang="en-US" sz="5300" u="sng"/>
              <a:t> choose</a:t>
            </a:r>
            <a:r>
              <a:rPr lang="en-US"/>
              <a:t> </a:t>
            </a:r>
            <a:br>
              <a:rPr lang="en-US"/>
            </a:br>
            <a:r>
              <a:rPr lang="en-US"/>
              <a:t>to change your role!</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sz="4100"/>
              <a:t>Crush the circle!</a:t>
            </a:r>
            <a:endParaRPr sz="4100"/>
          </a:p>
        </p:txBody>
      </p:sp>
      <p:sp>
        <p:nvSpPr>
          <p:cNvPr id="320" name="Google Shape;320;p42"/>
          <p:cNvSpPr txBox="1">
            <a:spLocks noGrp="1"/>
          </p:cNvSpPr>
          <p:nvPr>
            <p:ph type="body" idx="2"/>
          </p:nvPr>
        </p:nvSpPr>
        <p:spPr>
          <a:xfrm>
            <a:off x="6586000" y="965600"/>
            <a:ext cx="5115900" cy="49269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endParaRPr/>
          </a:p>
        </p:txBody>
      </p:sp>
      <p:pic>
        <p:nvPicPr>
          <p:cNvPr id="321" name="Google Shape;321;p42"/>
          <p:cNvPicPr preferRelativeResize="0"/>
          <p:nvPr/>
        </p:nvPicPr>
        <p:blipFill rotWithShape="1">
          <a:blip r:embed="rId3">
            <a:alphaModFix/>
          </a:blip>
          <a:srcRect l="16985" r="9706"/>
          <a:stretch/>
        </p:blipFill>
        <p:spPr>
          <a:xfrm>
            <a:off x="6582175" y="2266024"/>
            <a:ext cx="4635424" cy="354957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ctrTitle"/>
          </p:nvPr>
        </p:nvSpPr>
        <p:spPr>
          <a:xfrm>
            <a:off x="4095806" y="1675328"/>
            <a:ext cx="4000500" cy="1332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What’s Next?</a:t>
            </a:r>
            <a:endParaRPr/>
          </a:p>
        </p:txBody>
      </p:sp>
      <p:sp>
        <p:nvSpPr>
          <p:cNvPr id="328" name="Google Shape;328;p43"/>
          <p:cNvSpPr txBox="1">
            <a:spLocks noGrp="1"/>
          </p:cNvSpPr>
          <p:nvPr>
            <p:ph type="subTitle" idx="1"/>
          </p:nvPr>
        </p:nvSpPr>
        <p:spPr>
          <a:xfrm>
            <a:off x="3696475" y="3862275"/>
            <a:ext cx="4763700" cy="1629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200"/>
              <a:buNone/>
            </a:pPr>
            <a:r>
              <a:rPr lang="en-US" sz="4200" i="0"/>
              <a:t>Complete the activity Requirements.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201175" y="2787225"/>
            <a:ext cx="5894700" cy="3549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Bullying is a human BEHAVIOR,</a:t>
            </a:r>
            <a:endParaRPr/>
          </a:p>
          <a:p>
            <a:pPr marL="0" lvl="0" indent="0" algn="ctr" rtl="0">
              <a:spcBef>
                <a:spcPts val="0"/>
              </a:spcBef>
              <a:spcAft>
                <a:spcPts val="0"/>
              </a:spcAft>
              <a:buNone/>
            </a:pPr>
            <a:r>
              <a:rPr lang="en-US"/>
              <a:t>You can choose to change your role</a:t>
            </a:r>
            <a:endParaRPr/>
          </a:p>
        </p:txBody>
      </p:sp>
      <p:sp>
        <p:nvSpPr>
          <p:cNvPr id="119" name="Google Shape;119;p17"/>
          <p:cNvSpPr txBox="1">
            <a:spLocks noGrp="1"/>
          </p:cNvSpPr>
          <p:nvPr>
            <p:ph type="body" idx="2"/>
          </p:nvPr>
        </p:nvSpPr>
        <p:spPr>
          <a:xfrm>
            <a:off x="6586000" y="965600"/>
            <a:ext cx="5115900" cy="49269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endParaRPr/>
          </a:p>
        </p:txBody>
      </p:sp>
      <p:pic>
        <p:nvPicPr>
          <p:cNvPr id="120" name="Google Shape;120;p17"/>
          <p:cNvPicPr preferRelativeResize="0"/>
          <p:nvPr/>
        </p:nvPicPr>
        <p:blipFill rotWithShape="1">
          <a:blip r:embed="rId3">
            <a:alphaModFix/>
          </a:blip>
          <a:srcRect l="16985" r="9706"/>
          <a:stretch/>
        </p:blipFill>
        <p:spPr>
          <a:xfrm>
            <a:off x="6582175" y="2266024"/>
            <a:ext cx="4635424" cy="3549575"/>
          </a:xfrm>
          <a:prstGeom prst="rect">
            <a:avLst/>
          </a:prstGeom>
          <a:noFill/>
          <a:ln w="28575" cap="flat" cmpd="sng">
            <a:solidFill>
              <a:schemeClr val="dk2"/>
            </a:solidFill>
            <a:prstDash val="solid"/>
            <a:round/>
            <a:headEnd type="none" w="sm" len="sm"/>
            <a:tailEnd type="none" w="sm" len="sm"/>
          </a:ln>
        </p:spPr>
      </p:pic>
      <p:sp>
        <p:nvSpPr>
          <p:cNvPr id="121" name="Google Shape;121;p17"/>
          <p:cNvSpPr txBox="1">
            <a:spLocks noGrp="1"/>
          </p:cNvSpPr>
          <p:nvPr>
            <p:ph type="title"/>
          </p:nvPr>
        </p:nvSpPr>
        <p:spPr>
          <a:xfrm>
            <a:off x="506400" y="272633"/>
            <a:ext cx="5393700" cy="1976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Big Idea:</a:t>
            </a:r>
            <a:endParaRPr/>
          </a:p>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ctrTitle"/>
          </p:nvPr>
        </p:nvSpPr>
        <p:spPr>
          <a:xfrm>
            <a:off x="1100137" y="332302"/>
            <a:ext cx="9782227"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34" name="Google Shape;334;p44"/>
          <p:cNvSpPr txBox="1">
            <a:spLocks noGrp="1"/>
          </p:cNvSpPr>
          <p:nvPr>
            <p:ph type="body" idx="1"/>
          </p:nvPr>
        </p:nvSpPr>
        <p:spPr>
          <a:xfrm>
            <a:off x="356388" y="1046602"/>
            <a:ext cx="11454612" cy="5531698"/>
          </a:xfrm>
          <a:prstGeom prst="rect">
            <a:avLst/>
          </a:prstGeom>
          <a:noFill/>
          <a:ln>
            <a:noFill/>
          </a:ln>
        </p:spPr>
        <p:txBody>
          <a:bodyPr spcFirstLastPara="1" wrap="square" lIns="91425" tIns="45700" rIns="91425" bIns="45700" anchor="t" anchorCtr="0">
            <a:noAutofit/>
          </a:bodyPr>
          <a:lstStyle/>
          <a:p>
            <a:pPr marL="1039622" lvl="1" indent="-514350" algn="l" rtl="0">
              <a:lnSpc>
                <a:spcPct val="100000"/>
              </a:lnSpc>
              <a:spcBef>
                <a:spcPts val="560"/>
              </a:spcBef>
              <a:spcAft>
                <a:spcPts val="0"/>
              </a:spcAft>
              <a:buClr>
                <a:schemeClr val="lt1"/>
              </a:buClr>
              <a:buSzPts val="2500"/>
              <a:buAutoNum type="arabicPeriod" startAt="6"/>
            </a:pPr>
            <a:r>
              <a:rPr lang="en-US" sz="3200">
                <a:solidFill>
                  <a:schemeClr val="lt1"/>
                </a:solidFill>
              </a:rPr>
              <a:t>Discuss with a group the following texts as each relates to bullying:</a:t>
            </a:r>
            <a:endParaRPr sz="3200">
              <a:solidFill>
                <a:schemeClr val="lt1"/>
              </a:solidFill>
            </a:endParaRPr>
          </a:p>
          <a:p>
            <a:pPr marL="1371600" lvl="2" indent="-228600" algn="l" rtl="0">
              <a:lnSpc>
                <a:spcPct val="100000"/>
              </a:lnSpc>
              <a:spcBef>
                <a:spcPts val="560"/>
              </a:spcBef>
              <a:spcAft>
                <a:spcPts val="0"/>
              </a:spcAft>
              <a:buClr>
                <a:schemeClr val="lt1"/>
              </a:buClr>
              <a:buSzPts val="3200"/>
              <a:buNone/>
            </a:pPr>
            <a:r>
              <a:rPr lang="en-US" sz="3200">
                <a:solidFill>
                  <a:schemeClr val="lt1"/>
                </a:solidFill>
              </a:rPr>
              <a:t>Deuteronomy 31:6</a:t>
            </a:r>
            <a:endParaRPr sz="3200">
              <a:solidFill>
                <a:schemeClr val="lt1"/>
              </a:solidFill>
            </a:endParaRPr>
          </a:p>
          <a:p>
            <a:pPr marL="1371600" lvl="2" indent="-228600" algn="l" rtl="0">
              <a:lnSpc>
                <a:spcPct val="100000"/>
              </a:lnSpc>
              <a:spcBef>
                <a:spcPts val="560"/>
              </a:spcBef>
              <a:spcAft>
                <a:spcPts val="0"/>
              </a:spcAft>
              <a:buClr>
                <a:schemeClr val="lt1"/>
              </a:buClr>
              <a:buSzPts val="3200"/>
              <a:buNone/>
            </a:pPr>
            <a:r>
              <a:rPr lang="en-US" sz="3200">
                <a:solidFill>
                  <a:schemeClr val="lt1"/>
                </a:solidFill>
              </a:rPr>
              <a:t>Proverbs 12:18</a:t>
            </a:r>
            <a:endParaRPr sz="3200">
              <a:solidFill>
                <a:schemeClr val="lt1"/>
              </a:solidFill>
            </a:endParaRPr>
          </a:p>
          <a:p>
            <a:pPr marL="1371600" lvl="2" indent="-228600" algn="l" rtl="0">
              <a:lnSpc>
                <a:spcPct val="100000"/>
              </a:lnSpc>
              <a:spcBef>
                <a:spcPts val="560"/>
              </a:spcBef>
              <a:spcAft>
                <a:spcPts val="0"/>
              </a:spcAft>
              <a:buClr>
                <a:schemeClr val="lt1"/>
              </a:buClr>
              <a:buSzPts val="3200"/>
              <a:buNone/>
            </a:pPr>
            <a:r>
              <a:rPr lang="en-US" sz="3200">
                <a:solidFill>
                  <a:schemeClr val="lt1"/>
                </a:solidFill>
              </a:rPr>
              <a:t>James 3:1-11</a:t>
            </a:r>
            <a:endParaRPr sz="3200">
              <a:solidFill>
                <a:schemeClr val="lt1"/>
              </a:solidFill>
            </a:endParaRPr>
          </a:p>
          <a:p>
            <a:pPr marL="1371600" lvl="2" indent="-228600" algn="l" rtl="0">
              <a:lnSpc>
                <a:spcPct val="100000"/>
              </a:lnSpc>
              <a:spcBef>
                <a:spcPts val="560"/>
              </a:spcBef>
              <a:spcAft>
                <a:spcPts val="0"/>
              </a:spcAft>
              <a:buClr>
                <a:schemeClr val="lt1"/>
              </a:buClr>
              <a:buSzPts val="3200"/>
              <a:buNone/>
            </a:pPr>
            <a:r>
              <a:rPr lang="en-US" sz="3200">
                <a:solidFill>
                  <a:schemeClr val="lt1"/>
                </a:solidFill>
              </a:rPr>
              <a:t>Ephesians 4:29</a:t>
            </a:r>
            <a:endParaRPr sz="3200">
              <a:solidFill>
                <a:schemeClr val="lt1"/>
              </a:solidFill>
            </a:endParaRPr>
          </a:p>
          <a:p>
            <a:pPr marL="1371600" lvl="2" indent="-228600" algn="l" rtl="0">
              <a:lnSpc>
                <a:spcPct val="100000"/>
              </a:lnSpc>
              <a:spcBef>
                <a:spcPts val="560"/>
              </a:spcBef>
              <a:spcAft>
                <a:spcPts val="0"/>
              </a:spcAft>
              <a:buClr>
                <a:schemeClr val="lt1"/>
              </a:buClr>
              <a:buSzPts val="3200"/>
              <a:buNone/>
            </a:pPr>
            <a:r>
              <a:rPr lang="en-US" sz="3200">
                <a:solidFill>
                  <a:schemeClr val="lt1"/>
                </a:solidFill>
              </a:rPr>
              <a:t>Mark 12:31</a:t>
            </a:r>
            <a:endParaRPr sz="3200">
              <a:solidFill>
                <a:schemeClr val="lt1"/>
              </a:solidFill>
            </a:endParaRPr>
          </a:p>
          <a:p>
            <a:pPr marL="0" lvl="1" indent="0" algn="l" rtl="0">
              <a:lnSpc>
                <a:spcPct val="100000"/>
              </a:lnSpc>
              <a:spcBef>
                <a:spcPts val="1560"/>
              </a:spcBef>
              <a:spcAft>
                <a:spcPts val="0"/>
              </a:spcAft>
              <a:buClr>
                <a:schemeClr val="lt1"/>
              </a:buClr>
              <a:buSzPts val="2500"/>
              <a:buNone/>
            </a:pPr>
            <a:endParaRPr sz="3200">
              <a:solidFill>
                <a:schemeClr val="lt1"/>
              </a:solidFill>
            </a:endParaRPr>
          </a:p>
          <a:p>
            <a:pPr marL="525272" lvl="1" indent="0" algn="l" rtl="0">
              <a:lnSpc>
                <a:spcPct val="100000"/>
              </a:lnSpc>
              <a:spcBef>
                <a:spcPts val="1560"/>
              </a:spcBef>
              <a:spcAft>
                <a:spcPts val="0"/>
              </a:spcAft>
              <a:buClr>
                <a:schemeClr val="lt1"/>
              </a:buClr>
              <a:buSzPts val="2500"/>
              <a:buNone/>
            </a:pPr>
            <a:endParaRPr/>
          </a:p>
          <a:p>
            <a:pPr marL="1268222" lvl="1" indent="-584200" algn="l" rtl="0">
              <a:lnSpc>
                <a:spcPct val="100000"/>
              </a:lnSpc>
              <a:spcBef>
                <a:spcPts val="1560"/>
              </a:spcBef>
              <a:spcAft>
                <a:spcPts val="0"/>
              </a:spcAft>
              <a:buClr>
                <a:schemeClr val="lt1"/>
              </a:buClr>
              <a:buSzPts val="2500"/>
              <a:buFont typeface="Acme"/>
              <a:buNone/>
            </a:pPr>
            <a:endParaRPr/>
          </a:p>
          <a:p>
            <a:pPr marL="525272" lvl="1" indent="0" algn="l" rtl="0">
              <a:lnSpc>
                <a:spcPct val="100000"/>
              </a:lnSpc>
              <a:spcBef>
                <a:spcPts val="1560"/>
              </a:spcBef>
              <a:spcAft>
                <a:spcPts val="0"/>
              </a:spcAft>
              <a:buClr>
                <a:schemeClr val="lt1"/>
              </a:buClr>
              <a:buSzPts val="2500"/>
              <a:buNone/>
            </a:pPr>
            <a:endParaRPr sz="3600"/>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pic>
        <p:nvPicPr>
          <p:cNvPr id="335" name="Google Shape;335;p44"/>
          <p:cNvPicPr preferRelativeResize="0"/>
          <p:nvPr/>
        </p:nvPicPr>
        <p:blipFill>
          <a:blip r:embed="rId3">
            <a:alphaModFix/>
          </a:blip>
          <a:stretch>
            <a:fillRect/>
          </a:stretch>
        </p:blipFill>
        <p:spPr>
          <a:xfrm>
            <a:off x="7287249" y="3638300"/>
            <a:ext cx="3595123" cy="2396749"/>
          </a:xfrm>
          <a:prstGeom prst="rect">
            <a:avLst/>
          </a:prstGeom>
          <a:noFill/>
          <a:ln>
            <a:noFill/>
          </a:ln>
          <a:effectLst>
            <a:outerShdw blurRad="177800" dist="444500" dir="4140000" algn="ctr" rotWithShape="0">
              <a:srgbClr val="000000">
                <a:alpha val="698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ctrTitle"/>
          </p:nvPr>
        </p:nvSpPr>
        <p:spPr>
          <a:xfrm>
            <a:off x="1100137" y="332302"/>
            <a:ext cx="9782100"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41" name="Google Shape;341;p45"/>
          <p:cNvSpPr txBox="1">
            <a:spLocks noGrp="1"/>
          </p:cNvSpPr>
          <p:nvPr>
            <p:ph type="body" idx="1"/>
          </p:nvPr>
        </p:nvSpPr>
        <p:spPr>
          <a:xfrm>
            <a:off x="356388" y="1046602"/>
            <a:ext cx="11454600" cy="553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None/>
            </a:pPr>
            <a:endParaRPr/>
          </a:p>
          <a:p>
            <a:pPr marL="0" lvl="0" indent="0" algn="l" rtl="0">
              <a:lnSpc>
                <a:spcPct val="100000"/>
              </a:lnSpc>
              <a:spcBef>
                <a:spcPts val="1560"/>
              </a:spcBef>
              <a:spcAft>
                <a:spcPts val="0"/>
              </a:spcAft>
              <a:buNone/>
            </a:pPr>
            <a:r>
              <a:rPr lang="en-US" sz="3200">
                <a:solidFill>
                  <a:schemeClr val="lt1"/>
                </a:solidFill>
              </a:rPr>
              <a:t>7. Discuss with an individual or in a group some of the ways to protect oneself from the following:</a:t>
            </a:r>
            <a:endParaRPr/>
          </a:p>
          <a:p>
            <a:pPr marL="525272" lvl="1" indent="0" algn="l" rtl="0">
              <a:lnSpc>
                <a:spcPct val="100000"/>
              </a:lnSpc>
              <a:spcBef>
                <a:spcPts val="1560"/>
              </a:spcBef>
              <a:spcAft>
                <a:spcPts val="0"/>
              </a:spcAft>
              <a:buClr>
                <a:schemeClr val="lt1"/>
              </a:buClr>
              <a:buSzPts val="2500"/>
              <a:buNone/>
            </a:pPr>
            <a:r>
              <a:rPr lang="en-US" sz="3200">
                <a:solidFill>
                  <a:schemeClr val="lt1"/>
                </a:solidFill>
              </a:rPr>
              <a:t>		- Relational Aggression</a:t>
            </a:r>
            <a:endParaRPr/>
          </a:p>
          <a:p>
            <a:pPr marL="525272" lvl="1" indent="0" algn="l" rtl="0">
              <a:lnSpc>
                <a:spcPct val="100000"/>
              </a:lnSpc>
              <a:spcBef>
                <a:spcPts val="1560"/>
              </a:spcBef>
              <a:spcAft>
                <a:spcPts val="0"/>
              </a:spcAft>
              <a:buClr>
                <a:schemeClr val="lt1"/>
              </a:buClr>
              <a:buSzPts val="2500"/>
              <a:buNone/>
            </a:pPr>
            <a:r>
              <a:rPr lang="en-US" sz="3200">
                <a:solidFill>
                  <a:schemeClr val="lt1"/>
                </a:solidFill>
              </a:rPr>
              <a:t>		- Cyberbullying</a:t>
            </a:r>
            <a:endParaRPr/>
          </a:p>
          <a:p>
            <a:pPr marL="525272" lvl="1" indent="0" algn="l" rtl="0">
              <a:lnSpc>
                <a:spcPct val="100000"/>
              </a:lnSpc>
              <a:spcBef>
                <a:spcPts val="1560"/>
              </a:spcBef>
              <a:spcAft>
                <a:spcPts val="0"/>
              </a:spcAft>
              <a:buClr>
                <a:schemeClr val="lt1"/>
              </a:buClr>
              <a:buSzPts val="2500"/>
              <a:buNone/>
            </a:pPr>
            <a:r>
              <a:rPr lang="en-US" sz="3200">
                <a:solidFill>
                  <a:schemeClr val="lt1"/>
                </a:solidFill>
              </a:rPr>
              <a:t>		- Sexual Bullying</a:t>
            </a:r>
            <a:endParaRPr/>
          </a:p>
          <a:p>
            <a:pPr marL="525272" lvl="1" indent="0" algn="l" rtl="0">
              <a:lnSpc>
                <a:spcPct val="100000"/>
              </a:lnSpc>
              <a:spcBef>
                <a:spcPts val="1560"/>
              </a:spcBef>
              <a:spcAft>
                <a:spcPts val="0"/>
              </a:spcAft>
              <a:buClr>
                <a:schemeClr val="lt1"/>
              </a:buClr>
              <a:buSzPts val="2500"/>
              <a:buNone/>
            </a:pPr>
            <a:endParaRPr sz="3200">
              <a:solidFill>
                <a:schemeClr val="lt1"/>
              </a:solidFill>
            </a:endParaRPr>
          </a:p>
          <a:p>
            <a:pPr marL="525272" lvl="1" indent="0" algn="l" rtl="0">
              <a:lnSpc>
                <a:spcPct val="100000"/>
              </a:lnSpc>
              <a:spcBef>
                <a:spcPts val="1560"/>
              </a:spcBef>
              <a:spcAft>
                <a:spcPts val="0"/>
              </a:spcAft>
              <a:buClr>
                <a:schemeClr val="lt1"/>
              </a:buClr>
              <a:buSzPts val="2500"/>
              <a:buNone/>
            </a:pPr>
            <a:endParaRPr/>
          </a:p>
          <a:p>
            <a:pPr marL="1268222" lvl="1" indent="-584200" algn="l" rtl="0">
              <a:lnSpc>
                <a:spcPct val="100000"/>
              </a:lnSpc>
              <a:spcBef>
                <a:spcPts val="1560"/>
              </a:spcBef>
              <a:spcAft>
                <a:spcPts val="0"/>
              </a:spcAft>
              <a:buClr>
                <a:schemeClr val="lt1"/>
              </a:buClr>
              <a:buSzPts val="2500"/>
              <a:buFont typeface="Acme"/>
              <a:buNone/>
            </a:pPr>
            <a:endParaRPr/>
          </a:p>
          <a:p>
            <a:pPr marL="525272" lvl="1" indent="0" algn="l" rtl="0">
              <a:lnSpc>
                <a:spcPct val="100000"/>
              </a:lnSpc>
              <a:spcBef>
                <a:spcPts val="1560"/>
              </a:spcBef>
              <a:spcAft>
                <a:spcPts val="0"/>
              </a:spcAft>
              <a:buClr>
                <a:schemeClr val="lt1"/>
              </a:buClr>
              <a:buSzPts val="2500"/>
              <a:buNone/>
            </a:pPr>
            <a:endParaRPr sz="3600"/>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pic>
        <p:nvPicPr>
          <p:cNvPr id="342" name="Google Shape;342;p45"/>
          <p:cNvPicPr preferRelativeResize="0"/>
          <p:nvPr/>
        </p:nvPicPr>
        <p:blipFill>
          <a:blip r:embed="rId3">
            <a:alphaModFix/>
          </a:blip>
          <a:stretch>
            <a:fillRect/>
          </a:stretch>
        </p:blipFill>
        <p:spPr>
          <a:xfrm>
            <a:off x="7287249" y="3638300"/>
            <a:ext cx="3595123" cy="2396749"/>
          </a:xfrm>
          <a:prstGeom prst="rect">
            <a:avLst/>
          </a:prstGeom>
          <a:noFill/>
          <a:ln>
            <a:noFill/>
          </a:ln>
          <a:effectLst>
            <a:outerShdw blurRad="177800" dist="444500" dir="4140000" algn="ctr" rotWithShape="0">
              <a:srgbClr val="000000">
                <a:alpha val="698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ctrTitle"/>
          </p:nvPr>
        </p:nvSpPr>
        <p:spPr>
          <a:xfrm>
            <a:off x="1100137" y="332302"/>
            <a:ext cx="9782227"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48" name="Google Shape;348;p46"/>
          <p:cNvSpPr txBox="1">
            <a:spLocks noGrp="1"/>
          </p:cNvSpPr>
          <p:nvPr>
            <p:ph type="body" idx="1"/>
          </p:nvPr>
        </p:nvSpPr>
        <p:spPr>
          <a:xfrm>
            <a:off x="356388" y="1046602"/>
            <a:ext cx="11454612" cy="5531698"/>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1000"/>
              </a:spcBef>
              <a:spcAft>
                <a:spcPts val="0"/>
              </a:spcAft>
              <a:buSzPts val="3000"/>
              <a:buNone/>
            </a:pPr>
            <a:r>
              <a:rPr lang="en-US" sz="3200">
                <a:solidFill>
                  <a:schemeClr val="lt1"/>
                </a:solidFill>
              </a:rPr>
              <a:t>8.	Reflect on a moment when you or someone you know 	experienced being a target of relational aggression. As a first-	hand witness or from a close acquaintance, briefly answer the following:</a:t>
            </a:r>
            <a:endParaRPr/>
          </a:p>
          <a:p>
            <a:pPr marL="228600" lvl="0" indent="0" algn="l" rtl="0">
              <a:lnSpc>
                <a:spcPct val="100000"/>
              </a:lnSpc>
              <a:spcBef>
                <a:spcPts val="1000"/>
              </a:spcBef>
              <a:spcAft>
                <a:spcPts val="0"/>
              </a:spcAft>
              <a:buSzPts val="3000"/>
              <a:buNone/>
            </a:pPr>
            <a:endParaRPr sz="2800">
              <a:solidFill>
                <a:schemeClr val="lt1"/>
              </a:solidFill>
            </a:endParaRPr>
          </a:p>
          <a:p>
            <a:pPr marL="914400" lvl="0" indent="-412750" algn="l" rtl="0">
              <a:lnSpc>
                <a:spcPct val="100000"/>
              </a:lnSpc>
              <a:spcBef>
                <a:spcPts val="500"/>
              </a:spcBef>
              <a:spcAft>
                <a:spcPts val="0"/>
              </a:spcAft>
              <a:buClr>
                <a:schemeClr val="lt1"/>
              </a:buClr>
              <a:buSzPts val="2900"/>
              <a:buChar char="➔"/>
            </a:pPr>
            <a:r>
              <a:rPr lang="en-US" sz="2900">
                <a:solidFill>
                  <a:schemeClr val="lt1"/>
                </a:solidFill>
              </a:rPr>
              <a:t>Explain in as much detail as possible</a:t>
            </a:r>
            <a:br>
              <a:rPr lang="en-US" sz="2900">
                <a:solidFill>
                  <a:schemeClr val="lt1"/>
                </a:solidFill>
              </a:rPr>
            </a:br>
            <a:r>
              <a:rPr lang="en-US" sz="2900">
                <a:solidFill>
                  <a:schemeClr val="lt1"/>
                </a:solidFill>
              </a:rPr>
              <a:t>what took place.</a:t>
            </a:r>
            <a:endParaRPr sz="2500">
              <a:solidFill>
                <a:schemeClr val="lt1"/>
              </a:solidFill>
            </a:endParaRPr>
          </a:p>
          <a:p>
            <a:pPr marL="914400" lvl="0" indent="-412750" algn="l" rtl="0">
              <a:lnSpc>
                <a:spcPct val="100000"/>
              </a:lnSpc>
              <a:spcBef>
                <a:spcPts val="0"/>
              </a:spcBef>
              <a:spcAft>
                <a:spcPts val="0"/>
              </a:spcAft>
              <a:buClr>
                <a:schemeClr val="lt1"/>
              </a:buClr>
              <a:buSzPts val="2900"/>
              <a:buChar char="➔"/>
            </a:pPr>
            <a:r>
              <a:rPr lang="en-US" sz="2900">
                <a:solidFill>
                  <a:schemeClr val="lt1"/>
                </a:solidFill>
              </a:rPr>
              <a:t>What actions were sought </a:t>
            </a:r>
            <a:br>
              <a:rPr lang="en-US" sz="2900">
                <a:solidFill>
                  <a:schemeClr val="lt1"/>
                </a:solidFill>
              </a:rPr>
            </a:br>
            <a:r>
              <a:rPr lang="en-US" sz="2900">
                <a:solidFill>
                  <a:schemeClr val="lt1"/>
                </a:solidFill>
              </a:rPr>
              <a:t>to address the issue?</a:t>
            </a:r>
            <a:endParaRPr sz="2500">
              <a:solidFill>
                <a:schemeClr val="lt1"/>
              </a:solidFill>
            </a:endParaRPr>
          </a:p>
          <a:p>
            <a:pPr marL="914400" lvl="0" indent="-412750" algn="l" rtl="0">
              <a:lnSpc>
                <a:spcPct val="100000"/>
              </a:lnSpc>
              <a:spcBef>
                <a:spcPts val="0"/>
              </a:spcBef>
              <a:spcAft>
                <a:spcPts val="0"/>
              </a:spcAft>
              <a:buClr>
                <a:schemeClr val="lt1"/>
              </a:buClr>
              <a:buSzPts val="2900"/>
              <a:buChar char="➔"/>
            </a:pPr>
            <a:r>
              <a:rPr lang="en-US" sz="2900">
                <a:solidFill>
                  <a:schemeClr val="lt1"/>
                </a:solidFill>
              </a:rPr>
              <a:t>What lessons were learned </a:t>
            </a:r>
            <a:br>
              <a:rPr lang="en-US" sz="2900">
                <a:solidFill>
                  <a:schemeClr val="lt1"/>
                </a:solidFill>
              </a:rPr>
            </a:br>
            <a:r>
              <a:rPr lang="en-US" sz="2900">
                <a:solidFill>
                  <a:schemeClr val="lt1"/>
                </a:solidFill>
              </a:rPr>
              <a:t>from that experience?</a:t>
            </a:r>
            <a:endParaRPr sz="2500">
              <a:solidFill>
                <a:schemeClr val="lt1"/>
              </a:solidFill>
            </a:endParaRPr>
          </a:p>
          <a:p>
            <a:pPr marL="694944" lvl="1" indent="-169672" algn="l" rtl="0">
              <a:lnSpc>
                <a:spcPct val="100000"/>
              </a:lnSpc>
              <a:spcBef>
                <a:spcPts val="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pic>
        <p:nvPicPr>
          <p:cNvPr id="349" name="Google Shape;349;p46"/>
          <p:cNvPicPr preferRelativeResize="0"/>
          <p:nvPr/>
        </p:nvPicPr>
        <p:blipFill>
          <a:blip r:embed="rId3">
            <a:alphaModFix/>
          </a:blip>
          <a:stretch>
            <a:fillRect/>
          </a:stretch>
        </p:blipFill>
        <p:spPr>
          <a:xfrm>
            <a:off x="7287249" y="3638300"/>
            <a:ext cx="3595123" cy="2396749"/>
          </a:xfrm>
          <a:prstGeom prst="rect">
            <a:avLst/>
          </a:prstGeom>
          <a:noFill/>
          <a:ln>
            <a:noFill/>
          </a:ln>
          <a:effectLst>
            <a:outerShdw blurRad="177800" dist="444500" dir="4140000" algn="ctr" rotWithShape="0">
              <a:srgbClr val="000000">
                <a:alpha val="698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a:spLocks noGrp="1"/>
          </p:cNvSpPr>
          <p:nvPr>
            <p:ph type="ctrTitle"/>
          </p:nvPr>
        </p:nvSpPr>
        <p:spPr>
          <a:xfrm>
            <a:off x="1100137" y="332302"/>
            <a:ext cx="9782227"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55" name="Google Shape;355;p47"/>
          <p:cNvSpPr txBox="1">
            <a:spLocks noGrp="1"/>
          </p:cNvSpPr>
          <p:nvPr>
            <p:ph type="body" idx="1"/>
          </p:nvPr>
        </p:nvSpPr>
        <p:spPr>
          <a:xfrm>
            <a:off x="323137" y="863722"/>
            <a:ext cx="11454612" cy="553169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3000"/>
              <a:buNone/>
            </a:pPr>
            <a:r>
              <a:rPr lang="en-US" sz="3200">
                <a:solidFill>
                  <a:schemeClr val="lt1"/>
                </a:solidFill>
              </a:rPr>
              <a:t>9.	Demonstrate a profound understanding of the vulnerabilities, 	accountabilities, and pitfalls of spreading rumors by doing one of 	the following</a:t>
            </a:r>
            <a:endParaRPr sz="3200">
              <a:solidFill>
                <a:schemeClr val="lt1"/>
              </a:solidFill>
            </a:endParaRPr>
          </a:p>
          <a:p>
            <a:pPr marL="457200" lvl="0" indent="-228600" algn="l" rtl="0">
              <a:lnSpc>
                <a:spcPct val="100000"/>
              </a:lnSpc>
              <a:spcBef>
                <a:spcPts val="1000"/>
              </a:spcBef>
              <a:spcAft>
                <a:spcPts val="0"/>
              </a:spcAft>
              <a:buSzPts val="3000"/>
              <a:buNone/>
            </a:pPr>
            <a:r>
              <a:rPr lang="en-US" sz="3200">
                <a:solidFill>
                  <a:schemeClr val="lt1"/>
                </a:solidFill>
              </a:rPr>
              <a:t>		- </a:t>
            </a:r>
            <a:r>
              <a:rPr lang="en-US" sz="2400">
                <a:solidFill>
                  <a:schemeClr val="lt1"/>
                </a:solidFill>
              </a:rPr>
              <a:t>Carefully observe the front pages of popular print and online media that contain 	articles about popular people. Take note of the rumors that are stated about them for 	the sole purpose of selling magazines. Discuss why such false information sells 	magazines. Discuss the challenges to a Christian’s lifestyle of participating in this 	practice.</a:t>
            </a:r>
            <a:endParaRPr/>
          </a:p>
          <a:p>
            <a:pPr marL="457200" lvl="0" indent="-228600" algn="l" rtl="0">
              <a:lnSpc>
                <a:spcPct val="100000"/>
              </a:lnSpc>
              <a:spcBef>
                <a:spcPts val="1000"/>
              </a:spcBef>
              <a:spcAft>
                <a:spcPts val="0"/>
              </a:spcAft>
              <a:buSzPts val="3000"/>
              <a:buNone/>
            </a:pPr>
            <a:r>
              <a:rPr lang="en-US" sz="2400">
                <a:solidFill>
                  <a:schemeClr val="lt1"/>
                </a:solidFill>
              </a:rPr>
              <a:t>		- Lead a discussion on some of the consequences individuals may face after they are 	caught spreading false rumors about others.</a:t>
            </a:r>
            <a:endParaRPr/>
          </a:p>
          <a:p>
            <a:pPr marL="457200" lvl="0" indent="-228600" algn="l" rtl="0">
              <a:lnSpc>
                <a:spcPct val="100000"/>
              </a:lnSpc>
              <a:spcBef>
                <a:spcPts val="1000"/>
              </a:spcBef>
              <a:spcAft>
                <a:spcPts val="0"/>
              </a:spcAft>
              <a:buSzPts val="3000"/>
              <a:buNone/>
            </a:pPr>
            <a:r>
              <a:rPr lang="en-US" sz="2400">
                <a:solidFill>
                  <a:schemeClr val="lt1"/>
                </a:solidFill>
              </a:rPr>
              <a:t>		- Conduct a group research project on the local and/or state laws regarding defamation 	(libel and slander), and the possible penalties for each. Refer to recent cases and be 	prepared to share your findings with a group.</a:t>
            </a:r>
            <a:endParaRPr/>
          </a:p>
          <a:p>
            <a:pPr marL="694944" lvl="1" indent="-169672" algn="l" rtl="0">
              <a:lnSpc>
                <a:spcPct val="100000"/>
              </a:lnSpc>
              <a:spcBef>
                <a:spcPts val="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txBox="1">
            <a:spLocks noGrp="1"/>
          </p:cNvSpPr>
          <p:nvPr>
            <p:ph type="ctrTitle"/>
          </p:nvPr>
        </p:nvSpPr>
        <p:spPr>
          <a:xfrm>
            <a:off x="1100137" y="332302"/>
            <a:ext cx="9782227"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61" name="Google Shape;361;p48"/>
          <p:cNvSpPr txBox="1">
            <a:spLocks noGrp="1"/>
          </p:cNvSpPr>
          <p:nvPr>
            <p:ph type="body" idx="1"/>
          </p:nvPr>
        </p:nvSpPr>
        <p:spPr>
          <a:xfrm>
            <a:off x="356388" y="1046602"/>
            <a:ext cx="11454612" cy="553169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3000"/>
              <a:buNone/>
            </a:pPr>
            <a:r>
              <a:rPr lang="en-US" sz="3200">
                <a:solidFill>
                  <a:schemeClr val="lt1"/>
                </a:solidFill>
              </a:rPr>
              <a:t>10.	Cyberbullying -- often includes elements that endanger the life 	and safety of someone else, and thus may require reporting to 	officials. Determine what steps or actions are needed at each 	stage listed below to work to resolve cyberbullying situations.</a:t>
            </a:r>
            <a:endParaRPr/>
          </a:p>
          <a:p>
            <a:pPr marL="228600" lvl="0" indent="0" algn="l" rtl="0">
              <a:lnSpc>
                <a:spcPct val="100000"/>
              </a:lnSpc>
              <a:spcBef>
                <a:spcPts val="1000"/>
              </a:spcBef>
              <a:spcAft>
                <a:spcPts val="0"/>
              </a:spcAft>
              <a:buSzPts val="3000"/>
              <a:buNone/>
            </a:pPr>
            <a:endParaRPr sz="2800">
              <a:solidFill>
                <a:schemeClr val="lt1"/>
              </a:solidFill>
            </a:endParaRPr>
          </a:p>
          <a:p>
            <a:pPr marL="914400" lvl="0" indent="-412750" algn="l" rtl="0">
              <a:lnSpc>
                <a:spcPct val="100000"/>
              </a:lnSpc>
              <a:spcBef>
                <a:spcPts val="500"/>
              </a:spcBef>
              <a:spcAft>
                <a:spcPts val="0"/>
              </a:spcAft>
              <a:buClr>
                <a:schemeClr val="lt1"/>
              </a:buClr>
              <a:buSzPts val="2900"/>
              <a:buChar char="➔"/>
            </a:pPr>
            <a:r>
              <a:rPr lang="en-US" sz="2900">
                <a:solidFill>
                  <a:schemeClr val="lt1"/>
                </a:solidFill>
              </a:rPr>
              <a:t>Evidence Collection	</a:t>
            </a:r>
            <a:endParaRPr/>
          </a:p>
          <a:p>
            <a:pPr marL="914400" lvl="0" indent="-412750" algn="l" rtl="0">
              <a:lnSpc>
                <a:spcPct val="100000"/>
              </a:lnSpc>
              <a:spcBef>
                <a:spcPts val="0"/>
              </a:spcBef>
              <a:spcAft>
                <a:spcPts val="0"/>
              </a:spcAft>
              <a:buClr>
                <a:schemeClr val="lt1"/>
              </a:buClr>
              <a:buSzPts val="2900"/>
              <a:buChar char="➔"/>
            </a:pPr>
            <a:r>
              <a:rPr lang="en-US" sz="2900">
                <a:solidFill>
                  <a:schemeClr val="lt1"/>
                </a:solidFill>
              </a:rPr>
              <a:t>Reporting to parents/schools</a:t>
            </a:r>
            <a:endParaRPr sz="2500">
              <a:solidFill>
                <a:schemeClr val="lt1"/>
              </a:solidFill>
            </a:endParaRPr>
          </a:p>
          <a:p>
            <a:pPr marL="914400" lvl="0" indent="-412750" algn="l" rtl="0">
              <a:lnSpc>
                <a:spcPct val="100000"/>
              </a:lnSpc>
              <a:spcBef>
                <a:spcPts val="0"/>
              </a:spcBef>
              <a:spcAft>
                <a:spcPts val="0"/>
              </a:spcAft>
              <a:buClr>
                <a:schemeClr val="lt1"/>
              </a:buClr>
              <a:buSzPts val="2900"/>
              <a:buChar char="➔"/>
            </a:pPr>
            <a:r>
              <a:rPr lang="en-US" sz="2900">
                <a:solidFill>
                  <a:schemeClr val="lt1"/>
                </a:solidFill>
              </a:rPr>
              <a:t>Reporting to Law Enforcement</a:t>
            </a:r>
            <a:endParaRPr/>
          </a:p>
          <a:p>
            <a:pPr marL="914400" lvl="0" indent="-412750" algn="l" rtl="0">
              <a:lnSpc>
                <a:spcPct val="100000"/>
              </a:lnSpc>
              <a:spcBef>
                <a:spcPts val="0"/>
              </a:spcBef>
              <a:spcAft>
                <a:spcPts val="0"/>
              </a:spcAft>
              <a:buClr>
                <a:schemeClr val="lt1"/>
              </a:buClr>
              <a:buSzPts val="2900"/>
              <a:buChar char="➔"/>
            </a:pPr>
            <a:r>
              <a:rPr lang="en-US" sz="2900">
                <a:solidFill>
                  <a:schemeClr val="lt1"/>
                </a:solidFill>
              </a:rPr>
              <a:t>Reporting cyberbullying to online </a:t>
            </a:r>
            <a:br>
              <a:rPr lang="en-US" sz="2900">
                <a:solidFill>
                  <a:schemeClr val="lt1"/>
                </a:solidFill>
              </a:rPr>
            </a:br>
            <a:r>
              <a:rPr lang="en-US" sz="2900">
                <a:solidFill>
                  <a:schemeClr val="lt1"/>
                </a:solidFill>
              </a:rPr>
              <a:t>service providers</a:t>
            </a:r>
            <a:endParaRPr sz="2500">
              <a:solidFill>
                <a:schemeClr val="lt1"/>
              </a:solidFill>
            </a:endParaRPr>
          </a:p>
          <a:p>
            <a:pPr marL="694944" lvl="1" indent="-169672" algn="l" rtl="0">
              <a:lnSpc>
                <a:spcPct val="100000"/>
              </a:lnSpc>
              <a:spcBef>
                <a:spcPts val="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pic>
        <p:nvPicPr>
          <p:cNvPr id="362" name="Google Shape;362;p48"/>
          <p:cNvPicPr preferRelativeResize="0"/>
          <p:nvPr/>
        </p:nvPicPr>
        <p:blipFill>
          <a:blip r:embed="rId3">
            <a:alphaModFix/>
          </a:blip>
          <a:stretch>
            <a:fillRect/>
          </a:stretch>
        </p:blipFill>
        <p:spPr>
          <a:xfrm>
            <a:off x="7287249" y="3638300"/>
            <a:ext cx="3595123" cy="2396749"/>
          </a:xfrm>
          <a:prstGeom prst="rect">
            <a:avLst/>
          </a:prstGeom>
          <a:noFill/>
          <a:ln>
            <a:noFill/>
          </a:ln>
          <a:effectLst>
            <a:outerShdw blurRad="177800" dist="444500" dir="4140000" algn="ctr" rotWithShape="0">
              <a:srgbClr val="000000">
                <a:alpha val="698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9"/>
          <p:cNvSpPr txBox="1">
            <a:spLocks noGrp="1"/>
          </p:cNvSpPr>
          <p:nvPr>
            <p:ph type="ctrTitle"/>
          </p:nvPr>
        </p:nvSpPr>
        <p:spPr>
          <a:xfrm>
            <a:off x="1100137" y="332302"/>
            <a:ext cx="9782227"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68" name="Google Shape;368;p49"/>
          <p:cNvSpPr txBox="1">
            <a:spLocks noGrp="1"/>
          </p:cNvSpPr>
          <p:nvPr>
            <p:ph type="body" idx="1"/>
          </p:nvPr>
        </p:nvSpPr>
        <p:spPr>
          <a:xfrm>
            <a:off x="356388" y="1046602"/>
            <a:ext cx="11454612" cy="553169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3000"/>
              <a:buNone/>
            </a:pPr>
            <a:r>
              <a:rPr lang="en-US" sz="2700">
                <a:solidFill>
                  <a:schemeClr val="lt1"/>
                </a:solidFill>
              </a:rPr>
              <a:t>11.	Discuss each of the following scenarios as a group. 1) Read the situation, 2) 	evaluate whether sexual bullying is taking place, and 3) based on your 	observation, discuss potentially appropriate responses.</a:t>
            </a:r>
            <a:endParaRPr/>
          </a:p>
          <a:p>
            <a:pPr marL="1143000" lvl="1" indent="-457200" algn="l" rtl="0">
              <a:lnSpc>
                <a:spcPct val="100000"/>
              </a:lnSpc>
              <a:spcBef>
                <a:spcPts val="0"/>
              </a:spcBef>
              <a:spcAft>
                <a:spcPts val="0"/>
              </a:spcAft>
              <a:buSzPts val="2700"/>
              <a:buFont typeface="Arial"/>
              <a:buChar char="•"/>
            </a:pPr>
            <a:r>
              <a:rPr lang="en-US" sz="2400">
                <a:solidFill>
                  <a:schemeClr val="lt1"/>
                </a:solidFill>
              </a:rPr>
              <a:t>Someone at school says you look great today</a:t>
            </a:r>
            <a:endParaRPr/>
          </a:p>
          <a:p>
            <a:pPr marL="1143000" lvl="1" indent="-457200" algn="l" rtl="0">
              <a:lnSpc>
                <a:spcPct val="100000"/>
              </a:lnSpc>
              <a:spcBef>
                <a:spcPts val="0"/>
              </a:spcBef>
              <a:spcAft>
                <a:spcPts val="0"/>
              </a:spcAft>
              <a:buSzPts val="2700"/>
              <a:buFont typeface="Arial"/>
              <a:buChar char="•"/>
            </a:pPr>
            <a:r>
              <a:rPr lang="en-US" sz="2400">
                <a:solidFill>
                  <a:schemeClr val="lt1"/>
                </a:solidFill>
              </a:rPr>
              <a:t>Someone at a party says your clothes look nice on you, </a:t>
            </a:r>
            <a:br>
              <a:rPr lang="en-US" sz="2400">
                <a:solidFill>
                  <a:schemeClr val="lt1"/>
                </a:solidFill>
              </a:rPr>
            </a:br>
            <a:r>
              <a:rPr lang="en-US" sz="2400">
                <a:solidFill>
                  <a:schemeClr val="lt1"/>
                </a:solidFill>
              </a:rPr>
              <a:t>making comments on particular body parts</a:t>
            </a:r>
            <a:endParaRPr/>
          </a:p>
          <a:p>
            <a:pPr marL="1143000" lvl="1" indent="-457200" algn="l" rtl="0">
              <a:lnSpc>
                <a:spcPct val="100000"/>
              </a:lnSpc>
              <a:spcBef>
                <a:spcPts val="0"/>
              </a:spcBef>
              <a:spcAft>
                <a:spcPts val="0"/>
              </a:spcAft>
              <a:buSzPts val="2700"/>
              <a:buFont typeface="Arial"/>
              <a:buChar char="•"/>
            </a:pPr>
            <a:r>
              <a:rPr lang="en-US" sz="2400">
                <a:solidFill>
                  <a:schemeClr val="lt1"/>
                </a:solidFill>
              </a:rPr>
              <a:t>Someone compliments the design of your tie and then </a:t>
            </a:r>
            <a:br>
              <a:rPr lang="en-US" sz="2400">
                <a:solidFill>
                  <a:schemeClr val="lt1"/>
                </a:solidFill>
              </a:rPr>
            </a:br>
            <a:r>
              <a:rPr lang="en-US" sz="2400">
                <a:solidFill>
                  <a:schemeClr val="lt1"/>
                </a:solidFill>
              </a:rPr>
              <a:t>takes the liberty to adjust it</a:t>
            </a:r>
            <a:endParaRPr/>
          </a:p>
          <a:p>
            <a:pPr marL="1143000" lvl="1" indent="-457200" algn="l" rtl="0">
              <a:lnSpc>
                <a:spcPct val="100000"/>
              </a:lnSpc>
              <a:spcBef>
                <a:spcPts val="0"/>
              </a:spcBef>
              <a:spcAft>
                <a:spcPts val="0"/>
              </a:spcAft>
              <a:buSzPts val="2700"/>
              <a:buFont typeface="Arial"/>
              <a:buChar char="•"/>
            </a:pPr>
            <a:r>
              <a:rPr lang="en-US" sz="2400">
                <a:solidFill>
                  <a:schemeClr val="lt1"/>
                </a:solidFill>
              </a:rPr>
              <a:t>A friend begins to pressure you to send sexually </a:t>
            </a:r>
            <a:br>
              <a:rPr lang="en-US" sz="2400">
                <a:solidFill>
                  <a:schemeClr val="lt1"/>
                </a:solidFill>
              </a:rPr>
            </a:br>
            <a:r>
              <a:rPr lang="en-US" sz="2400">
                <a:solidFill>
                  <a:schemeClr val="lt1"/>
                </a:solidFill>
              </a:rPr>
              <a:t>oriented pictures of yourself</a:t>
            </a:r>
            <a:endParaRPr/>
          </a:p>
          <a:p>
            <a:pPr marL="1143000" lvl="1" indent="-457200" algn="l" rtl="0">
              <a:lnSpc>
                <a:spcPct val="100000"/>
              </a:lnSpc>
              <a:spcBef>
                <a:spcPts val="0"/>
              </a:spcBef>
              <a:spcAft>
                <a:spcPts val="0"/>
              </a:spcAft>
              <a:buSzPts val="2700"/>
              <a:buFont typeface="Arial"/>
              <a:buChar char="•"/>
            </a:pPr>
            <a:r>
              <a:rPr lang="en-US" sz="2400">
                <a:solidFill>
                  <a:schemeClr val="lt1"/>
                </a:solidFill>
              </a:rPr>
              <a:t>Someone begins to show up wherever you are to say </a:t>
            </a:r>
            <a:br>
              <a:rPr lang="en-US" sz="2400">
                <a:solidFill>
                  <a:schemeClr val="lt1"/>
                </a:solidFill>
              </a:rPr>
            </a:br>
            <a:r>
              <a:rPr lang="en-US" sz="2400">
                <a:solidFill>
                  <a:schemeClr val="lt1"/>
                </a:solidFill>
              </a:rPr>
              <a:t>hello, on several occasions</a:t>
            </a:r>
            <a:endParaRPr/>
          </a:p>
          <a:p>
            <a:pPr marL="1143000" lvl="1" indent="-457200" algn="l" rtl="0">
              <a:lnSpc>
                <a:spcPct val="100000"/>
              </a:lnSpc>
              <a:spcBef>
                <a:spcPts val="0"/>
              </a:spcBef>
              <a:spcAft>
                <a:spcPts val="0"/>
              </a:spcAft>
              <a:buSzPts val="2700"/>
              <a:buFont typeface="Arial"/>
              <a:buChar char="•"/>
            </a:pPr>
            <a:r>
              <a:rPr lang="en-US" sz="2400">
                <a:solidFill>
                  <a:schemeClr val="lt1"/>
                </a:solidFill>
              </a:rPr>
              <a:t>Someone tries to hold or hug you unexpectedly each </a:t>
            </a:r>
            <a:br>
              <a:rPr lang="en-US" sz="2400">
                <a:solidFill>
                  <a:schemeClr val="lt1"/>
                </a:solidFill>
              </a:rPr>
            </a:br>
            <a:r>
              <a:rPr lang="en-US" sz="2400">
                <a:solidFill>
                  <a:schemeClr val="lt1"/>
                </a:solidFill>
              </a:rPr>
              <a:t>time they see you</a:t>
            </a:r>
            <a:endParaRPr/>
          </a:p>
          <a:p>
            <a:pPr marL="694944" lvl="1" indent="-169672" algn="l" rtl="0">
              <a:lnSpc>
                <a:spcPct val="100000"/>
              </a:lnSpc>
              <a:spcBef>
                <a:spcPts val="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sp>
        <p:nvSpPr>
          <p:cNvPr id="369" name="Google Shape;369;p49"/>
          <p:cNvSpPr txBox="1"/>
          <p:nvPr/>
        </p:nvSpPr>
        <p:spPr>
          <a:xfrm>
            <a:off x="8113775" y="2470025"/>
            <a:ext cx="3730800" cy="33246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a:latin typeface="Acme"/>
                <a:ea typeface="Acme"/>
                <a:cs typeface="Acme"/>
                <a:sym typeface="Acme"/>
              </a:rPr>
              <a:t>Idea: Do as small group skits </a:t>
            </a:r>
            <a:br>
              <a:rPr lang="en-US" sz="3400">
                <a:latin typeface="Acme"/>
                <a:ea typeface="Acme"/>
                <a:cs typeface="Acme"/>
                <a:sym typeface="Acme"/>
              </a:rPr>
            </a:br>
            <a:r>
              <a:rPr lang="en-US" sz="3400">
                <a:latin typeface="Acme"/>
                <a:ea typeface="Acme"/>
                <a:cs typeface="Acme"/>
                <a:sym typeface="Acme"/>
              </a:rPr>
              <a:t>(can be done Zoom or in person)</a:t>
            </a:r>
            <a:endParaRPr sz="3400">
              <a:latin typeface="Acme"/>
              <a:ea typeface="Acme"/>
              <a:cs typeface="Acme"/>
              <a:sym typeface="Acme"/>
            </a:endParaRPr>
          </a:p>
          <a:p>
            <a:pPr marL="0" lvl="0" indent="0" algn="ctr" rtl="0">
              <a:spcBef>
                <a:spcPts val="0"/>
              </a:spcBef>
              <a:spcAft>
                <a:spcPts val="0"/>
              </a:spcAft>
              <a:buNone/>
            </a:pPr>
            <a:endParaRPr sz="3400">
              <a:latin typeface="Acme"/>
              <a:ea typeface="Acme"/>
              <a:cs typeface="Acme"/>
              <a:sym typeface="Acme"/>
            </a:endParaRPr>
          </a:p>
          <a:p>
            <a:pPr marL="0" lvl="0" indent="0" algn="ctr" rtl="0">
              <a:spcBef>
                <a:spcPts val="0"/>
              </a:spcBef>
              <a:spcAft>
                <a:spcPts val="0"/>
              </a:spcAft>
              <a:buNone/>
            </a:pPr>
            <a:r>
              <a:rPr lang="en-US" sz="3400">
                <a:latin typeface="Acme"/>
                <a:ea typeface="Acme"/>
                <a:cs typeface="Acme"/>
                <a:sym typeface="Acme"/>
              </a:rPr>
              <a:t>Then discuss!</a:t>
            </a:r>
            <a:endParaRPr sz="3400">
              <a:latin typeface="Acme"/>
              <a:ea typeface="Acme"/>
              <a:cs typeface="Acme"/>
              <a:sym typeface="Acm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0"/>
          <p:cNvSpPr txBox="1">
            <a:spLocks noGrp="1"/>
          </p:cNvSpPr>
          <p:nvPr>
            <p:ph type="ctrTitle"/>
          </p:nvPr>
        </p:nvSpPr>
        <p:spPr>
          <a:xfrm>
            <a:off x="1100137" y="332302"/>
            <a:ext cx="9782227" cy="71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None/>
            </a:pPr>
            <a:r>
              <a:rPr lang="en-US"/>
              <a:t>Finish Activity Requirements</a:t>
            </a:r>
            <a:endParaRPr/>
          </a:p>
        </p:txBody>
      </p:sp>
      <p:sp>
        <p:nvSpPr>
          <p:cNvPr id="375" name="Google Shape;375;p50"/>
          <p:cNvSpPr txBox="1">
            <a:spLocks noGrp="1"/>
          </p:cNvSpPr>
          <p:nvPr>
            <p:ph type="body" idx="1"/>
          </p:nvPr>
        </p:nvSpPr>
        <p:spPr>
          <a:xfrm>
            <a:off x="356388" y="1046602"/>
            <a:ext cx="11454612" cy="553169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3000"/>
              <a:buNone/>
            </a:pPr>
            <a:r>
              <a:rPr lang="en-US" sz="3200">
                <a:solidFill>
                  <a:schemeClr val="lt1"/>
                </a:solidFill>
              </a:rPr>
              <a:t>12.	Discuss from a Christian's perspective how bullying has been and 	continues to be used as a means to hinder spreading the gospel of 	Christ.</a:t>
            </a:r>
            <a:endParaRPr/>
          </a:p>
          <a:p>
            <a:pPr marL="694944" lvl="1" indent="-169672" algn="l" rtl="0">
              <a:lnSpc>
                <a:spcPct val="100000"/>
              </a:lnSpc>
              <a:spcBef>
                <a:spcPts val="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a:p>
          <a:p>
            <a:pPr marL="694944" lvl="1" indent="-169672" algn="l" rtl="0">
              <a:lnSpc>
                <a:spcPct val="100000"/>
              </a:lnSpc>
              <a:spcBef>
                <a:spcPts val="1560"/>
              </a:spcBef>
              <a:spcAft>
                <a:spcPts val="0"/>
              </a:spcAft>
              <a:buClr>
                <a:schemeClr val="lt1"/>
              </a:buClr>
              <a:buSzPts val="2500"/>
              <a:buNone/>
            </a:pPr>
            <a:endParaRPr sz="3600">
              <a:solidFill>
                <a:srgbClr val="D8D8D8"/>
              </a:solidFill>
            </a:endParaRPr>
          </a:p>
          <a:p>
            <a:pPr marL="694944" lvl="1" indent="-169672" algn="l" rtl="0">
              <a:lnSpc>
                <a:spcPct val="100000"/>
              </a:lnSpc>
              <a:spcBef>
                <a:spcPts val="1560"/>
              </a:spcBef>
              <a:spcAft>
                <a:spcPts val="1000"/>
              </a:spcAft>
              <a:buClr>
                <a:schemeClr val="lt1"/>
              </a:buClr>
              <a:buSzPts val="2500"/>
              <a:buNone/>
            </a:pPr>
            <a:endParaRPr sz="2700"/>
          </a:p>
        </p:txBody>
      </p:sp>
      <p:sp>
        <p:nvSpPr>
          <p:cNvPr id="376" name="Google Shape;376;p50"/>
          <p:cNvSpPr txBox="1"/>
          <p:nvPr/>
        </p:nvSpPr>
        <p:spPr>
          <a:xfrm>
            <a:off x="768100" y="2630425"/>
            <a:ext cx="10619400" cy="38481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a:latin typeface="Acme"/>
                <a:ea typeface="Acme"/>
                <a:cs typeface="Acme"/>
                <a:sym typeface="Acme"/>
              </a:rPr>
              <a:t>Questions you could ask:</a:t>
            </a:r>
            <a:endParaRPr sz="3400">
              <a:latin typeface="Acme"/>
              <a:ea typeface="Acme"/>
              <a:cs typeface="Acme"/>
              <a:sym typeface="Acme"/>
            </a:endParaRPr>
          </a:p>
          <a:p>
            <a:pPr marL="0" lvl="0" indent="0" algn="ctr" rtl="0">
              <a:spcBef>
                <a:spcPts val="0"/>
              </a:spcBef>
              <a:spcAft>
                <a:spcPts val="0"/>
              </a:spcAft>
              <a:buNone/>
            </a:pPr>
            <a:r>
              <a:rPr lang="en-US" sz="3400">
                <a:latin typeface="Acme"/>
                <a:ea typeface="Acme"/>
                <a:cs typeface="Acme"/>
                <a:sym typeface="Acme"/>
              </a:rPr>
              <a:t>Is it possible to love Jesus when you have never experienced love?</a:t>
            </a:r>
            <a:endParaRPr sz="3400">
              <a:latin typeface="Acme"/>
              <a:ea typeface="Acme"/>
              <a:cs typeface="Acme"/>
              <a:sym typeface="Acme"/>
            </a:endParaRPr>
          </a:p>
          <a:p>
            <a:pPr marL="0" lvl="0" indent="0" algn="ctr" rtl="0">
              <a:spcBef>
                <a:spcPts val="0"/>
              </a:spcBef>
              <a:spcAft>
                <a:spcPts val="0"/>
              </a:spcAft>
              <a:buNone/>
            </a:pPr>
            <a:r>
              <a:rPr lang="en-US" sz="3400">
                <a:latin typeface="Acme"/>
                <a:ea typeface="Acme"/>
                <a:cs typeface="Acme"/>
                <a:sym typeface="Acme"/>
              </a:rPr>
              <a:t>How has fear hindered people from saying “yes” to Jesus?</a:t>
            </a:r>
            <a:endParaRPr sz="3400">
              <a:latin typeface="Acme"/>
              <a:ea typeface="Acme"/>
              <a:cs typeface="Acme"/>
              <a:sym typeface="Acme"/>
            </a:endParaRPr>
          </a:p>
          <a:p>
            <a:pPr marL="0" lvl="0" indent="0" algn="ctr" rtl="0">
              <a:spcBef>
                <a:spcPts val="0"/>
              </a:spcBef>
              <a:spcAft>
                <a:spcPts val="0"/>
              </a:spcAft>
              <a:buNone/>
            </a:pPr>
            <a:r>
              <a:rPr lang="en-US" sz="3400">
                <a:latin typeface="Acme"/>
                <a:ea typeface="Acme"/>
                <a:cs typeface="Acme"/>
                <a:sym typeface="Acme"/>
              </a:rPr>
              <a:t>How do kids who wish to accept Jesus find “honor your father and mother” hard when their parents attempt to prevent them from accepting Jesus?  Is this action ‘bullying’?</a:t>
            </a:r>
            <a:endParaRPr sz="3400">
              <a:latin typeface="Acme"/>
              <a:ea typeface="Acme"/>
              <a:cs typeface="Acme"/>
              <a:sym typeface="Acm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1"/>
          <p:cNvSpPr txBox="1">
            <a:spLocks noGrp="1"/>
          </p:cNvSpPr>
          <p:nvPr>
            <p:ph type="ctrTitle"/>
          </p:nvPr>
        </p:nvSpPr>
        <p:spPr>
          <a:xfrm>
            <a:off x="4095806" y="1675328"/>
            <a:ext cx="4000388" cy="13322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What’s Next?</a:t>
            </a:r>
            <a:endParaRPr/>
          </a:p>
        </p:txBody>
      </p:sp>
      <p:sp>
        <p:nvSpPr>
          <p:cNvPr id="383" name="Google Shape;383;p51"/>
          <p:cNvSpPr txBox="1">
            <a:spLocks noGrp="1"/>
          </p:cNvSpPr>
          <p:nvPr>
            <p:ph type="subTitle" idx="1"/>
          </p:nvPr>
        </p:nvSpPr>
        <p:spPr>
          <a:xfrm>
            <a:off x="3696473" y="3862276"/>
            <a:ext cx="4763716" cy="7097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200"/>
              <a:buNone/>
            </a:pPr>
            <a:endParaRPr sz="4200" i="0"/>
          </a:p>
          <a:p>
            <a:pPr marL="0" lvl="0" indent="0" algn="ctr" rtl="0">
              <a:lnSpc>
                <a:spcPct val="90000"/>
              </a:lnSpc>
              <a:spcBef>
                <a:spcPts val="0"/>
              </a:spcBef>
              <a:spcAft>
                <a:spcPts val="0"/>
              </a:spcAft>
              <a:buSzPts val="2200"/>
              <a:buNone/>
            </a:pPr>
            <a:r>
              <a:rPr lang="en-US" sz="4200" i="0"/>
              <a:t>Earn the Bully Prevention I honor too!</a:t>
            </a:r>
            <a:endParaRPr/>
          </a:p>
        </p:txBody>
      </p:sp>
      <p:pic>
        <p:nvPicPr>
          <p:cNvPr id="384" name="Google Shape;384;p51" descr="Thumbnail for version as of 10:31, 26 April 2019"/>
          <p:cNvPicPr preferRelativeResize="0"/>
          <p:nvPr/>
        </p:nvPicPr>
        <p:blipFill rotWithShape="1">
          <a:blip r:embed="rId3">
            <a:alphaModFix/>
          </a:blip>
          <a:srcRect/>
          <a:stretch/>
        </p:blipFill>
        <p:spPr>
          <a:xfrm rot="1007335">
            <a:off x="374394" y="3557481"/>
            <a:ext cx="3073986" cy="2561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txBox="1">
            <a:spLocks noGrp="1"/>
          </p:cNvSpPr>
          <p:nvPr>
            <p:ph type="ctrTitle"/>
          </p:nvPr>
        </p:nvSpPr>
        <p:spPr>
          <a:xfrm>
            <a:off x="135300" y="303850"/>
            <a:ext cx="7556100" cy="760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700"/>
              <a:buNone/>
            </a:pPr>
            <a:r>
              <a:rPr lang="en-US">
                <a:highlight>
                  <a:srgbClr val="FF9900"/>
                </a:highlight>
              </a:rPr>
              <a:t>Other Cool Honors</a:t>
            </a:r>
            <a:endParaRPr>
              <a:highlight>
                <a:srgbClr val="FF9900"/>
              </a:highlight>
            </a:endParaRPr>
          </a:p>
        </p:txBody>
      </p:sp>
      <p:sp>
        <p:nvSpPr>
          <p:cNvPr id="391" name="Google Shape;391;p52"/>
          <p:cNvSpPr txBox="1"/>
          <p:nvPr/>
        </p:nvSpPr>
        <p:spPr>
          <a:xfrm>
            <a:off x="456440" y="1064650"/>
            <a:ext cx="3815850" cy="5090337"/>
          </a:xfrm>
          <a:prstGeom prst="rect">
            <a:avLst/>
          </a:prstGeom>
          <a:solidFill>
            <a:schemeClr val="dk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Acme"/>
                <a:ea typeface="Acme"/>
                <a:cs typeface="Acme"/>
                <a:sym typeface="Acme"/>
              </a:rPr>
              <a:t>Left to Right</a:t>
            </a:r>
            <a:endParaRPr sz="4000" b="0" i="0" u="none" strike="noStrike" cap="none">
              <a:solidFill>
                <a:srgbClr val="FFFFFF"/>
              </a:solidFill>
              <a:latin typeface="Acme"/>
              <a:ea typeface="Acme"/>
              <a:cs typeface="Acme"/>
              <a:sym typeface="Acme"/>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cme"/>
              <a:ea typeface="Acme"/>
              <a:cs typeface="Acme"/>
              <a:sym typeface="Acme"/>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Bully Prevention I</a:t>
            </a:r>
            <a:endParaRPr sz="2200" b="0" i="0" u="none" strike="noStrike" cap="none">
              <a:solidFill>
                <a:srgbClr val="FFFFFF"/>
              </a:solidFill>
              <a:latin typeface="Acme"/>
              <a:ea typeface="Acme"/>
              <a:cs typeface="Acme"/>
              <a:sym typeface="Acme"/>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Christian Visitation</a:t>
            </a:r>
            <a:endParaRPr sz="2200" b="0" i="0" u="none" strike="noStrike" cap="none">
              <a:solidFill>
                <a:srgbClr val="FFFFFF"/>
              </a:solidFill>
              <a:latin typeface="Acme"/>
              <a:ea typeface="Acme"/>
              <a:cs typeface="Acme"/>
              <a:sym typeface="Acme"/>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Serving Communities</a:t>
            </a:r>
            <a:endParaRPr sz="2200" b="0" i="0" u="none" strike="noStrike" cap="none">
              <a:solidFill>
                <a:srgbClr val="FFFFFF"/>
              </a:solidFill>
              <a:latin typeface="Acme"/>
              <a:ea typeface="Acme"/>
              <a:cs typeface="Acme"/>
              <a:sym typeface="Acme"/>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Family Life</a:t>
            </a:r>
            <a:endParaRPr sz="2200" b="0" i="0" u="none" strike="noStrike" cap="none">
              <a:solidFill>
                <a:srgbClr val="FFFFFF"/>
              </a:solidFill>
              <a:latin typeface="Acme"/>
              <a:ea typeface="Acme"/>
              <a:cs typeface="Acme"/>
              <a:sym typeface="Acme"/>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Christian Team Building</a:t>
            </a:r>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Visual Media Critique</a:t>
            </a:r>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Small Group Bible Study (and Advanced)</a:t>
            </a:r>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Social Media</a:t>
            </a:r>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Peace Maker (and Advanced)</a:t>
            </a:r>
            <a:endParaRPr/>
          </a:p>
          <a:p>
            <a:pPr marL="457200" marR="0" lvl="0" indent="-457200" algn="l" rtl="0">
              <a:lnSpc>
                <a:spcPct val="100000"/>
              </a:lnSpc>
              <a:spcBef>
                <a:spcPts val="0"/>
              </a:spcBef>
              <a:spcAft>
                <a:spcPts val="0"/>
              </a:spcAft>
              <a:buClr>
                <a:srgbClr val="000000"/>
              </a:buClr>
              <a:buSzPts val="2200"/>
              <a:buFont typeface="Arial"/>
              <a:buAutoNum type="arabicPeriod"/>
            </a:pPr>
            <a:r>
              <a:rPr lang="en-US" sz="2200" b="0" i="0" u="none" strike="noStrike" cap="none">
                <a:solidFill>
                  <a:srgbClr val="FFFFFF"/>
                </a:solidFill>
                <a:latin typeface="Acme"/>
                <a:ea typeface="Acme"/>
                <a:cs typeface="Acme"/>
                <a:sym typeface="Acme"/>
              </a:rPr>
              <a:t>Missionary Life (and Advanced)</a:t>
            </a:r>
            <a:endParaRPr sz="2200" b="0" i="0" u="none" strike="noStrike" cap="none">
              <a:solidFill>
                <a:srgbClr val="FFFFFF"/>
              </a:solidFill>
              <a:latin typeface="Acme"/>
              <a:ea typeface="Acme"/>
              <a:cs typeface="Acme"/>
              <a:sym typeface="Acme"/>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cme"/>
              <a:ea typeface="Acme"/>
              <a:cs typeface="Acme"/>
              <a:sym typeface="Acme"/>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cme"/>
              <a:ea typeface="Acme"/>
              <a:cs typeface="Acme"/>
              <a:sym typeface="Acme"/>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cme"/>
              <a:ea typeface="Acme"/>
              <a:cs typeface="Acme"/>
              <a:sym typeface="Acme"/>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cme"/>
              <a:ea typeface="Acme"/>
              <a:cs typeface="Acme"/>
              <a:sym typeface="Acme"/>
            </a:endParaRPr>
          </a:p>
        </p:txBody>
      </p:sp>
      <p:pic>
        <p:nvPicPr>
          <p:cNvPr id="392" name="Google Shape;392;p52"/>
          <p:cNvPicPr preferRelativeResize="0"/>
          <p:nvPr/>
        </p:nvPicPr>
        <p:blipFill rotWithShape="1">
          <a:blip r:embed="rId3">
            <a:alphaModFix/>
          </a:blip>
          <a:srcRect/>
          <a:stretch/>
        </p:blipFill>
        <p:spPr>
          <a:xfrm>
            <a:off x="6342611" y="1335548"/>
            <a:ext cx="1619069" cy="1349224"/>
          </a:xfrm>
          <a:prstGeom prst="rect">
            <a:avLst/>
          </a:prstGeom>
          <a:noFill/>
          <a:ln>
            <a:noFill/>
          </a:ln>
        </p:spPr>
      </p:pic>
      <p:pic>
        <p:nvPicPr>
          <p:cNvPr id="393" name="Google Shape;393;p52"/>
          <p:cNvPicPr preferRelativeResize="0"/>
          <p:nvPr/>
        </p:nvPicPr>
        <p:blipFill rotWithShape="1">
          <a:blip r:embed="rId4">
            <a:alphaModFix/>
          </a:blip>
          <a:srcRect/>
          <a:stretch/>
        </p:blipFill>
        <p:spPr>
          <a:xfrm>
            <a:off x="8275438" y="3148275"/>
            <a:ext cx="1695584" cy="1401683"/>
          </a:xfrm>
          <a:prstGeom prst="rect">
            <a:avLst/>
          </a:prstGeom>
          <a:noFill/>
          <a:ln>
            <a:noFill/>
          </a:ln>
        </p:spPr>
      </p:pic>
      <p:pic>
        <p:nvPicPr>
          <p:cNvPr id="394" name="Google Shape;394;p52"/>
          <p:cNvPicPr preferRelativeResize="0"/>
          <p:nvPr/>
        </p:nvPicPr>
        <p:blipFill rotWithShape="1">
          <a:blip r:embed="rId5">
            <a:alphaModFix/>
          </a:blip>
          <a:srcRect/>
          <a:stretch/>
        </p:blipFill>
        <p:spPr>
          <a:xfrm>
            <a:off x="6275150" y="4919476"/>
            <a:ext cx="1744900" cy="1395920"/>
          </a:xfrm>
          <a:prstGeom prst="rect">
            <a:avLst/>
          </a:prstGeom>
          <a:noFill/>
          <a:ln>
            <a:noFill/>
          </a:ln>
        </p:spPr>
      </p:pic>
      <p:pic>
        <p:nvPicPr>
          <p:cNvPr id="395" name="Google Shape;395;p52"/>
          <p:cNvPicPr preferRelativeResize="0"/>
          <p:nvPr/>
        </p:nvPicPr>
        <p:blipFill rotWithShape="1">
          <a:blip r:embed="rId6">
            <a:alphaModFix/>
          </a:blip>
          <a:srcRect/>
          <a:stretch/>
        </p:blipFill>
        <p:spPr>
          <a:xfrm>
            <a:off x="10201274" y="3148275"/>
            <a:ext cx="1695583" cy="1412986"/>
          </a:xfrm>
          <a:prstGeom prst="rect">
            <a:avLst/>
          </a:prstGeom>
          <a:noFill/>
          <a:ln>
            <a:noFill/>
          </a:ln>
        </p:spPr>
      </p:pic>
      <p:pic>
        <p:nvPicPr>
          <p:cNvPr id="396" name="Google Shape;396;p52"/>
          <p:cNvPicPr preferRelativeResize="0"/>
          <p:nvPr/>
        </p:nvPicPr>
        <p:blipFill rotWithShape="1">
          <a:blip r:embed="rId7">
            <a:alphaModFix/>
          </a:blip>
          <a:srcRect/>
          <a:stretch/>
        </p:blipFill>
        <p:spPr>
          <a:xfrm>
            <a:off x="10201273" y="4919476"/>
            <a:ext cx="1695583" cy="1412986"/>
          </a:xfrm>
          <a:prstGeom prst="rect">
            <a:avLst/>
          </a:prstGeom>
          <a:noFill/>
          <a:ln>
            <a:noFill/>
          </a:ln>
        </p:spPr>
      </p:pic>
      <p:pic>
        <p:nvPicPr>
          <p:cNvPr id="397" name="Google Shape;397;p52"/>
          <p:cNvPicPr preferRelativeResize="0"/>
          <p:nvPr/>
        </p:nvPicPr>
        <p:blipFill rotWithShape="1">
          <a:blip r:embed="rId8">
            <a:alphaModFix/>
          </a:blip>
          <a:srcRect/>
          <a:stretch/>
        </p:blipFill>
        <p:spPr>
          <a:xfrm>
            <a:off x="4393158" y="4919475"/>
            <a:ext cx="1702842" cy="1430387"/>
          </a:xfrm>
          <a:prstGeom prst="rect">
            <a:avLst/>
          </a:prstGeom>
          <a:noFill/>
          <a:ln>
            <a:noFill/>
          </a:ln>
        </p:spPr>
      </p:pic>
      <p:pic>
        <p:nvPicPr>
          <p:cNvPr id="398" name="Google Shape;398;p52"/>
          <p:cNvPicPr preferRelativeResize="0"/>
          <p:nvPr/>
        </p:nvPicPr>
        <p:blipFill rotWithShape="1">
          <a:blip r:embed="rId9">
            <a:alphaModFix/>
          </a:blip>
          <a:srcRect/>
          <a:stretch/>
        </p:blipFill>
        <p:spPr>
          <a:xfrm>
            <a:off x="6342610" y="3123125"/>
            <a:ext cx="1634245" cy="1438136"/>
          </a:xfrm>
          <a:prstGeom prst="rect">
            <a:avLst/>
          </a:prstGeom>
          <a:noFill/>
          <a:ln>
            <a:noFill/>
          </a:ln>
        </p:spPr>
      </p:pic>
      <p:pic>
        <p:nvPicPr>
          <p:cNvPr id="399" name="Google Shape;399;p52"/>
          <p:cNvPicPr preferRelativeResize="0"/>
          <p:nvPr/>
        </p:nvPicPr>
        <p:blipFill rotWithShape="1">
          <a:blip r:embed="rId10">
            <a:alphaModFix/>
          </a:blip>
          <a:srcRect/>
          <a:stretch/>
        </p:blipFill>
        <p:spPr>
          <a:xfrm>
            <a:off x="4295155" y="3046925"/>
            <a:ext cx="1817203" cy="1514336"/>
          </a:xfrm>
          <a:prstGeom prst="rect">
            <a:avLst/>
          </a:prstGeom>
          <a:noFill/>
          <a:ln>
            <a:noFill/>
          </a:ln>
        </p:spPr>
      </p:pic>
      <p:pic>
        <p:nvPicPr>
          <p:cNvPr id="400" name="Google Shape;400;p52"/>
          <p:cNvPicPr preferRelativeResize="0"/>
          <p:nvPr/>
        </p:nvPicPr>
        <p:blipFill rotWithShape="1">
          <a:blip r:embed="rId11">
            <a:alphaModFix/>
          </a:blip>
          <a:srcRect/>
          <a:stretch/>
        </p:blipFill>
        <p:spPr>
          <a:xfrm>
            <a:off x="8199201" y="4848300"/>
            <a:ext cx="1859954" cy="1512762"/>
          </a:xfrm>
          <a:prstGeom prst="rect">
            <a:avLst/>
          </a:prstGeom>
          <a:noFill/>
          <a:ln>
            <a:noFill/>
          </a:ln>
        </p:spPr>
      </p:pic>
      <p:pic>
        <p:nvPicPr>
          <p:cNvPr id="401" name="Google Shape;401;p52" descr="Thumbnail for version as of 10:31, 26 April 2019"/>
          <p:cNvPicPr preferRelativeResize="0"/>
          <p:nvPr/>
        </p:nvPicPr>
        <p:blipFill rotWithShape="1">
          <a:blip r:embed="rId12">
            <a:alphaModFix/>
          </a:blip>
          <a:srcRect/>
          <a:stretch/>
        </p:blipFill>
        <p:spPr>
          <a:xfrm>
            <a:off x="4393158" y="1300642"/>
            <a:ext cx="1702842" cy="141903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US"/>
              <a:t>Web / App Resources</a:t>
            </a:r>
            <a:endParaRPr/>
          </a:p>
        </p:txBody>
      </p:sp>
      <p:sp>
        <p:nvSpPr>
          <p:cNvPr id="408" name="Google Shape;408;p53"/>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US" sz="4400"/>
              <a:t>Bully Prevention II</a:t>
            </a:r>
            <a:endParaRPr sz="4400"/>
          </a:p>
        </p:txBody>
      </p:sp>
      <p:sp>
        <p:nvSpPr>
          <p:cNvPr id="409" name="Google Shape;409;p53"/>
          <p:cNvSpPr txBox="1">
            <a:spLocks noGrp="1"/>
          </p:cNvSpPr>
          <p:nvPr>
            <p:ph type="body" idx="2"/>
          </p:nvPr>
        </p:nvSpPr>
        <p:spPr>
          <a:xfrm>
            <a:off x="6586000" y="1644225"/>
            <a:ext cx="4737300" cy="424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000"/>
              <a:buNone/>
            </a:pPr>
            <a:endParaRPr sz="2600" b="1"/>
          </a:p>
          <a:p>
            <a:pPr marL="0" lvl="0" indent="0" algn="l" rtl="0">
              <a:lnSpc>
                <a:spcPct val="90000"/>
              </a:lnSpc>
              <a:spcBef>
                <a:spcPts val="1000"/>
              </a:spcBef>
              <a:spcAft>
                <a:spcPts val="0"/>
              </a:spcAft>
              <a:buSzPts val="3000"/>
              <a:buNone/>
            </a:pPr>
            <a:r>
              <a:rPr lang="en-US" sz="2600" b="1">
                <a:solidFill>
                  <a:srgbClr val="FFFFFF"/>
                </a:solidFill>
              </a:rPr>
              <a:t>Youtube.com</a:t>
            </a:r>
            <a:r>
              <a:rPr lang="en-US" sz="2600">
                <a:solidFill>
                  <a:srgbClr val="FFFFFF"/>
                </a:solidFill>
              </a:rPr>
              <a:t> “bully prevention”or “bully prevention strategies”  - a great resource for videos and awareness</a:t>
            </a:r>
            <a:endParaRPr sz="2600">
              <a:solidFill>
                <a:srgbClr val="FFFFFF"/>
              </a:solidFill>
            </a:endParaRPr>
          </a:p>
          <a:p>
            <a:pPr marL="0" lvl="0" indent="0" algn="l" rtl="0">
              <a:lnSpc>
                <a:spcPct val="90000"/>
              </a:lnSpc>
              <a:spcBef>
                <a:spcPts val="1000"/>
              </a:spcBef>
              <a:spcAft>
                <a:spcPts val="0"/>
              </a:spcAft>
              <a:buSzPts val="3000"/>
              <a:buNone/>
            </a:pPr>
            <a:endParaRPr sz="2600" b="1">
              <a:solidFill>
                <a:srgbClr val="FFFFFF"/>
              </a:solidFill>
            </a:endParaRPr>
          </a:p>
          <a:p>
            <a:pPr marL="0" lvl="0" indent="0" algn="l" rtl="0">
              <a:lnSpc>
                <a:spcPct val="90000"/>
              </a:lnSpc>
              <a:spcBef>
                <a:spcPts val="1000"/>
              </a:spcBef>
              <a:spcAft>
                <a:spcPts val="0"/>
              </a:spcAft>
              <a:buSzPts val="3000"/>
              <a:buNone/>
            </a:pPr>
            <a:r>
              <a:rPr lang="en-US" sz="2600" b="1">
                <a:solidFill>
                  <a:srgbClr val="FFFFFF"/>
                </a:solidFill>
              </a:rPr>
              <a:t>Interesting Sites:</a:t>
            </a:r>
            <a:endParaRPr sz="2600" b="1">
              <a:solidFill>
                <a:srgbClr val="FFFFFF"/>
              </a:solidFill>
            </a:endParaRPr>
          </a:p>
          <a:p>
            <a:pPr marL="0" lvl="0" indent="0" algn="l" rtl="0">
              <a:lnSpc>
                <a:spcPct val="90000"/>
              </a:lnSpc>
              <a:spcBef>
                <a:spcPts val="1000"/>
              </a:spcBef>
              <a:spcAft>
                <a:spcPts val="0"/>
              </a:spcAft>
              <a:buSzPts val="3000"/>
              <a:buNone/>
            </a:pPr>
            <a:r>
              <a:rPr lang="en-US" sz="2600" b="1" u="sng">
                <a:solidFill>
                  <a:schemeClr val="hlink"/>
                </a:solidFill>
                <a:hlinkClick r:id="rId3"/>
              </a:rPr>
              <a:t>Stopbullying.gov </a:t>
            </a:r>
            <a:endParaRPr sz="2600" b="1"/>
          </a:p>
          <a:p>
            <a:pPr marL="0" lvl="0" indent="0" algn="l" rtl="0">
              <a:lnSpc>
                <a:spcPct val="90000"/>
              </a:lnSpc>
              <a:spcBef>
                <a:spcPts val="1000"/>
              </a:spcBef>
              <a:spcAft>
                <a:spcPts val="0"/>
              </a:spcAft>
              <a:buSzPts val="3000"/>
              <a:buNone/>
            </a:pPr>
            <a:r>
              <a:rPr lang="en-US" sz="2600" u="sng">
                <a:solidFill>
                  <a:schemeClr val="hlink"/>
                </a:solidFill>
                <a:hlinkClick r:id="rId4"/>
              </a:rPr>
              <a:t>https://www.pbis.org/topics/bullying-prevention</a:t>
            </a:r>
            <a:endParaRPr sz="2600"/>
          </a:p>
          <a:p>
            <a:pPr marL="0" lvl="0" indent="0" algn="l" rtl="0">
              <a:lnSpc>
                <a:spcPct val="90000"/>
              </a:lnSpc>
              <a:spcBef>
                <a:spcPts val="1000"/>
              </a:spcBef>
              <a:spcAft>
                <a:spcPts val="0"/>
              </a:spcAft>
              <a:buSzPts val="3000"/>
              <a:buNone/>
            </a:pPr>
            <a:endParaRPr sz="800"/>
          </a:p>
          <a:p>
            <a:pPr marL="0" lvl="0" indent="0" algn="l" rtl="0">
              <a:lnSpc>
                <a:spcPct val="90000"/>
              </a:lnSpc>
              <a:spcBef>
                <a:spcPts val="1000"/>
              </a:spcBef>
              <a:spcAft>
                <a:spcPts val="0"/>
              </a:spcAft>
              <a:buSzPts val="3000"/>
              <a:buNone/>
            </a:pPr>
            <a:r>
              <a:rPr lang="en-US" sz="2600" u="sng">
                <a:solidFill>
                  <a:schemeClr val="hlink"/>
                </a:solidFill>
                <a:hlinkClick r:id="rId5"/>
              </a:rPr>
              <a:t>https://ibpaworld.org/</a:t>
            </a:r>
            <a:endParaRPr sz="2600"/>
          </a:p>
          <a:p>
            <a:pPr marL="0" lvl="0" indent="0" algn="l" rtl="0">
              <a:lnSpc>
                <a:spcPct val="90000"/>
              </a:lnSpc>
              <a:spcBef>
                <a:spcPts val="1000"/>
              </a:spcBef>
              <a:spcAft>
                <a:spcPts val="0"/>
              </a:spcAft>
              <a:buSzPts val="3000"/>
              <a:buNone/>
            </a:pPr>
            <a:endParaRPr sz="2600"/>
          </a:p>
          <a:p>
            <a:pPr marL="0" lvl="0" indent="0" algn="l" rtl="0">
              <a:lnSpc>
                <a:spcPct val="90000"/>
              </a:lnSpc>
              <a:spcBef>
                <a:spcPts val="1000"/>
              </a:spcBef>
              <a:spcAft>
                <a:spcPts val="0"/>
              </a:spcAft>
              <a:buSzPts val="3000"/>
              <a:buNone/>
            </a:pP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ctrTitle"/>
          </p:nvPr>
        </p:nvSpPr>
        <p:spPr>
          <a:xfrm>
            <a:off x="533400" y="1150149"/>
            <a:ext cx="11125200" cy="58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None/>
            </a:pPr>
            <a:r>
              <a:rPr lang="en-US"/>
              <a:t>Requirement #1</a:t>
            </a:r>
            <a:endParaRPr/>
          </a:p>
        </p:txBody>
      </p:sp>
      <p:sp>
        <p:nvSpPr>
          <p:cNvPr id="128" name="Google Shape;128;p18"/>
          <p:cNvSpPr txBox="1">
            <a:spLocks noGrp="1"/>
          </p:cNvSpPr>
          <p:nvPr>
            <p:ph type="subTitle" idx="1"/>
          </p:nvPr>
        </p:nvSpPr>
        <p:spPr>
          <a:xfrm>
            <a:off x="1126025" y="2662551"/>
            <a:ext cx="9547800" cy="21624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2800"/>
              <a:buNone/>
            </a:pPr>
            <a:r>
              <a:rPr lang="en-US"/>
              <a:t>Review and explain four basic rules of bully prevention.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285750" y="914400"/>
            <a:ext cx="11563349" cy="53149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600"/>
              <a:buNone/>
            </a:pPr>
            <a:br>
              <a:rPr lang="en-US" sz="3600" b="1"/>
            </a:br>
            <a:br>
              <a:rPr lang="en-US" sz="3600" b="1"/>
            </a:br>
            <a:r>
              <a:rPr lang="en-US" sz="3600" b="1"/>
              <a:t> - </a:t>
            </a:r>
            <a:r>
              <a:rPr lang="en-US" sz="4400"/>
              <a:t>We will not bully others</a:t>
            </a:r>
            <a:br>
              <a:rPr lang="en-US" sz="4400"/>
            </a:br>
            <a:br>
              <a:rPr lang="en-US" sz="4400"/>
            </a:br>
            <a:r>
              <a:rPr lang="en-US" sz="4400"/>
              <a:t> - We will try to help students who are bullied</a:t>
            </a:r>
            <a:br>
              <a:rPr lang="en-US" sz="4400"/>
            </a:br>
            <a:br>
              <a:rPr lang="en-US" sz="4400"/>
            </a:br>
            <a:r>
              <a:rPr lang="en-US" sz="4400"/>
              <a:t> - We will try to include students who are left out</a:t>
            </a:r>
            <a:br>
              <a:rPr lang="en-US" sz="4400"/>
            </a:br>
            <a:br>
              <a:rPr lang="en-US" sz="4400"/>
            </a:br>
            <a:r>
              <a:rPr lang="en-US" sz="4400"/>
              <a:t> - If we know somebody is being bullied, we will tell  an adult at school/church and an adult at home</a:t>
            </a:r>
            <a:br>
              <a:rPr lang="en-US"/>
            </a:b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ctrTitle"/>
          </p:nvPr>
        </p:nvSpPr>
        <p:spPr>
          <a:xfrm>
            <a:off x="533400" y="1150149"/>
            <a:ext cx="11125200" cy="58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None/>
            </a:pPr>
            <a:r>
              <a:rPr lang="en-US"/>
              <a:t>Requirement #2</a:t>
            </a:r>
            <a:endParaRPr/>
          </a:p>
        </p:txBody>
      </p:sp>
      <p:sp>
        <p:nvSpPr>
          <p:cNvPr id="141" name="Google Shape;141;p20"/>
          <p:cNvSpPr txBox="1">
            <a:spLocks noGrp="1"/>
          </p:cNvSpPr>
          <p:nvPr>
            <p:ph type="subTitle" idx="1"/>
          </p:nvPr>
        </p:nvSpPr>
        <p:spPr>
          <a:xfrm>
            <a:off x="1126025" y="2662551"/>
            <a:ext cx="9547800" cy="2162400"/>
          </a:xfrm>
          <a:prstGeom prst="rect">
            <a:avLst/>
          </a:prstGeom>
          <a:solidFill>
            <a:schemeClr val="dk1"/>
          </a:solidFill>
          <a:ln>
            <a:noFill/>
          </a:ln>
        </p:spPr>
        <p:txBody>
          <a:bodyPr spcFirstLastPara="1" wrap="square" lIns="91425" tIns="45700" rIns="91425" bIns="45700" anchor="ctr" anchorCtr="0">
            <a:noAutofit/>
          </a:bodyPr>
          <a:lstStyle/>
          <a:p>
            <a:pPr marL="457200" lvl="0" indent="-419100" algn="ctr" rtl="0">
              <a:lnSpc>
                <a:spcPct val="90000"/>
              </a:lnSpc>
              <a:spcBef>
                <a:spcPts val="1000"/>
              </a:spcBef>
              <a:spcAft>
                <a:spcPts val="0"/>
              </a:spcAft>
              <a:buSzPts val="2800"/>
              <a:buNone/>
            </a:pPr>
            <a:r>
              <a:rPr lang="en-US"/>
              <a:t>Review some of the signs to look for that could determine if an individual is suffering from some form of bullying.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609600" y="274638"/>
            <a:ext cx="10972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Bullying?</a:t>
            </a:r>
            <a:endParaRPr/>
          </a:p>
        </p:txBody>
      </p:sp>
      <p:sp>
        <p:nvSpPr>
          <p:cNvPr id="148" name="Google Shape;148;p21"/>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Bullying is </a:t>
            </a:r>
            <a:r>
              <a:rPr lang="en-US" sz="3900" u="sng"/>
              <a:t>unwanted, aggressive behavior</a:t>
            </a:r>
            <a:r>
              <a:rPr lang="en-US"/>
              <a:t> among school aged children that involves a real or perceived </a:t>
            </a:r>
            <a:r>
              <a:rPr lang="en-US" sz="3900" u="sng"/>
              <a:t>power imbalance.</a:t>
            </a:r>
            <a:r>
              <a:rPr lang="en-US"/>
              <a:t> The behavior is</a:t>
            </a:r>
            <a:r>
              <a:rPr lang="en-US" sz="4100" u="sng"/>
              <a:t> repeated, </a:t>
            </a:r>
            <a:r>
              <a:rPr lang="en-US"/>
              <a:t>or has the potential to be repeated, over time. Both kids who are bullied and who bully others may have serious, lasting problems.</a:t>
            </a:r>
            <a:endParaRPr/>
          </a:p>
          <a:p>
            <a:pPr marL="0" lvl="0" indent="0" algn="l" rtl="0">
              <a:spcBef>
                <a:spcPts val="360"/>
              </a:spcBef>
              <a:spcAft>
                <a:spcPts val="0"/>
              </a:spcAft>
              <a:buNone/>
            </a:pPr>
            <a:endParaRPr/>
          </a:p>
          <a:p>
            <a:pPr marL="0" lvl="0" indent="0" algn="ctr" rtl="0">
              <a:spcBef>
                <a:spcPts val="360"/>
              </a:spcBef>
              <a:spcAft>
                <a:spcPts val="0"/>
              </a:spcAft>
              <a:buNone/>
            </a:pPr>
            <a:r>
              <a:rPr lang="en-US"/>
              <a:t>Young people  often describe bullying as when “someone makes you feel less about who you are as a person.”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609600" y="274638"/>
            <a:ext cx="10972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Signs?</a:t>
            </a:r>
            <a:endParaRPr/>
          </a:p>
        </p:txBody>
      </p:sp>
      <p:sp>
        <p:nvSpPr>
          <p:cNvPr id="155" name="Google Shape;155;p22"/>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If someone is repeatedly doing these things from a positions of power, this is bullying:</a:t>
            </a:r>
            <a:endParaRPr/>
          </a:p>
          <a:p>
            <a:pPr marL="457200" lvl="0" indent="-368300" algn="l" rtl="0">
              <a:spcBef>
                <a:spcPts val="360"/>
              </a:spcBef>
              <a:spcAft>
                <a:spcPts val="0"/>
              </a:spcAft>
              <a:buSzPts val="2200"/>
              <a:buChar char="•"/>
            </a:pPr>
            <a:r>
              <a:rPr lang="en-US"/>
              <a:t>making threats</a:t>
            </a:r>
            <a:endParaRPr/>
          </a:p>
          <a:p>
            <a:pPr marL="457200" lvl="0" indent="-368300" algn="l" rtl="0">
              <a:spcBef>
                <a:spcPts val="0"/>
              </a:spcBef>
              <a:spcAft>
                <a:spcPts val="0"/>
              </a:spcAft>
              <a:buSzPts val="2200"/>
              <a:buChar char="•"/>
            </a:pPr>
            <a:r>
              <a:rPr lang="en-US"/>
              <a:t>spreading rumors</a:t>
            </a:r>
            <a:endParaRPr/>
          </a:p>
          <a:p>
            <a:pPr marL="457200" lvl="0" indent="-368300" algn="l" rtl="0">
              <a:spcBef>
                <a:spcPts val="0"/>
              </a:spcBef>
              <a:spcAft>
                <a:spcPts val="0"/>
              </a:spcAft>
              <a:buSzPts val="2200"/>
              <a:buChar char="•"/>
            </a:pPr>
            <a:r>
              <a:rPr lang="en-US"/>
              <a:t>attacking someone physically or verbally</a:t>
            </a:r>
            <a:endParaRPr/>
          </a:p>
          <a:p>
            <a:pPr marL="457200" lvl="0" indent="-368300" algn="l" rtl="0">
              <a:spcBef>
                <a:spcPts val="0"/>
              </a:spcBef>
              <a:spcAft>
                <a:spcPts val="0"/>
              </a:spcAft>
              <a:buSzPts val="2200"/>
              <a:buChar char="•"/>
            </a:pPr>
            <a:r>
              <a:rPr lang="en-US"/>
              <a:t>excluding someone from a group on purpose.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p:nvPr>
        </p:nvSpPr>
        <p:spPr>
          <a:xfrm>
            <a:off x="533400" y="1150149"/>
            <a:ext cx="11125200" cy="58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600"/>
              <a:buNone/>
            </a:pPr>
            <a:r>
              <a:rPr lang="en-US"/>
              <a:t>Requirement #3</a:t>
            </a:r>
            <a:endParaRPr/>
          </a:p>
        </p:txBody>
      </p:sp>
      <p:sp>
        <p:nvSpPr>
          <p:cNvPr id="162" name="Google Shape;162;p23"/>
          <p:cNvSpPr txBox="1">
            <a:spLocks noGrp="1"/>
          </p:cNvSpPr>
          <p:nvPr>
            <p:ph type="subTitle" idx="1"/>
          </p:nvPr>
        </p:nvSpPr>
        <p:spPr>
          <a:xfrm>
            <a:off x="1126025" y="2662551"/>
            <a:ext cx="9547800" cy="2162400"/>
          </a:xfrm>
          <a:prstGeom prst="rect">
            <a:avLst/>
          </a:prstGeom>
          <a:solidFill>
            <a:schemeClr val="dk1"/>
          </a:solidFill>
          <a:ln>
            <a:noFill/>
          </a:ln>
        </p:spPr>
        <p:txBody>
          <a:bodyPr spcFirstLastPara="1" wrap="square" lIns="91425" tIns="45700" rIns="91425" bIns="45700" anchor="ctr" anchorCtr="0">
            <a:noAutofit/>
          </a:bodyPr>
          <a:lstStyle/>
          <a:p>
            <a:pPr marL="457200" lvl="0" indent="-419100" algn="ctr" rtl="0">
              <a:lnSpc>
                <a:spcPct val="90000"/>
              </a:lnSpc>
              <a:spcBef>
                <a:spcPts val="1000"/>
              </a:spcBef>
              <a:spcAft>
                <a:spcPts val="0"/>
              </a:spcAft>
              <a:buSzPts val="2800"/>
              <a:buNone/>
            </a:pPr>
            <a:r>
              <a:rPr lang="en-US"/>
              <a:t>Review what the different roles people play when being part of a bullying situation (often described as the Bully Circle)? Which roles have you witnessed happen in situations you have seen or been involved in?</a:t>
            </a:r>
            <a:endParaRPr/>
          </a:p>
        </p:txBody>
      </p:sp>
    </p:spTree>
  </p:cSld>
  <p:clrMapOvr>
    <a:masterClrMapping/>
  </p:clrMapOvr>
</p:sld>
</file>

<file path=ppt/theme/theme1.xml><?xml version="1.0" encoding="utf-8"?>
<a:theme xmlns:a="http://schemas.openxmlformats.org/drawingml/2006/main" name="Tema de Office">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FFFF00"/>
      </a:hlink>
      <a:folHlink>
        <a:srgbClr val="36A7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Widescreen</PresentationFormat>
  <Paragraphs>209</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Acme</vt:lpstr>
      <vt:lpstr>Arial</vt:lpstr>
      <vt:lpstr>Cantarell</vt:lpstr>
      <vt:lpstr>Calibri</vt:lpstr>
      <vt:lpstr>Tema de Office</vt:lpstr>
      <vt:lpstr>Bully  Prevention II</vt:lpstr>
      <vt:lpstr>Gregory Carmichael</vt:lpstr>
      <vt:lpstr>Bullying is a human BEHAVIOR, You can choose to change your role</vt:lpstr>
      <vt:lpstr>Requirement #1</vt:lpstr>
      <vt:lpstr>   - We will not bully others   - We will try to help students who are bullied   - We will try to include students who are left out   - If we know somebody is being bullied, we will tell  an adult at school/church and an adult at home  </vt:lpstr>
      <vt:lpstr>Requirement #2</vt:lpstr>
      <vt:lpstr>What is Bullying?</vt:lpstr>
      <vt:lpstr>Signs?</vt:lpstr>
      <vt:lpstr>Requirement #3</vt:lpstr>
      <vt:lpstr>     </vt:lpstr>
      <vt:lpstr>Those who Bully - These are individuals who actively bully others.   The Target – The Target is the victim of the bullying.   Those who Reinforce -  They support the bully by creating an audience  Those who are Outsiders – They watch but choose not to play any role in the bullying.   Those who Assist -  These are individuals that willfully encourage the bullying behavior, although they did not start or played a leading role.       </vt:lpstr>
      <vt:lpstr>What words belong here that aren’t already here?</vt:lpstr>
      <vt:lpstr>Requirement #4</vt:lpstr>
      <vt:lpstr>Some Types of Bullying</vt:lpstr>
      <vt:lpstr>Relational Aggression</vt:lpstr>
      <vt:lpstr>Relational Aggression</vt:lpstr>
      <vt:lpstr>Cyber Bullying</vt:lpstr>
      <vt:lpstr>Cyber Bullying</vt:lpstr>
      <vt:lpstr>Types of Cyber Bullying</vt:lpstr>
      <vt:lpstr>Types of Cyber Bullying</vt:lpstr>
      <vt:lpstr>Sexual Bullying</vt:lpstr>
      <vt:lpstr>Examples of  Sexual Bullying</vt:lpstr>
      <vt:lpstr>Requirement #5a</vt:lpstr>
      <vt:lpstr>Flirting</vt:lpstr>
      <vt:lpstr>Requirement #5b</vt:lpstr>
      <vt:lpstr>   - Messages posted do not go away  - Messages  can mean different things to different people.  - Anyone can do it at any time   </vt:lpstr>
      <vt:lpstr>   - Anyone can fall victim  - Online activity is more difficult to trace  - Simple tools like email can be used to do a lot of harm   </vt:lpstr>
      <vt:lpstr>Bullying is a BEHAVIOR</vt:lpstr>
      <vt:lpstr>What’s Next?</vt:lpstr>
      <vt:lpstr>Finish Activity Requirements</vt:lpstr>
      <vt:lpstr>Finish Activity Requirements</vt:lpstr>
      <vt:lpstr>Finish Activity Requirements</vt:lpstr>
      <vt:lpstr>Finish Activity Requirements</vt:lpstr>
      <vt:lpstr>Finish Activity Requirements</vt:lpstr>
      <vt:lpstr>Finish Activity Requirements</vt:lpstr>
      <vt:lpstr>Finish Activity Requirements</vt:lpstr>
      <vt:lpstr>What’s Next?</vt:lpstr>
      <vt:lpstr>Other Cool Honors</vt:lpstr>
      <vt:lpstr>Web / App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  Prevention II</dc:title>
  <dc:creator>Natalie Davison</dc:creator>
  <cp:lastModifiedBy>Natalie Davison</cp:lastModifiedBy>
  <cp:revision>1</cp:revision>
  <dcterms:modified xsi:type="dcterms:W3CDTF">2021-03-19T23:31:48Z</dcterms:modified>
</cp:coreProperties>
</file>