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Quattrocento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25046-197F-441E-8EF9-9EC979EB09A9}" v="1" dt="2021-03-28T11:27:33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Davison" userId="cf9cd4a1-1f0e-41f3-abb3-afd97c52253d" providerId="ADAL" clId="{9C625046-197F-441E-8EF9-9EC979EB09A9}"/>
    <pc:docChg chg="modSld">
      <pc:chgData name="Natalie Davison" userId="cf9cd4a1-1f0e-41f3-abb3-afd97c52253d" providerId="ADAL" clId="{9C625046-197F-441E-8EF9-9EC979EB09A9}" dt="2021-03-28T11:27:46.162" v="1" actId="20577"/>
      <pc:docMkLst>
        <pc:docMk/>
      </pc:docMkLst>
      <pc:sldChg chg="modSp">
        <pc:chgData name="Natalie Davison" userId="cf9cd4a1-1f0e-41f3-abb3-afd97c52253d" providerId="ADAL" clId="{9C625046-197F-441E-8EF9-9EC979EB09A9}" dt="2021-03-28T11:27:33.859" v="0" actId="20577"/>
        <pc:sldMkLst>
          <pc:docMk/>
          <pc:sldMk cId="0" sldId="259"/>
        </pc:sldMkLst>
        <pc:spChg chg="mod">
          <ac:chgData name="Natalie Davison" userId="cf9cd4a1-1f0e-41f3-abb3-afd97c52253d" providerId="ADAL" clId="{9C625046-197F-441E-8EF9-9EC979EB09A9}" dt="2021-03-28T11:27:33.859" v="0" actId="20577"/>
          <ac:spMkLst>
            <pc:docMk/>
            <pc:sldMk cId="0" sldId="259"/>
            <ac:spMk id="247" creationId="{00000000-0000-0000-0000-000000000000}"/>
          </ac:spMkLst>
        </pc:spChg>
      </pc:sldChg>
      <pc:sldChg chg="modSp mod">
        <pc:chgData name="Natalie Davison" userId="cf9cd4a1-1f0e-41f3-abb3-afd97c52253d" providerId="ADAL" clId="{9C625046-197F-441E-8EF9-9EC979EB09A9}" dt="2021-03-28T11:27:46.162" v="1" actId="20577"/>
        <pc:sldMkLst>
          <pc:docMk/>
          <pc:sldMk cId="0" sldId="262"/>
        </pc:sldMkLst>
        <pc:spChg chg="mod">
          <ac:chgData name="Natalie Davison" userId="cf9cd4a1-1f0e-41f3-abb3-afd97c52253d" providerId="ADAL" clId="{9C625046-197F-441E-8EF9-9EC979EB09A9}" dt="2021-03-28T11:27:46.162" v="1" actId="20577"/>
          <ac:spMkLst>
            <pc:docMk/>
            <pc:sldMk cId="0" sldId="262"/>
            <ac:spMk id="26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Caption">
  <p:cSld name="Three Pictures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2400"/>
              <a:buFont typeface="Quattrocen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" name="Google Shape;139;p11"/>
          <p:cNvGrpSpPr/>
          <p:nvPr/>
        </p:nvGrpSpPr>
        <p:grpSpPr>
          <a:xfrm rot="5400000" flipH="1">
            <a:off x="274315" y="1102304"/>
            <a:ext cx="5053664" cy="4411852"/>
            <a:chOff x="895350" y="3313113"/>
            <a:chExt cx="3613151" cy="2790825"/>
          </a:xfrm>
        </p:grpSpPr>
        <p:sp>
          <p:nvSpPr>
            <p:cNvPr id="140" name="Google Shape;140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52" name="Google Shape;152;p11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840795" y="1020193"/>
            <a:ext cx="3886200" cy="4572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</p:grpSpPr>
        <p:sp>
          <p:nvSpPr>
            <p:cNvPr id="154" name="Google Shape;154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6" name="Google Shape;166;p11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5546780" y="529603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</p:grpSpPr>
        <p:sp>
          <p:nvSpPr>
            <p:cNvPr id="168" name="Google Shape;168;p11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80" name="Google Shape;180;p11" descr="An empty placeholder to add an image. Click on the placeholder and select the image that you wish to add."/>
          <p:cNvSpPr>
            <a:spLocks noGrp="1"/>
          </p:cNvSpPr>
          <p:nvPr>
            <p:ph type="pic" idx="4"/>
          </p:nvPr>
        </p:nvSpPr>
        <p:spPr>
          <a:xfrm>
            <a:off x="5546780" y="3456066"/>
            <a:ext cx="2993366" cy="230533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9066214" y="2484992"/>
            <a:ext cx="2286000" cy="32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836613" y="914400"/>
            <a:ext cx="617220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2"/>
          </p:nvPr>
        </p:nvSpPr>
        <p:spPr>
          <a:xfrm>
            <a:off x="7511732" y="3555523"/>
            <a:ext cx="3840480" cy="238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l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4" name="Google Shape;194;p13"/>
          <p:cNvGrpSpPr/>
          <p:nvPr/>
        </p:nvGrpSpPr>
        <p:grpSpPr>
          <a:xfrm>
            <a:off x="595546" y="781397"/>
            <a:ext cx="6433398" cy="5053665"/>
            <a:chOff x="5162444" y="781397"/>
            <a:chExt cx="6433398" cy="5053665"/>
          </a:xfrm>
        </p:grpSpPr>
        <p:sp>
          <p:nvSpPr>
            <p:cNvPr id="195" name="Google Shape;195;p13"/>
            <p:cNvSpPr/>
            <p:nvPr/>
          </p:nvSpPr>
          <p:spPr>
            <a:xfrm rot="5400000" flipH="1">
              <a:off x="3342557" y="3275021"/>
              <a:ext cx="3827994" cy="17568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 rot="5400000" flipH="1">
              <a:off x="9565728" y="3299447"/>
              <a:ext cx="3836876" cy="17568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97" name="Google Shape;197;p13"/>
            <p:cNvGrpSpPr/>
            <p:nvPr/>
          </p:nvGrpSpPr>
          <p:grpSpPr>
            <a:xfrm>
              <a:off x="5814205" y="859113"/>
              <a:ext cx="5129147" cy="4880471"/>
              <a:chOff x="7856559" y="859113"/>
              <a:chExt cx="3086792" cy="4880471"/>
            </a:xfrm>
          </p:grpSpPr>
          <p:sp>
            <p:nvSpPr>
              <p:cNvPr id="198" name="Google Shape;198;p13"/>
              <p:cNvSpPr/>
              <p:nvPr/>
            </p:nvSpPr>
            <p:spPr>
              <a:xfrm rot="5400000" flipH="1">
                <a:off x="9392183" y="4188416"/>
                <a:ext cx="15544" cy="3086791"/>
              </a:xfrm>
              <a:custGeom>
                <a:avLst/>
                <a:gdLst/>
                <a:ahLst/>
                <a:cxnLst/>
                <a:rect l="l" t="t" r="r" b="b"/>
                <a:pathLst>
                  <a:path w="5" h="868" extrusionOk="0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 rot="5400000" flipH="1">
                <a:off x="9366943" y="-651271"/>
                <a:ext cx="13322" cy="3034090"/>
              </a:xfrm>
              <a:custGeom>
                <a:avLst/>
                <a:gdLst/>
                <a:ahLst/>
                <a:cxnLst/>
                <a:rect l="l" t="t" r="r" b="b"/>
                <a:pathLst>
                  <a:path w="4" h="853" extrusionOk="0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rgbClr val="4D29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00" name="Google Shape;200;p13"/>
            <p:cNvSpPr/>
            <p:nvPr/>
          </p:nvSpPr>
          <p:spPr>
            <a:xfrm rot="5400000" flipH="1">
              <a:off x="5186001" y="5323012"/>
              <a:ext cx="477390" cy="524504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1" name="Google Shape;201;p13"/>
            <p:cNvSpPr/>
            <p:nvPr/>
          </p:nvSpPr>
          <p:spPr>
            <a:xfrm rot="5400000" flipH="1">
              <a:off x="5197295" y="5324846"/>
              <a:ext cx="477390" cy="511956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2" name="Google Shape;202;p13"/>
            <p:cNvSpPr/>
            <p:nvPr/>
          </p:nvSpPr>
          <p:spPr>
            <a:xfrm rot="5400000" flipH="1">
              <a:off x="11076843" y="5321082"/>
              <a:ext cx="508476" cy="519485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13"/>
            <p:cNvSpPr/>
            <p:nvPr/>
          </p:nvSpPr>
          <p:spPr>
            <a:xfrm rot="5400000" flipH="1">
              <a:off x="11093207" y="5321324"/>
              <a:ext cx="470728" cy="534543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 rot="5400000" flipH="1">
              <a:off x="11051654" y="771453"/>
              <a:ext cx="468508" cy="519485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 rot="5400000" flipH="1">
              <a:off x="11044126" y="786511"/>
              <a:ext cx="468508" cy="489370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 rot="5400000" flipH="1">
              <a:off x="5232723" y="721157"/>
              <a:ext cx="424100" cy="544581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 rot="5400000" flipH="1">
              <a:off x="5241796" y="749729"/>
              <a:ext cx="428541" cy="491879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08" name="Google Shape;208;p13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836613" y="1031195"/>
            <a:ext cx="5943600" cy="4572000"/>
          </a:xfrm>
          <a:prstGeom prst="rect">
            <a:avLst/>
          </a:prstGeom>
          <a:solidFill>
            <a:srgbClr val="CFE4F9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7492891" y="3555521"/>
            <a:ext cx="3840480" cy="216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 rot="5400000">
            <a:off x="3979864" y="-1162050"/>
            <a:ext cx="42291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 rot="5400000">
            <a:off x="7650584" y="2278485"/>
            <a:ext cx="5676900" cy="17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body" idx="1"/>
          </p:nvPr>
        </p:nvSpPr>
        <p:spPr>
          <a:xfrm rot="5400000">
            <a:off x="2316585" y="-1173586"/>
            <a:ext cx="5676900" cy="863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4400"/>
              <a:buFont typeface="Quattrocento Sans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BA9789"/>
              </a:buClr>
              <a:buSzPts val="2000"/>
              <a:buNone/>
              <a:defRPr sz="2000">
                <a:solidFill>
                  <a:srgbClr val="BA9789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A9789"/>
              </a:buClr>
              <a:buSzPts val="1800"/>
              <a:buNone/>
              <a:defRPr sz="1800">
                <a:solidFill>
                  <a:srgbClr val="BA9789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A9789"/>
              </a:buClr>
              <a:buSzPts val="1600"/>
              <a:buNone/>
              <a:defRPr sz="1600">
                <a:solidFill>
                  <a:srgbClr val="BA97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065212" y="1825625"/>
            <a:ext cx="4954588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4951414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069848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495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4956048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s">
  <p:cSld name="Two Pictures with Captio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9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</p:grpSpPr>
        <p:sp>
          <p:nvSpPr>
            <p:cNvPr id="55" name="Google Shape;55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7" name="Google Shape;67;p9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052423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9" name="Google Shape;69;p9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</p:grpSpPr>
        <p:sp>
          <p:nvSpPr>
            <p:cNvPr id="70" name="Google Shape;70;p9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9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2" name="Google Shape;82;p9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6975717" y="1900210"/>
            <a:ext cx="3935536" cy="257173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4"/>
          </p:nvPr>
        </p:nvSpPr>
        <p:spPr>
          <a:xfrm>
            <a:off x="6742908" y="4935990"/>
            <a:ext cx="4368980" cy="10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ictures with Captions">
  <p:cSld name="Three Pictures with Capti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</p:grpSpPr>
        <p:sp>
          <p:nvSpPr>
            <p:cNvPr id="90" name="Google Shape;90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02" name="Google Shape;102;p1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1249168" y="1824285"/>
            <a:ext cx="2715289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123521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04" name="Google Shape;104;p10"/>
          <p:cNvGrpSpPr/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</p:grpSpPr>
        <p:sp>
          <p:nvSpPr>
            <p:cNvPr id="105" name="Google Shape;105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7" name="Google Shape;117;p10" descr="An empty placeholder to add an image. Click on the placeholder and select the image that you wish to add."/>
          <p:cNvSpPr>
            <a:spLocks noGrp="1"/>
          </p:cNvSpPr>
          <p:nvPr>
            <p:ph type="pic" idx="3"/>
          </p:nvPr>
        </p:nvSpPr>
        <p:spPr>
          <a:xfrm>
            <a:off x="4720924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8" name="Google Shape;118;p10"/>
          <p:cNvSpPr txBox="1">
            <a:spLocks noGrp="1"/>
          </p:cNvSpPr>
          <p:nvPr>
            <p:ph type="body" idx="4"/>
          </p:nvPr>
        </p:nvSpPr>
        <p:spPr>
          <a:xfrm>
            <a:off x="4707208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19" name="Google Shape;119;p10"/>
          <p:cNvGrpSpPr/>
          <p:nvPr/>
        </p:nvGrpSpPr>
        <p:grpSpPr>
          <a:xfrm rot="5400000">
            <a:off x="8019010" y="1678105"/>
            <a:ext cx="3123347" cy="3089730"/>
            <a:chOff x="895350" y="3313113"/>
            <a:chExt cx="3613151" cy="2790825"/>
          </a:xfrm>
        </p:grpSpPr>
        <p:sp>
          <p:nvSpPr>
            <p:cNvPr id="120" name="Google Shape;120;p10"/>
            <p:cNvSpPr/>
            <p:nvPr/>
          </p:nvSpPr>
          <p:spPr>
            <a:xfrm>
              <a:off x="963613" y="3725863"/>
              <a:ext cx="11113" cy="1952625"/>
            </a:xfrm>
            <a:custGeom>
              <a:avLst/>
              <a:gdLst/>
              <a:ahLst/>
              <a:cxnLst/>
              <a:rect l="l" t="t" r="r" b="b"/>
              <a:pathLst>
                <a:path w="5" h="868" extrusionOk="0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10"/>
            <p:cNvSpPr/>
            <p:nvPr/>
          </p:nvSpPr>
          <p:spPr>
            <a:xfrm>
              <a:off x="1350963" y="6038850"/>
              <a:ext cx="2736850" cy="11113"/>
            </a:xfrm>
            <a:custGeom>
              <a:avLst/>
              <a:gdLst/>
              <a:ahLst/>
              <a:cxnLst/>
              <a:rect l="l" t="t" r="r" b="b"/>
              <a:pathLst>
                <a:path w="1216" h="5" extrusionOk="0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1330325" y="3378200"/>
              <a:ext cx="2743200" cy="11113"/>
            </a:xfrm>
            <a:custGeom>
              <a:avLst/>
              <a:gdLst/>
              <a:ahLst/>
              <a:cxnLst/>
              <a:rect l="l" t="t" r="r" b="b"/>
              <a:pathLst>
                <a:path w="1219" h="5" extrusionOk="0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4443413" y="3759200"/>
              <a:ext cx="9525" cy="1919288"/>
            </a:xfrm>
            <a:custGeom>
              <a:avLst/>
              <a:gdLst/>
              <a:ahLst/>
              <a:cxnLst/>
              <a:rect l="l" t="t" r="r" b="b"/>
              <a:pathLst>
                <a:path w="4" h="853" extrusionOk="0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903288" y="5772150"/>
              <a:ext cx="341313" cy="331788"/>
            </a:xfrm>
            <a:custGeom>
              <a:avLst/>
              <a:gdLst/>
              <a:ahLst/>
              <a:cxnLst/>
              <a:rect l="l" t="t" r="r" b="b"/>
              <a:pathLst>
                <a:path w="152" h="148" extrusionOk="0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906463" y="5768975"/>
              <a:ext cx="341313" cy="323850"/>
            </a:xfrm>
            <a:custGeom>
              <a:avLst/>
              <a:gdLst/>
              <a:ahLst/>
              <a:cxnLst/>
              <a:rect l="l" t="t" r="r" b="b"/>
              <a:pathLst>
                <a:path w="151" h="144" extrusionOk="0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895350" y="3316288"/>
              <a:ext cx="363538" cy="328613"/>
            </a:xfrm>
            <a:custGeom>
              <a:avLst/>
              <a:gdLst/>
              <a:ahLst/>
              <a:cxnLst/>
              <a:rect l="l" t="t" r="r" b="b"/>
              <a:pathLst>
                <a:path w="161" h="146" extrusionOk="0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903288" y="3313113"/>
              <a:ext cx="336550" cy="338138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4162425" y="3344863"/>
              <a:ext cx="334963" cy="328613"/>
            </a:xfrm>
            <a:custGeom>
              <a:avLst/>
              <a:gdLst/>
              <a:ahLst/>
              <a:cxnLst/>
              <a:rect l="l" t="t" r="r" b="b"/>
              <a:pathLst>
                <a:path w="149" h="146" extrusionOk="0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4162425" y="3359150"/>
              <a:ext cx="334963" cy="309563"/>
            </a:xfrm>
            <a:custGeom>
              <a:avLst/>
              <a:gdLst/>
              <a:ahLst/>
              <a:cxnLst/>
              <a:rect l="l" t="t" r="r" b="b"/>
              <a:pathLst>
                <a:path w="149" h="138" extrusionOk="0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4205288" y="5753100"/>
              <a:ext cx="303213" cy="344488"/>
            </a:xfrm>
            <a:custGeom>
              <a:avLst/>
              <a:gdLst/>
              <a:ahLst/>
              <a:cxnLst/>
              <a:rect l="l" t="t" r="r" b="b"/>
              <a:pathLst>
                <a:path w="135" h="153" extrusionOk="0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4202113" y="5762625"/>
              <a:ext cx="306388" cy="311150"/>
            </a:xfrm>
            <a:custGeom>
              <a:avLst/>
              <a:gdLst/>
              <a:ahLst/>
              <a:cxnLst/>
              <a:rect l="l" t="t" r="r" b="b"/>
              <a:pathLst>
                <a:path w="136" h="138" extrusionOk="0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rgbClr val="4D290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2" name="Google Shape;132;p10" descr="An empty placeholder to add an image. Click on the placeholder and select the image that you wish to add."/>
          <p:cNvSpPr>
            <a:spLocks noGrp="1"/>
          </p:cNvSpPr>
          <p:nvPr>
            <p:ph type="pic" idx="5"/>
          </p:nvPr>
        </p:nvSpPr>
        <p:spPr>
          <a:xfrm>
            <a:off x="8222798" y="1824285"/>
            <a:ext cx="2715768" cy="2776308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6"/>
          </p:nvPr>
        </p:nvSpPr>
        <p:spPr>
          <a:xfrm>
            <a:off x="8209082" y="4947405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  <a:defRPr sz="3600" b="0" i="0" u="none" strike="noStrike" cap="none">
                <a:solidFill>
                  <a:srgbClr val="4D290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5400"/>
              <a:buFont typeface="Quattrocento Sans"/>
              <a:buNone/>
            </a:pPr>
            <a:r>
              <a:rPr lang="en-US" b="1"/>
              <a:t>Acts of Kindness Award</a:t>
            </a:r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Juliette Steele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Florida Conference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5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85" name="Google Shape;285;p25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86" name="Google Shape;28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051" y="0"/>
            <a:ext cx="9150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99" name="Google Shape;299;p27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3">
            <a:alphaModFix/>
          </a:blip>
          <a:srcRect t="3501" b="6307"/>
          <a:stretch/>
        </p:blipFill>
        <p:spPr>
          <a:xfrm>
            <a:off x="-92438" y="0"/>
            <a:ext cx="76038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06" name="Google Shape;306;p28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07" name="Google Shape;307;p28"/>
          <p:cNvPicPr preferRelativeResize="0"/>
          <p:nvPr/>
        </p:nvPicPr>
        <p:blipFill rotWithShape="1">
          <a:blip r:embed="rId3">
            <a:alphaModFix/>
          </a:blip>
          <a:srcRect l="5275" t="13537" r="3786" b="10003"/>
          <a:stretch/>
        </p:blipFill>
        <p:spPr>
          <a:xfrm>
            <a:off x="0" y="-87615"/>
            <a:ext cx="5411451" cy="351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8" descr="Elisha Raises a Boy from the Dead – Mission Bible Cla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416" y="3463220"/>
            <a:ext cx="5088536" cy="339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 descr="OT12 11 Elisha and the Shunammite Woman - YouTube"/>
          <p:cNvPicPr preferRelativeResize="0"/>
          <p:nvPr/>
        </p:nvPicPr>
        <p:blipFill rotWithShape="1">
          <a:blip r:embed="rId5">
            <a:alphaModFix/>
          </a:blip>
          <a:srcRect t="12645" r="44573" b="16548"/>
          <a:stretch/>
        </p:blipFill>
        <p:spPr>
          <a:xfrm>
            <a:off x="5944997" y="1898215"/>
            <a:ext cx="3159235" cy="306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/>
          <p:nvPr/>
        </p:nvSpPr>
        <p:spPr>
          <a:xfrm>
            <a:off x="9021699" y="619605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9087013" y="3017903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16" name="Google Shape;316;p29" descr="Bible Talk: The Lectionary Passages for Sunday, August 7, 2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81969" cy="6875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/>
        </p:nvSpPr>
        <p:spPr>
          <a:xfrm>
            <a:off x="9529700" y="1027258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322" name="Google Shape;322;p30"/>
          <p:cNvSpPr txBox="1"/>
          <p:nvPr/>
        </p:nvSpPr>
        <p:spPr>
          <a:xfrm>
            <a:off x="9616785" y="3358989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323" name="Google Shape;323;p30" descr="Free Visuals: Jesus heals the lame man Four friends lower a paralysed man  through the roof to Jesus. Luke… | Jesus heals, Paralyzed man, Jesus heals  paralyzed 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/>
        </p:nvSpPr>
        <p:spPr>
          <a:xfrm>
            <a:off x="1079293" y="1371600"/>
            <a:ext cx="35072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Craft</a:t>
            </a:r>
            <a:endParaRPr/>
          </a:p>
        </p:txBody>
      </p:sp>
      <p:sp>
        <p:nvSpPr>
          <p:cNvPr id="329" name="Google Shape;329;p31"/>
          <p:cNvSpPr txBox="1"/>
          <p:nvPr/>
        </p:nvSpPr>
        <p:spPr>
          <a:xfrm>
            <a:off x="1139372" y="3312885"/>
            <a:ext cx="350722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Kindness Paper Chain</a:t>
            </a:r>
            <a:endParaRPr/>
          </a:p>
        </p:txBody>
      </p:sp>
      <p:pic>
        <p:nvPicPr>
          <p:cNvPr id="330" name="Google Shape;330;p3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5448" y="1142999"/>
            <a:ext cx="6507238" cy="488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/>
        </p:nvSpPr>
        <p:spPr>
          <a:xfrm>
            <a:off x="1240971" y="1103086"/>
            <a:ext cx="98406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 of Kindness Brainstorm</a:t>
            </a:r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1313543" y="2532743"/>
            <a:ext cx="9209314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AutoNum type="arabicPeriod"/>
            </a:pPr>
            <a:r>
              <a:rPr lang="en-US" sz="4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have given you a list of things you can do</a:t>
            </a:r>
            <a:endParaRPr/>
          </a:p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</a:pP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AutoNum type="arabicPeriod"/>
            </a:pPr>
            <a:r>
              <a:rPr lang="en-US" sz="3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Let’s go and be kind ☺</a:t>
            </a:r>
            <a:endParaRPr sz="3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</a:pPr>
            <a:endParaRPr sz="4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290A"/>
              </a:buClr>
              <a:buSzPts val="3600"/>
              <a:buFont typeface="Quattrocento Sans"/>
              <a:buNone/>
            </a:pPr>
            <a:r>
              <a:rPr lang="en-US"/>
              <a:t>Acts of Kindness</a:t>
            </a:r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body" idx="1"/>
          </p:nvPr>
        </p:nvSpPr>
        <p:spPr>
          <a:xfrm>
            <a:off x="667649" y="1729882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7472" lvl="0" indent="-3474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does the Bible say?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is Kindness and Love?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Do a skit about acts of kindness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Bible Stories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Kindness Craft</a:t>
            </a:r>
            <a:endParaRPr/>
          </a:p>
          <a:p>
            <a:pPr marL="347472" lvl="0" indent="-34747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/>
              <a:t>What can your Club do?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079292" y="1371600"/>
            <a:ext cx="97511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Texts about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/>
        </p:nvSpPr>
        <p:spPr>
          <a:xfrm>
            <a:off x="1071797" y="652073"/>
            <a:ext cx="9751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Romans 12: 10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229193" y="2435902"/>
            <a:ext cx="43845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 devoted to one another in love. Honour one another above yourselves.</a:t>
            </a:r>
            <a:endParaRPr dirty="0"/>
          </a:p>
        </p:txBody>
      </p:sp>
      <p:pic>
        <p:nvPicPr>
          <p:cNvPr id="248" name="Google Shape;248;p19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380" y="2694122"/>
            <a:ext cx="4725807" cy="350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/>
        </p:nvSpPr>
        <p:spPr>
          <a:xfrm>
            <a:off x="1071797" y="658132"/>
            <a:ext cx="9751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Proverbs 12:25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1229193" y="2435902"/>
            <a:ext cx="4384623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Anxiety weighs down the heart, but a kind word cheers it up.</a:t>
            </a:r>
            <a:endParaRPr/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557" y="3916180"/>
            <a:ext cx="60960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/>
          <p:nvPr/>
        </p:nvSpPr>
        <p:spPr>
          <a:xfrm>
            <a:off x="1531256" y="2010229"/>
            <a:ext cx="89698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Story Skit about Kindness!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/>
          <p:nvPr/>
        </p:nvSpPr>
        <p:spPr>
          <a:xfrm>
            <a:off x="3477718" y="1634408"/>
            <a:ext cx="5838669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Bible story pictures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Identify the Bible Story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State / Discover which act of kindness happened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What unkind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behaviour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happened (And how it could have been different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131"/>
            <a:ext cx="9052983" cy="67897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3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72" name="Google Shape;272;p23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/>
          <p:nvPr/>
        </p:nvSpPr>
        <p:spPr>
          <a:xfrm>
            <a:off x="9406327" y="578317"/>
            <a:ext cx="2390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Bible Story is this?</a:t>
            </a:r>
            <a:endParaRPr/>
          </a:p>
        </p:txBody>
      </p:sp>
      <p:sp>
        <p:nvSpPr>
          <p:cNvPr id="278" name="Google Shape;278;p24"/>
          <p:cNvSpPr txBox="1"/>
          <p:nvPr/>
        </p:nvSpPr>
        <p:spPr>
          <a:xfrm>
            <a:off x="9406327" y="2938074"/>
            <a:ext cx="246588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68EE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Acts of Kindness or unkindness?</a:t>
            </a:r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9566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Widescreen</PresentationFormat>
  <Paragraphs>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Quattrocento Sans</vt:lpstr>
      <vt:lpstr>Nature Illustration 16x9</vt:lpstr>
      <vt:lpstr>Acts of Kindness Award</vt:lpstr>
      <vt:lpstr>Acts of Kindness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of Kindness Award</dc:title>
  <cp:lastModifiedBy>Natalie Davison</cp:lastModifiedBy>
  <cp:revision>1</cp:revision>
  <dcterms:modified xsi:type="dcterms:W3CDTF">2021-03-28T11:27:51Z</dcterms:modified>
</cp:coreProperties>
</file>