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83" r:id="rId3"/>
    <p:sldId id="284" r:id="rId4"/>
    <p:sldId id="296" r:id="rId5"/>
    <p:sldId id="297" r:id="rId6"/>
    <p:sldId id="256" r:id="rId7"/>
    <p:sldId id="260" r:id="rId8"/>
    <p:sldId id="261" r:id="rId9"/>
    <p:sldId id="286" r:id="rId10"/>
    <p:sldId id="287" r:id="rId11"/>
    <p:sldId id="285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63" r:id="rId25"/>
    <p:sldId id="288" r:id="rId26"/>
    <p:sldId id="298" r:id="rId27"/>
    <p:sldId id="299" r:id="rId28"/>
    <p:sldId id="300" r:id="rId29"/>
    <p:sldId id="289" r:id="rId30"/>
    <p:sldId id="302" r:id="rId31"/>
    <p:sldId id="320" r:id="rId32"/>
    <p:sldId id="321" r:id="rId33"/>
    <p:sldId id="322" r:id="rId34"/>
    <p:sldId id="323" r:id="rId35"/>
    <p:sldId id="324" r:id="rId36"/>
    <p:sldId id="325" r:id="rId37"/>
    <p:sldId id="290" r:id="rId38"/>
    <p:sldId id="319" r:id="rId39"/>
    <p:sldId id="291" r:id="rId40"/>
    <p:sldId id="327" r:id="rId41"/>
    <p:sldId id="328" r:id="rId42"/>
    <p:sldId id="329" r:id="rId43"/>
    <p:sldId id="292" r:id="rId44"/>
    <p:sldId id="301" r:id="rId45"/>
    <p:sldId id="293" r:id="rId46"/>
    <p:sldId id="326" r:id="rId47"/>
    <p:sldId id="330" r:id="rId48"/>
    <p:sldId id="305" r:id="rId49"/>
    <p:sldId id="304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279" r:id="rId63"/>
    <p:sldId id="318" r:id="rId64"/>
    <p:sldId id="295" r:id="rId65"/>
    <p:sldId id="277" r:id="rId66"/>
    <p:sldId id="294" r:id="rId67"/>
    <p:sldId id="280" r:id="rId6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174"/>
    <p:restoredTop sz="96281"/>
  </p:normalViewPr>
  <p:slideViewPr>
    <p:cSldViewPr snapToGrid="0" snapToObjects="1">
      <p:cViewPr varScale="1">
        <p:scale>
          <a:sx n="70" d="100"/>
          <a:sy n="70" d="100"/>
        </p:scale>
        <p:origin x="200" y="1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2:53:37.728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1 24575,'27'6'0,"-2"-5"0,-5 11 0,-5-4 0,12 6 0,-12-1 0,12 2 0,-12-2 0,13 1 0,-13-6 0,5 4 0,-7-10 0,0 9 0,0-4 0,0 1 0,0 3 0,0-9 0,-5 10 0,3-5 0,-3 0 0,5 5 0,7-4 0,2 6 0,7 0 0,-7 0 0,5 0 0,-12 0 0,12 0 0,-12-1 0,5-5 0,-7 4 0,1-11 0,-7 11 0,5-11 0,-5 11 0,6-11 0,0 11 0,0-10 0,-6 9 0,5-9 0,-5 4 0,6-1 0,1-3 0,-1 9 0,0-3 0,0-1 0,0 5 0,0-5 0,7 0 0,-5 5 0,5-5 0,-6 0 0,-1-1 0,0 0 0,0-4 0,0 9 0,0-9 0,7 4 0,-5-1 0,5-3 0,1 4 0,-7-6 0,7 5 0,-8-3 0,0 10 0,0-11 0,0 11 0,0-11 0,7 11 0,-5-4 0,12 0 0,-12 3 0,13-3 0,-13 6 0,12 0 0,-5 0 0,20 7 0,-10-5 0,18 6 0,-19-8 0,7 1 0,-9 0 0,0-1 0,0 1 0,0-7 0,0 5 0,0-5 0,-7 0 0,5 5 0,-12-6 0,12 8 0,-5-1 0,7 0 0,0 1 0,0-1 0,1 1 0,-1 6 0,0-5 0,0 5 0,0 0 0,0-5 0,0 5 0,0-7 0,0 1 0,0-1 0,-7 0 0,5 1 0,-12-2 0,5 1 0,-7-1 0,6 6 0,-4-5 0,4 5 0,-6-11 0,0 3 0,7-3 0,-5 5 0,5 1 0,-7-1 0,8 1 0,-7-1 0,14 2 0,-6-1 0,7 6 0,0 3 0,0 0 0,0 4 0,-7-11 0,5 4 0,-5-6 0,0 0 0,-2 0 0,-1-1 0,-4 0 0,4-6 0,1 6 0,-5-12 0,5 12 0,0-5 0,2 5 0,7 2 0,0-1 0,0 1 0,9 7 0,1 2 0,0 7 0,7 1 0,-6-9 0,-1-1 0,-2-6 0,-15-3 0,6 2 0,-13-2 0,5 1 0,-7-7 0,0-1 0,7-6 0,-5 0 0,5 6 0,0-5 0,2 5 0,7-6 0,0 0 0,9 7 0,-7-5 0,6 11 0,-8-11 0,0 11 0,11 12 0,-16-13 0,14 18 0,-16-22 0,7 6 0,8 1 0,-6 0 0,15 1 0,-15-8 0,6 5 0,-8-4 0,0-1 0,0 4 0,1-10 0,-1 11 0,0-11 0,0 11 0,8-5 0,-6 7 0,7-6 0,-9 4 0,0-5 0,8 7 0,-6-1 0,6 2 0,-7-2 0,-1 1 0,0-1 0,0 1 0,-7-1 0,5 0 0,-5 0 0,13 6 0,-12-5 0,10 6 0,-18-8 0,12 1 0,-12 0 0,13 0 0,-7 0 0,9-6 0,-9 4 0,7-4 0,-13 5 0,12 2 0,-5-1 0,7 0 0,0 1 0,0-1 0,0 7 0,8-4 0,-5 10 0,5-10 0,0 5 0,-6-7 0,15 0 0,-2 6 0,-3-4 0,1 4 0,-5-6 0,3 1 0,17 8 0,-15-7 0,23 8 0,-24-2 0,17 2 0,-10 0 0,-1-2 0,-7-8 0,-3 0 0,-8 0 0,0-1 0,-7 0 0,-1-6 0,-8-2 0,7 0 0,-5 2 0,12 6 0,-5-6 0,7 4 0,8-3 0,-6 6 0,28 14 0,-16-4 0,17 13 0,-12-6 0,0 0 0,0-1 0,0 1 0,1 9 0,-9-8 0,8 7 0,-17-10 0,6-6 0,-8 3 0,0-11 0,0 5 0,-7-7 0,-1 0 0,-8-1 0,7 1 0,-5-1 0,5-5 0,-7-2 0,0-1 0,0 3 0,0-1 0,8 5 0,-7-10 0,14 11 0,-13-6 0,12 1 0,-12 4 0,12-4 0,-12-1 0,12 6 0,-5-5 0,0 6 0,5-6 0,-5 4 0,7-4 0,0 7 0,-7-1 0,6 0 0,-6 0 0,7 1 0,-7-2 0,-2 1 0,-7-1 0,0 0 0,0-5 0,6 3 0,-4-9 0,4 4 0,-12-1 0,5 3 0,-5 5 0,6-6 0,0 5 0,0-11 0,0 5 0,0 0 0,1-5 0,-7 11 0,4-11 0,-3 5 0,5-6 0,0 0 0,0 0 0,0 0 0,0 0 0,0 0 0,1 0 0,-1 0 0,-6 0 0,-1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2:53:43.241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7015 0 24575,'-29'14'0,"-4"0"0,18 0 0,-13 15 0,12-12 0,-12 12 0,5 0 0,0-12 0,-25 39 0,10-19 0,-14 15 0,3-2 0,-15 5 0,17-17 0,-24 23 0,19-24 0,-1 6 0,-9 9 0,22-26 0,8 5 0,5-17 0,12 0 0,-5-1 0,7 1 0,0-1 0,-8 0 0,7 1 0,-14 6 0,6-4 0,-7 11 0,0-4 0,0 0 0,-8 5 0,6-5 0,-15 9 0,7-2 0,-1 1 0,-6-7 0,15 4 0,-14-11 0,13 11 0,-5-5 0,8 0 0,-21 11 0,15-9 0,-33 13 0,26-7 0,-15 2 0,0 0 0,6 0 0,-6-7 0,9 4 0,0-13 0,9 12 0,-7-4 0,15-2 0,-6 5 0,8-12 0,0 12 0,0-12 0,0 5 0,6 0 0,-4-5 0,11 4 0,-4-6 0,6 6 0,-6-4 0,4 4 0,-11-5 0,6 11 0,-1-9 0,2 9 0,7-13 0,0-6 0,6 5 0,1-5 0,0 0 0,-26-1 0,-3 1 0,-14 8 0,3 2 0,15 11 0,-6-11 0,15 3 0,-14-5 0,4 0 0,-8 6 0,3-4 0,0 5 0,6-1 0,-7-4 0,1 11 0,6-11 0,-15 13 0,15-7 0,-6 7 0,7-8 0,1-1 0,0 0 0,0-4 0,7 3 0,-5-6 0,5 0 0,0 0 0,-5 0 0,5 7 0,-7-5 0,0 5 0,0-7 0,0 1 0,7-1 0,-5 0 0,12-1 0,-13 2 0,6-1 0,0 0 0,-5 0 0,5 0 0,-7 0 0,0 1 0,0-1 0,0 1 0,0-1 0,0 1 0,0-1 0,0 7 0,-13 8 0,10-4 0,-10 9 0,13-18 0,0 11 0,7-11 0,-6 4 0,14-6 0,-14 0 0,13-1 0,-12 2 0,12-2 0,-5 1 0,0-1 0,5 1 0,-12 0 0,5 0 0,-7 1 0,-9 0 0,-1 7 0,-1-5 0,-5 13 0,14-14 0,-15 7 0,15-8 0,-7 7 0,9-6 0,-8 12 0,6-5 0,-15 2 0,7 4 0,-1-6 0,-15 10 0,21-10 0,-21 8 0,24-14 0,-6 5 0,8-7 0,0-1 0,7 0 0,1 0 0,8-1 0,-7-6 0,5 5 0,-12-4 0,12 5 0,-12 1 0,12 0 0,-5-1 0,7-5 0,0 3 0,-1-3 0,1-1 0,0 4 0,0-3 0,0-1 0,0 5 0,0-5 0,0 0 0,-1 5 0,1-5 0,0 0 0,0 5 0,0-5 0,0 7 0,0-1 0,0 0 0,0 0 0,-8 1 0,-1 0 0,-7 6 0,0-3 0,-8 4 0,6 0 0,-7-4 0,9 4 0,-8-6 0,-7 13 0,3-10 0,0 10 0,19-14 0,1-1 0,1-5 0,5 3 0,-5-9 0,7 3 0,0 1 0,0 2 0,0-1 0,0 5 0,-8-5 0,6 7 0,-5-1 0,0 1 0,5-6 0,-5 4 0,7-5 0,0 6 0,0-5 0,5 3 0,-3-9 0,3 9 0,-5-3 0,-7 5 0,5 1 0,-12 0 0,12-7 0,-5 6 0,7-6 0,0 0 0,0 5 0,-1-11 0,1 11 0,0-10 0,0 9 0,0-9 0,0 9 0,-7-3 0,5 5 0,-12-5 0,12 4 0,-13-4 0,14 5 0,-7-5 0,14 4 0,-5-11 0,11 11 0,-11-11 0,5 11 0,-6-5 0,0 6 0,-7 1 0,5-1 0,-5 1 0,6-1 0,-6-5 0,11 3 0,-10-9 0,18 9 0,-11-9 0,5 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1:21.711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0 1 24575,'0'13'0,"0"0"0,0 0 0,0 0 0,0 0 0,0 1 0,0-1 0,0 0 0,0 0 0,0 0 0,0 0 0,0 0 0,0 0 0,0 0 0,0 1 0,0-1 0,0 0 0,0 0 0,0 0 0,0 0 0,0 0 0,0 0 0,0 0 0,0 1 0,0-1 0,0 0 0,0 0 0,0 0 0,0 0 0,0 0 0,0 0 0,0 0 0,0 1 0,0-1 0,0 0 0,0 0 0,0 0 0,0 0 0,0 0 0,0 0 0,0 0 0,0 1 0,0-1 0,0 0 0,0 0 0,0 0 0,0 0 0,0 0 0,0 0 0,0 0 0,0 1 0,0-1 0,0 0 0,0-12 0,0-8 0,0-8 0,0-4 0,0 6 0,0 0 0,0 0 0,0 0 0,0 0 0,0 0 0,0 0 0,0 0 0,0-1 0,0 1 0,0 0 0,0 0 0,0 0 0,0-7 0,0 5 0,0-5 0,0 0 0,0 5 0,0-13 0,0 14 0,0-7 0,0 8 0,0 0 0,0-7 0,0 5 0,0-5 0,0 7 0,6 0 0,2 0 0,-1-1 0,4 7 0,-9-5 0,4 5 0,-6 6 0,0 2 0,0 12 0,0 0 0,0 1 0,0 6 0,0-5 0,0 5 0,0 0 0,0-5 0,0 12 0,0-12 0,0 5 0,0-7 0,0 0 0,0 1 0,0-1 0,0 0 0,0 0 0,0 0 0,0 0 0,0 0 0,0 0 0,0 0 0,0 1 0,0 6 0,0-5 0,0 12 0,0-12 0,0 12 0,0-12 0,0 12 0,0-12 0,0 5 0,0-7 0,0 1 0,0-7 0,0-1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1:29.548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14 360 24575,'0'-13'0,"0"0"0,0 0 0,-6 6 0,5-5 0,-5-2 0,6-1 0,0-6 0,0 8 0,0 0 0,0-7 0,0 5 0,0-5 0,0 7 0,0 0 0,0 0 0,0 0 0,0-1 0,0 1 0,6 6 0,1 1 0,0 0 0,5 5 0,-11-11 0,11 11 0,-10-11 0,9 11 0,-9-11 0,9 11 0,-3-5 0,5 6 0,0 0 0,0 0 0,0 0 0,0 0 0,0-6 0,0 4 0,0-3 0,-5-1 0,3 4 0,-3-3 0,5 5 0,0 0 0,0 0 0,0 0 0,0 0 0,0 0 0,0 0 0,1 0 0,-1 0 0,0 0 0,0 0 0,0 0 0,0 0 0,0 0 0,0 0 0,0 0 0,1 0 0,-1 0 0,0 0 0,0 0 0,-6 5 0,-1 3 0,-6 5 0,6 0 0,-5 0 0,11 0 0,-11 0 0,11-6 0,-10 5 0,3-5 0,1 1 0,-4 3 0,3-3 0,1-1 0,-4 5 0,4-5 0,-6 6 0,5-6 0,-3 5 0,4-5 0,0 6 0,-5 0 0,5 1 0,0-7 0,-5 4 0,5-3 0,-6 5 0,0 0 0,0 0 0,0 0 0,0 0 0,0 0 0,0 1 0,0-1 0,0 0 0,0 0 0,0 0 0,0 0 0,0 0 0,0 0 0,0 0 0,0 1 0,0-1 0,0 0 0,0 0 0,0 0 0,-6 0 0,-1 0 0,0 0 0,1 0 0,0-5 0,4 3 0,-3-3 0,-1 5 0,-2 0 0,1 0 0,-4 0 0,3 0 0,-5 0 0,-1 7 0,1-5 0,-1 6 0,7-8 0,-5 0 0,11 0 0,-11 0 0,11 0 0,-11-6 0,5 5 0,-6-5 0,0 6 0,0-5 0,0 3 0,-1-3 0,1-1 0,0 5 0,0-5 0,0 6 0,0-6 0,6 5 0,-5-11 0,5 5 0,-6 0 0,-1-4 0,7 9 0,-5-9 0,5 3 0,-6-5 0,6 6 0,-5-4 0,5 9 0,-6-9 0,0 4 0,-1-6 0,13 0 0,8 0 0,8 0 0,4 0 0,-6 0 0,0 0 0,-6-6 0,5 4 0,-5-3 0,6 5 0,1-6 0,-1 4 0,0-4 0,0 6 0,0 0 0,0 0 0,0 0 0,0 0 0,0 0 0,1 0 0,-1 0 0,0 0 0,0 0 0,0 0 0,0 0 0,0 0 0,0 0 0,0 0 0,1 0 0,-1 0 0,0 0 0,0 0 0,0 0 0,0 0 0,0 0 0,0 0 0,0 0 0,1 0 0,-1 0 0,0 0 0,0 0 0,0 0 0,0 0 0,0 0 0,0 0 0,-5 0 0,-3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1:41.872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3 145 24575,'7'-6'0,"5"4"0,-11-9 0,5 3 0,0 1 0,-5-4 0,11 9 0,-5-4 0,6 0 0,0 5 0,1-5 0,-1 0 0,0 5 0,0-11 0,0 11 0,0-11 0,0 11 0,0-5 0,-5 0 0,3 4 0,-3-3 0,5 5 0,-6-6 0,5 4 0,-5-3 0,6 5 0,-6-6 0,5 4 0,-5-4 0,6 6 0,1 0 0,-1 0 0,0 0 0,0 0 0,0 0 0,0 0 0,0 0 0,0 0 0,0 0 0,1 0 0,-1 0 0,0 0 0,0 0 0,0 0 0,0 6 0,0-4 0,0 9 0,0-9 0,1 9 0,-7-3 0,4-1 0,-9 5 0,4-5 0,0 0 0,-5 5 0,5-5 0,-6 6 0,0 0 0,0 1 0,0-1 0,0 0 0,0 0 0,0 0 0,0 0 0,0 0 0,0 0 0,0 0 0,0 1 0,0-1 0,-6-6 0,5 5 0,-11-5 0,10 6 0,-9-6 0,9 5 0,-9-11 0,9 11 0,-9-10 0,3 9 0,-5-4 0,0 1 0,0 3 0,0-9 0,0 9 0,0-9 0,0 4 0,5 0 0,-3-5 0,3 5 0,-5-6 0,0 6 0,0-5 0,0 5 0,0-6 0,0 0 0,0 6 0,-1-5 0,1 5 0,12-6 0,2 0 0,12 0 0,-5-6 0,3 5 0,-3-5 0,5 6 0,0 0 0,0 0 0,0 0 0,0-6 0,0 5 0,0-5 0,1 6 0,-1 0 0,0 0 0,0 0 0,0 0 0,0 0 0,0 0 0,0 0 0,0 0 0,1 0 0,-1 0 0,0 0 0,0 0 0,0 0 0,-6 6 0,5-5 0,-11 11 0,11-11 0,-5 11 0,6-5 0,1 1 0,-7 3 0,-1-4 0,-6 7 0,0-1 0,0 0 0,0 0 0,0 0 0,0 0 0,0 0 0,0 0 0,0 0 0,0 1 0,0-1 0,0 0 0,0 0 0,0 0 0,0 0 0,0 0 0,0 0 0,0 0 0,0 1 0,0-1 0,0 0 0,0 0 0,0 0 0,0 0 0,0 0 0,0 0 0,-6-5 0,4 3 0,-3-3 0,-1 5 0,-2 0 0,1 0 0,-5 0 0,5 0 0,-6 0 0,0 0 0,6 0 0,-5-5 0,5 3 0,-6-9 0,0 4 0,5 0 0,-3-5 0,3 11 0,-5-11 0,0 5 0,0 0 0,0-5 0,0 5 0,0-6 0,0 0 0,-1 0 0,1 6 0,0-5 0,0 5 0,0-6 0,0 0 0,0 0 0,0 0 0,0 0 0,-1 0 0,1 0 0,0 0 0,0 0 0,0 0 0,0 0 0,0 0 0,0 0 0,-1 0 0,1 0 0,0 0 0,0 0 0,0 0 0,-7 0 0,5-6 0,-5 5 0,7-11 0,0 11 0,-1-11 0,7 5 0,-4 0 0,9-5 0,-4 5 0,6-7 0,0 1 0,-6 6 0,5-5 0,-5 5 0,0-6 0,5 0 0,-5 0 0,6 0 0,0 0 0,0-1 0,0 7 0,0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2:37.860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1 0 24575,'0'13'0,"0"0"0,0 0 0,0 0 0,6-5 0,-5 3 0,5-3 0,-6 5 0,0 0 0,0 0 0,0 0 0,0 0 0,0 0 0,0 0 0,0 1 0,0-1 0,0 0 0,0 0 0,0 0 0,6-6 0,-5 5 0,5-5 0,-6 6 0,0 0 0,0 1 0,0-1 0,0 0 0,6 0 0,-5 0 0,5 0 0,-6 0 0,0 0 0,0 0 0,0 1 0,0-1 0,0 0 0,0 0 0,0 0 0,0 0 0,0 0 0,0 0 0,0 0 0,0 1 0,0-1 0,0 0 0,0 0 0,0 0 0,0 0 0,0 0 0,0 0 0,0 0 0,0 1 0,0-1 0,0 0 0,0 0 0,0 0 0,0 0 0,0 0 0,0 0 0,0 0 0,0 1 0,0-1 0,0 0 0,6-6 0,1-7 0,6-1 0,1-5 0,-1 6 0,0 0 0,0 0 0,0 0 0,0 0 0,0-6 0,0 5 0,0-5 0,1 0 0,-1 4 0,0-3 0,0 5 0,0 0 0,0 0 0,0-6 0,0 4 0,0-4 0,1 6 0,-1 0 0,0 0 0,0 0 0,0 0 0,0 0 0,0 0 0,0 0 0,0 0 0,1 0 0,-1 0 0,0 0 0,0-5 0,0 3 0,7-4 0,-5 6 0,5-5 0,-7 3 0,0-4 0,1 6 0,-1 0 0,0 0 0,0 0 0,0 0 0,0 0 0,0 0 0,0 0 0,0 0 0,1 0 0,-1 0 0,0 0 0,0 0 0,0 0 0,0 0 0,0 0 0,0 0 0,0 0 0,1 0 0,-1 0 0,-6-13 0,-7 4 0,-1-11 0,-5 7 0,0 0 0,4 0 0,-3 0 0,-1 5 0,4-3 0,-4 3 0,6-5 0,0 0 0,0 0 0,0 0 0,0 0 0,0 0 0,0 0 0,0 0 0,0-1 0,0 1 0,0 0 0,0 0 0,0 0 0,0 0 0,0 0 0,0 0 0,0 0 0,0-1 0,0 1 0,0 12 0,0 8 0,0 8 0,0 4 0,0-6 0,0 0 0,0 0 0,0 0 0,0 0 0,0 0 0,0 8 0,0-7 0,0 7 0,0-8 0,0 0 0,0 0 0,0 0 0,0 0 0,0 0 0,0 0 0,0 0 0,0 1 0,0-1 0,0 0 0,0 0 0,0 0 0,0 7 0,0-5 0,0 12 0,0-5 0,0 0 0,0 6 0,0-14 0,0 7 0,0-8 0,0 7 0,0-5 0,0 12 0,0-12 0,0 12 0,0-12 0,0 5 0,0 1 0,0-7 0,0 7 0,0-8 0,0 0 0,0 0 0,0 0 0,0 0 0,0 0 0,0 0 0,0 0 0,6 1 0,-4-1 0,4 0 0,-6 0 0,0 0 0,0 0 0,0 0 0,0 0 0,0 0 0,0 1 0,0-1 0,0 0 0,0 0 0,5-6 0,-3 5 0,4-16 0,-6 2 0,0-11 0,0 0 0,0-7 0,0 5 0,0-21 0,-7 12 0,6-22 0,-6 15 0,7-6 0,0 0 0,0 5 0,0-5 0,0 15 0,0-5 0,0 12 0,0-5 0,0 7 0,0-1 0,0 1 0,0 0 0,0 0 0,0 0 0,0 0 0,0 0 0,0 0 0,0 0 0,0-1 0,0 1 0,0 0 0,0 0 0,0 0 0,0 0 0,0 0 0,0 0 0,0-7 0,0 5 0,0-6 0,-6 8 0,5 0 0,-5 0 0,6 0 0,0 0 0,0 0 0,-6 5 0,5-3 0,-11 4 0,11-7 0,-5 1 0,6 0 0,-6 0 0,5 0 0,-5 0 0,6 0 0,0 0 0,0 0 0,0-1 0,0 1 0,0 0 0,0 0 0,0 0 0,0 0 0,0 0 0,0-7 0,0 5 0,0-5 0,0 6 0,0 13 0,0 15 0,0 3 0,6 16 0,-4-11 0,4 0 0,-6 5 0,6-12 0,-4 5 0,3-7 0,-5 0 0,0 0 0,0 0 0,0 1 0,0-1 0,6 0 0,-4 0 0,3 0 0,-5 0 0,0 0 0,0 0 0,0 0 0,0 1 0,0-1 0,0 0 0,0 0 0,0 0 0,0 0 0,0 0 0,6 0 0,-4 0 0,4 1 0,-6-1 0,0 0 0,0 0 0,0 0 0,0 0 0,0 0 0,0 0 0,0 0 0,0 1 0,0-1 0,5 0 0,-3 0 0,4 0 0,-6 0 0,0 0 0,0 0 0,0 0 0,0 1 0,0-1 0,0 0 0,0 0 0,0 7 0,0-5 0,0 5 0,0 0 0,0-5 0,0 5 0,0 1 0,0-6 0,0 5 0,0-7 0,0 0 0,0 0 0,6 0 0,-5 0 0,5 0 0,-6 0 0,0 1 0,0-1 0,0 0 0,0 0 0,0-12 0,0-15 0,0-18 0,0-5 0,0 0 0,-7 0 0,5 5 0,-12-5 0,13 15 0,-6-5 0,7 12 0,-5-5 0,3 7 0,-4 0 0,6-1 0,0 1 0,-6 0 0,5 0 0,-5 0 0,0-7 0,4 5 0,-4-12 0,6 12 0,0-5 0,0-1 0,0 7 0,0-7 0,-6 14 0,4-5 0,-4 5 0,6-6 0,0 0 0,0 0 0,0 0 0,0 0 0,0-8 0,0 6 0,0-5 0,0 7 0,0 0 0,0 0 0,0 0 0,0 0 0,0 0 0,0-1 0,0 1 0,0 0 0,0 0 0,0-7 0,0 5 0,0-5 0,0 7 0,0 0 0,0 0 0,0-1 0,0 1 0,0 12 0,0 8 0,6 8 0,-4 4 0,10 1 0,-10-5 0,4 12 0,0-12 0,-5 5 0,5-7 0,-6 0 0,0 0 0,0 1 0,0-1 0,0 0 0,0 7 0,0-5 0,0 12 0,0-12 0,0 5 0,0-7 0,0 0 0,0 1 0,-6-7 0,-1-1 0,-13-6 0,-2 0 0,-7 0 0,0 0 0,7 0 0,-5 0 0,12 0 0,-5 0 0,6 0 0,1 0 0,0 0 0,-7 0 0,5 0 0,-12 0 0,12 0 0,-5 5 0,7-3 0,0 4 0,0 0 0,-1-5 0,1 5 0,-7-6 0,5 0 0,-5 0 0,7 0 0,0 0 0,-7 0 0,5 0 0,-5 0 0,6 0 0,1 0 0,0 0 0,0 0 0,0 0 0,0 0 0,0 0 0,0 0 0,0 0 0,5-6 0,2-1 0,6-6 0,0 0 0,0-1 0,0-6 0,0 5 0,0-5 0,0 7 0,0 0 0,0 0 0,0 0 0,0 0 0,0-1 0,0 1 0,0 0 0,0 0 0,0 0 0,0 0 0,0 0 0,0-7 0,0 5 0,0-5 0,0 6 0,0 1 0,0 0 0,0 0 0,0 0 0,-5 0 0,3 0 0,-4 0 0,6 0 0,0-1 0,-6 7 0,5-5 0,-5 5 0,6-6 0,0 0 0,0 0 0,0 0 0,0 0 0,0 0 0,0-1 0,-6 7 0,5-5 0,-5 5 0,6-6 0,0 0 0,0 0 0,0 0 0,0 0 0,0 0 0,0-1 0,0-6 0,0 17 0,0-3 0,0 19 0,0 1 0,0-1 0,0 0 0,0 0 0,0 0 0,0 0 0,0 0 0,0 0 0,0 0 0,0 1 0,0-1 0,0 0 0,0 0 0,0 0 0,0 0 0,0 0 0,0 0 0,0 0 0,0 1 0,0-1 0,0 0 0,0 0 0,0 0 0,0 0 0,0 7 0,0-5 0,0 12 0,0-12 0,0 13 0,0-13 0,0 5 0,0-7 0,0 0 0,0 0 0,0 0 0,0 0 0,0 0 0,0 0 0,-6 1 0,5-1 0,-5 0 0,6 0 0,0 0 0,0 0 0,0 0 0,0 0 0,0 1 0,0-1 0,0 0 0,0 0 0,0 0 0,0 0 0,0 0 0,0 0 0,0 0 0,0 1 0,0-1 0,0 0 0,0 0 0,0-12 0,0-9 0,0-14 0,0-16 0,0 7 0,0-14 0,0 5 0,0-8 0,0 9 0,0 2 0,0 15 0,0-6 0,0 13 0,0-5 0,0 7 0,0 0 0,0 0 0,0-7 0,0 5 0,0-12 0,0 12 0,0-6 0,0 8 0,0 0 0,0 0 0,0 0 0,0 0 0,0 0 0,0 0 0,0 0 0,0-1 0,0 1 0,0 0 0,0 0 0,0 0 0,0 0 0,0 0 0,0 0 0,0 0 0,0-1 0,0 1 0,0 12 0,0 8 0,0 8 0,0 4 0,0 1 0,0 2 0,0 7 0,0 0 0,0 0 0,0 8 0,0-6 0,0 7 0,0-9 0,0 0 0,0-7 0,6-2 0,-5-7 0,5 0 0,-6 0 0,6 1 0,-5-1 0,5 0 0,-6 0 0,0 0 0,0 0 0,6 0 0,-5 7 0,5-5 0,-6 13 0,0-14 0,6 7 0,-4-8 0,3 0 0,-5 0 0,6-6 0,-4 5 0,4-5 0,-6 6 0,5 0 0,-3 0 0,4 1 0,-1-1 0,-3 0 0,4 0 0,0-6 0,-5 5 0,11-11 0,-5 5 0,6-6 0,0 0 0,0 0 0,0 0 0,1 0 0,-1 0 0,0 0 0,0 0 0,0 0 0,0 0 0,0 0 0,0 0 0,0 0 0,1 0 0,-1 0 0,0 0 0,0 0 0,0 0 0,0 0 0,0 0 0,0 0 0,0 0 0,1 0 0,-1 0 0,0-6 0,0 5 0,0-5 0,0 6 0,0 0 0,0 0 0,0 0 0,1 0 0,-1 0 0,0 0 0,0 0 0,0 0 0,0 0 0,0 0 0,0 0 0,0 0 0,1 0 0,-1 0 0,0 0 0,-6-6 0,-1-1 0,0 0 0,-5-5 0,11 11 0,-11-5 0,5 6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2:58.348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728 0 24575,'-22'0'0,"2"0"0,7 0 0,0 0 0,0 0 0,0 0 0,0 0 0,-1 0 0,1 0 0,0 0 0,0 0 0,0 0 0,0 0 0,0 0 0,0 0 0,0 0 0,-1 0 0,1 0 0,0 0 0,0 0 0,0 0 0,-7 0 0,5 0 0,-5 0 0,7 0 0,-1 0 0,1 0 0,0 0 0,0 0 0,0 0 0,0 0 0,0 0 0,0 0 0,0 0 0,-1 0 0,1 0 0,0 0 0,0 0 0,0 0 0,0 0 0,0 0 0,0 0 0,0 0 0,-8 0 0,7 0 0,-7 0 0,8 0 0,0 0 0,0 0 0,0 0 0,6 6 0,1 1 0,12 6 0,-5 1 0,11-1 0,-11 0 0,5 0 0,-6 0 0,0 0 0,6 0 0,-5 0 0,5 0 0,-6 1 0,0-1 0,6 0 0,-5 0 0,5 0 0,-6 0 0,0 7 0,0 2 0,0 0 0,0 6 0,6-14 0,-4 7 0,3-8 0,-5 0 0,0 0 0,0 0 0,0 0 0,0 0 0,0 0 0,0 1 0,0-1 0,0 0 0,0 0 0,0 0 0,0 0 0,0 0 0,0-11 0,6 2 0,1-10 0,7 6 0,-1-6 0,0 5 0,0-5 0,0 6 0,0 0 0,0-6 0,0 5 0,0-5 0,1 6 0,-1 0 0,0 0 0,0 0 0,0-6 0,0 5 0,0-5 0,0 6 0,0 0 0,1 0 0,-1 0 0,0 0 0,0 0 0,0 0 0,0 0 0,0 0 0,0 0 0,0 0 0,1 0 0,-1 0 0,0 0 0,0 0 0,0 0 0,0 0 0,0 6 0,0 1 0,0 6 0,1-6 0,-1 5 0,0-5 0,0 6 0,0 1 0,-6-1 0,5-6 0,-5 5 0,1-5 0,3 0 0,-4 5 0,1-5 0,3 6 0,-9 0 0,10 0 0,-11 1 0,11-1 0,-11 0 0,5 0 0,0-6 0,-5 5 0,5-5 0,-6 6 0,0 0 0,0 0 0,0 1 0,0-1 0,0 0 0,0 0 0,0 0 0,0 0 0,0 0 0,0 0 0,0 0 0,0 1 0,0-1 0,0 0 0,-6-6 0,-1 5 0,-6-5 0,0 0 0,5 5 0,-3-11 0,9 11 0,-9-5 0,3 1 0,-5 3 0,0-3 0,0 5 0,0 0 0,0 0 0,0 0 0,0 0 0,-1-6 0,7 5 0,-4-11 0,3 5 0,-5 0 0,0 1 0,0 1 0,-7 4 0,5-10 0,-12 11 0,12-12 0,-6 11 0,8-10 0,0 4 0,0-6 0,0 0 0,0 0 0,0 0 0,0 0 0,0 0 0,-1 0 0,-6 0 0,5 0 0,-5 0 0,7 0 0,0 0 0,0 0 0,0 0 0,0 0 0,0 0 0,-1 0 0,1 0 0,0 0 0,6-6 0,-5 4 0,11-9 0,-11 3 0,5-5 0,-6 0 0,5 0 0,-3 6 0,9-5 0,-3 5 0,5-6 0,0 0 0,0 0 0,0-1 0,0 1 0,0 0 0,0 0 0,0 0 0,0 0 0,0 0 0,0 0 0,0-8 0,-13 12 0,9 2 0,-8 15 0,12 5 0,0 0 0,0 0 0,0 0 0,0 0 0,0 0 0,0 0 0,0 1 0,0-1 0,5-6 0,-3 5 0,9-11 0,-3 11 0,5-11 0,-6 11 0,5-11 0,-11 11 0,11-11 0,-5 5 0,0 0 0,5-5 0,-10 11 0,9-10 0,-3 9 0,5-9 0,0 9 0,0-9 0,0 4 0,0-1 0,0-3 0,0 4 0,0-6 0,1 6 0,-1-5 0,0 5 0,0-6 0,0 0 0,0 0 0,0 0 0,0 0 0,0 0 0,1 0 0,-1 0 0,0 0 0,0 0 0,0 0 0,0 0 0,0 0 0,0 0 0,0 0 0,1 0 0,-1 0 0,0 0 0,0 0 0,0 0 0,0 0 0,0 0 0,0 0 0,0-6 0,1 5 0,-1-11 0,0 10 0,0-9 0,-6 4 0,-1-7 0,-6 1 0,0 0 0,0 0 0,0 0 0,0-7 0,0 5 0,0-5 0,0 7 0,0-1 0,0 1 0,0 0 0,0 0 0,0 0 0,0 0 0,0 0 0,0 0 0,0 0 0,0-1 0,0 1 0,0 0 0,0 0 0,0 0 0,0 0 0,0 0 0,0 0 0,0 0 0,-6-1 0,5 1 0,-11 0 0,11 0 0,-11 0 0,5 6 0,-6-5 0,-1 5 0,1-6 0,0 5 0,0 3 0,0 5 0,6-6 0,-5 4 0,5-4 0,-6 6 0,5-5 0,-3 3 0,3-4 0,-5 6 0,0 0 0,0 0 0,0-5 0,0 3 0,0-4 0,-7 6 0,5 0 0,-6 0 0,8 0 0,0 0 0,0 0 0,0 0 0,0 0 0,0 0 0,0 0 0,0 0 0,-1 0 0,1 0 0,0 0 0,0 0 0,0 0 0,6-13 0,1 4 0,6-11 0,0 7 0,0 0 0,0 0 0,0-7 0,0 5 0,0-13 0,0 14 0,0-7 0,0 8 0,0-7 0,0 5 0,0-5 0,0 7 0,0 0 0,0 0 0,0 0 0,0-1 0,0 1 0,0 0 0,0 0 0,0 0 0,0 0 0,0 0 0,0 0 0,0 0 0,0-1 0,-13 1 0,10-1 0,-4 6 0,14 3 0,6 5 0,0 0 0,0 0 0,0 0 0,1 0 0,-1 0 0,0 0 0,0 0 0,0 0 0,0 0 0,0 0 0,0 0 0,0 0 0,1 0 0,-1 0 0,0 0 0,0 0 0,0 0 0,0 0 0,0 0 0,0 0 0,0 0 0,1 0 0,-1 0 0,0 0 0,0 0 0,0 0 0,0 0 0,0 0 0,0 0 0,0 0 0,1 0 0,-1 0 0,0 0 0,0 0 0,0 0 0,0 0 0,0 0 0,0 0 0,0-6 0,1 4 0,-1-3 0,0 5 0,0-6 0,0 4 0,0-4 0,0 6 0,-5-5 0,3 3 0,-15-4 0,2 6 0,-11 0 0,0 0 0,0 0 0,0 0 0,0 0 0,0 0 0,0 0 0,-1 0 0,1 0 0,0 0 0,0 0 0,0 0 0,0 0 0,0 0 0,0 0 0,0 0 0,-1 0 0,1-13 0,-1 10 0,1-10 0,0 13 0,-1 0 0,1 0 0,0 0 0,0 0 0,0 0 0,0 0 0,0 0 0,-7 0 0,5 0 0,-5-6 0,6 5 0,1-5 0,0 6 0,0 0 0,0 0 0,0 0 0,0 0 0,0 0 0,0 0 0,-1 0 0,1 0 0,0 0 0,0 0 0,12 0 0,8 0 0,7 0 0,5 0 0,-5 0 0,-1 0 0,0 0 0,7 0 0,-5 0 0,5 0 0,-7 0 0,0 0 0,0 0 0,0 0 0,1 0 0,-1 0 0,0 0 0,0 0 0,0 0 0,0 0 0,0 0 0,0 0 0,0 0 0,1-6 0,-1 5 0,0-5 0,0 6 0,0 0 0,0 0 0,0 0 0,0 0 0,0 0 0,1 0 0,-1 0 0,0 0 0,0 0 0,0 0 0,0 0 0,-11 0 0,-11 0 0,-6 0 0,-12 0 0,5 0 0,-7 0 0,0 0 0,0 0 0,0 0 0,0 0 0,7 0 0,-5 0 0,12 0 0,-13 0 0,13 0 0,-5 0 0,7 0 0,0 0 0,0 0 0,0 0 0,0 0 0,0 0 0,0 0 0,-1 0 0,7 6 0,-5 1 0,5 0 0,-6-1 0,0 0 0,0-4 0,0 3 0,0-5 0,0 0 0,5 6 0,-3-4 0,9 9 0,-4-3 0,6 5 0,0 0 0,0 0 0,0 0 0,0 0 0,0 0 0,0 0 0,0 1 0,0-1 0,0 0 0,0 0 0,0 0 0,0 0 0,0 0 0,0 0 0,0 0 0,0 1 0,0-1 0,0 0 0,0 0 0,0 0 0,0 0 0,0 0 0,0 0 0,0 0 0,0 1 0,0-1 0,0 0 0,0 0 0,6-6 0,1-1 0,7-6 0,-1 0 0,0 0 0,0 0 0,0 0 0,0 0 0,0 6 0,0-5 0,0 5 0,1-6 0,-1 0 0,0 0 0,0 0 0,0 0 0,0 0 0,0 0 0,0 0 0,0 0 0,1 0 0,-1 0 0,0 6 0,0 1 0,0 0 0,0 5 0,0-10 0,-6 9 0,5-9 0,-5 4 0,1-1 0,3-3 0,-3 4 0,-1-1 0,5-3 0,-5 4 0,6-6 0,0 6 0,0-5 0,0 5 0,0 0 0,1-5 0,-7 11 0,4-11 0,-3 5 0,-1 0 0,5 1 0,-11 6 0,11-5 0,-11 3 0,11-9 0,-11 9 0,11-9 0,-11 9 0,11-9 0,-10 10 0,3-5 0,-5 6 0,6 0 0,-4 0 0,9 0 0,-9 0 0,4 1 0,-1-1 0,-3 0 0,4 0 0,-6 0 0,6-6 0,-5 5 0,5-5 0,-6 6 0,6 0 0,-5 1 0,5-1 0,-6 0 0,0 0 0,0 0 0,6 0 0,-5 0 0,5 0 0,-6 0 0,0 1 0,-6-1 0,-1 0 0,0 0 0,-5 0 0,11 0 0,-11 0 0,10 0 0,-9-5 0,9 3 0,-9-9 0,9 9 0,-9-9 0,9 4 0,-4-6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3:16.551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410 240 24575,'-16'6'0,"3"2"0,7 5 0,5 0 0,-5 0 0,0 0 0,5 0 0,-11 0 0,11 0 0,-11 0 0,11 1 0,-11-1 0,10 0 0,-3 0 0,-1 0 0,-1 0 0,-1 0 0,-3-6 0,9 5 0,-4-5 0,6 7 0,-6-1 0,5 0 0,-11 0 0,5-6 0,0 5 0,-5-5 0,11 6 0,-11 0 0,11 0 0,-11 1 0,10-1 0,-9 0 0,9 0 0,-9 0 0,9 0 0,-4 0 0,1 0 0,-3 0 0,1 1 0,-5-7 0,11 4 0,-11-3 0,11 5 0,-11 0 0,11 0 0,-5 0 0,0 0 0,5 0 0,-11 1 0,10-1 0,-3 0 0,-1 0 0,4 0 0,-9 0 0,9 0 0,-9 0 0,9 0 0,-4 1 0,0-7 0,5 4 0,-5-3 0,6 5 0,0 0 0,0 0 0,-6 0 0,5 0 0,-5 0 0,6 1 0,0-1 0,0 0 0,0 0 0,-6 0 0,5 0 0,-5 0 0,6 0 0,0 0 0,0 1 0,0-1 0,0 0 0,0 0 0,0 0 0,0 0 0,0 0 0,0 0 0,0 0 0,0 1 0,0-1 0,6 0 0,1 0 0,6 0 0,0 0 0,0-6 0,-5 5 0,3-5 0,-3 1 0,-1 3 0,5-9 0,-11 9 0,11-9 0,-5 9 0,6-3 0,0 5 0,-6 0 0,5-6 0,-5 5 0,7-5 0,-1 1 0,-6 3 0,5-9 0,-5 9 0,6-9 0,0 4 0,0-1 0,0-3 0,0 4 0,1-6 0,-1 5 0,0-3 0,0 4 0,0-6 0,0 0 0,0 6 0,0-5 0,0 5 0,1-6 0,-1 0 0,0 0 0,0 0 0,0 0 0,0 0 0,0 0 0,0 0 0,0 0 0,1 0 0,-7-6 0,4-1 0,-9-6 0,10-8 0,-4 7 0,5-7 0,1 1 0,-1 5 0,2-12 0,-2 12 0,1-5 0,-1 7 0,0 6 0,0-5 0,-6 5 0,-1-6 0,-6-1 0,0 1 0,0 0 0,0 0 0,0 0 0,0 0 0,0 0 0,0 0 0,-6 0 0,-1-1 0,-6 1 0,6 0 0,-5 6 0,5-5 0,-6 5 0,5-6 0,-3 6 0,3 1 0,1 0 0,-4 4 0,3-9 0,-5 9 0,0-9 0,0 9 0,0-4 0,0 6 0,0 0 0,-1 0 0,1 0 0,0 0 0,0 0 0,0 0 0,-7 0 0,5 0 0,-5 0 0,7 0 0,0 0 0,-1 0 0,1 0 0,0 0 0,0 0 0,0 0 0,0 0 0,0 0 0,0 0 0,0 0 0,5 6 0,2 2 0,6 5 0,-5 0 0,3 0 0,-10 0 0,5-6 0,0 5 0,-5-5 0,11 6 0,-11-5 0,11 3 0,-5-3 0,0-1 0,5-7 0,-5-7 0,6-7 0,0 1 0,0 0 0,0 0 0,0 0 0,0 0 0,0 0 0,0 0 0,6 0 0,1-1 0,0 1 0,5 0 0,-5 6 0,0-5 0,5 11 0,-11-11 0,11 11 0,-5-5 0,1 0 0,3 5 0,-3-5 0,5 6 0,0-6 0,0 4 0,0-9 0,0 9 0,0-3 0,0-1 0,1 4 0,-1-4 0,0 6 0,0 0 0,0 0 0,0 0 0,0 0 0,0 0 0,7 0 0,-5-5 0,13 3 0,-13-4 0,12 6 0,-12-6 0,5 5 0,-7-5 0,0 6 0,7 0 0,-5 0 0,5 0 0,-7 0 0,1 0 0,-1 0 0,0 0 0,0 0 0,7 0 0,-5 0 0,5 0 0,-7 0 0,0 0 0,1 0 0,-7 6 0,-1 1 0,-6 6 0,0 1 0,0-1 0,0 0 0,0 0 0,5 0 0,-3 0 0,4 0 0,0 0 0,-5 0 0,5 1 0,-6-1 0,0 0 0,0 0 0,0 0 0,0 0 0,0 0 0,0 0 0,0 0 0,0 1 0,0-1 0,0 0 0,0 0 0,0 0 0,0 0 0,0 0 0,0 0 0,0 0 0,0 1 0,0-1 0,0 0 0,0 0 0,-6 0 0,5 0 0,-11-6 0,10 5 0,-9-5 0,9 6 0,-9-5 0,3 3 0,1-3 0,-5-1 0,5 5 0,-6-5 0,0 6 0,0 0 0,0-6 0,0 5 0,0-5 0,-1 6 0,1-5 0,0 3 0,0-9 0,0 4 0,6-1 0,-5-3 0,5 4 0,-6-6 0,-1 6 0,1-5 0,-7 11 0,5-10 0,-12 11 0,12-12 0,-12 12 0,12-11 0,-5 10 0,7-10 0,0 4 0,-1-6 0,1 0 0,0 0 0,0 0 0,0 0 0,0 0 0,-7 0 0,5 0 0,-5 0 0,7 0 0,-1 0 0,1 0 0,0 0 0,0 0 0,0 0 0,0 0 0,6-6 0,-5-2 0,5-5 0,-6 0 0,-1 0 0,1 0 0,6 0 0,-5 6 0,11-5 0,-11 5 0,11-6 0,-5-1 0,0 1 0,5 0 0,-5 0 0,6 0 0,0-7 0,0 5 0,-6-5 0,5 0 0,-5 5 0,0-6 0,4 1 0,-3 5 0,5-5 0,0 7 0,0 0 0,0 0 0,0-7 0,0-2 0,0 0 0,0 2 0,0 6 0,0 1 0,0 0 0,0 0 0,0 0 0,0 0 0,0 0 0,0 0 0,0 0 0,0-1 0,0 1 0,0 0 0,0 0 0,0 0 0,0 0 0,5 0 0,3 0 0,-1 0 0,-1-1 0,0 1 0,1 0 0,0 0 0,5 0 0,-11 0 0,11 0 0,-11 0 0,11 5 0,-10-3 0,3 3 0,1-5 0,2 0 0,-1 0 0,4 0 0,-9 0 0,10 6 0,-5-5 0,0 5 0,5-6 0,-5-1 0,0 1 0,5 6 0,-10-5 0,9 5 0,-4-6 0,1 0 0,3 0 0,-9 0 0,9 0 0,-3-1 0,-1 1 0,5 0 0,-5 0 0,6 0 0,0 0 0,-5 0 0,3 0 0,-9 0 0,9 5 0,-9-3 0,4 3 0,-1 1 0,-3-5 0,4 5 0,-6-6 0,5 6 0,-3-5 0,10 5 0,-11-6 0,11 0 0,-11-1 0,5 1 0,0 0 0,-5 0 0,11 0 0,-11 0 0,5 0 0,0 0 0,-4 0 0,9-1 0,-9 1 0,9 0 0,-9 0 0,9 0 0,-9 0 0,4 0 0,-6 0 0,5 5 0,3 3 0,5 5 0,-6-6 0,5 4 0,-11 2 0,5 8 0,-12 5 0,5 0 0,-11 0 0,11 0 0,-5 0 0,0-6 0,5 5 0,-5-5 0,6 6 0,0 1 0,-6-7 0,4 4 0,-3-3 0,-1 5 0,4 0 0,-3 0 0,-1 0 0,4 0 0,-9 0 0,9 1 0,-4-1 0,1-6 0,3 5 0,-4-5 0,0 0 0,5 5 0,-5-5 0,0 6 0,5 0 0,-11 0 0,11 1 0,-11-1 0,11 0 0,-11 0 0,10 0 0,-3 0 0,-1-6 0,4 5 0,-9-5 0,9 6 0,-4 1 0,1-7 0,3 4 0,-9-3 0,9 5 0,-10 0 0,5 0 0,0 0 0,-5 0 0,11 0 0,-11 1 0,11-1 0,-11 0 0,10 0 0,-3 0 0,-1-6 0,4 5 0,-3-5 0,-1 6 0,-2 0 0,1 1 0,-4-1 0,9 0 0,-10 0 0,11 0 0,-11 0 0,11 0 0,-11 0 0,11 0 0,-5 1 0,0-1 0,5 0 0,-5 0 0,0 0 0,4 0 0,-3 0 0,-1 0 0,4 0 0,-3 1 0,5-1 0,-6 0 0,4 0 0,-4 0 0,1 0 0,3 0 0,-4 0 0,6 0 0,-6 1 0,5-1 0,-5 0 0,6 0 0,0 0 0,0 0 0,0 0 0,0 0 0,0 0 0,0 1 0,0-1 0,0 0 0,0 0 0,0 0 0,0 0 0,0 0 0,0 0 0,0 0 0,0 1 0,0-1 0,0 0 0,0 0 0,0 0 0,0 0 0,6-6 0,-5 5 0,11-5 0,-5 6 0,7 1 0,-1-7 0,0 5 0,0-11 0,0 11 0,0-11 0,0 11 0,0-11 0,0 5 0,1-6 0,-1 0 0,0 0 0,0 0 0,0 0 0,0 0 0,0 0 0,0 0 0,0 0 0,1 0 0,-1 0 0,0 0 0,0 0 0,0 0 0,0 0 0,0 0 0,0 0 0,0 0 0,1 0 0,-1 0 0,7-6 0,2 4 0,0-10 0,-2 4 0,0 1 0,-5 1 0,5 0 0,-7 5 0,-5-11 0,3 11 0,-9-11 0,4 5 0,-1-6 0,-3 0 0,10 0 0,-11-1 0,11 7 0,-11-4 0,5 3 0,0-5 0,-5 0 0,5 0 0,0-7 0,-4 5 0,5-12 0,-7 12 0,5-5 0,-3-1 0,4 6 0,-6-5 0,0 7 0,0 0 0,0 0 0,0 0 0,0-7 0,0 5 0,0-5 0,0 6 0,0 1 0,0 0 0,0 0 0,0 0 0,0 0 0,0 0 0,0 0 0,0 0 0,-6 5 0,-1-3 0,-7 3 0,1 1 0,0-5 0,0 11 0,6-11 0,-5 11 0,5-11 0,-6 11 0,0-5 0,0 6 0,-1-6 0,1 5 0,0-5 0,0 6 0,0 0 0,0 0 0,0 0 0,-7 0 0,5 0 0,-6 0 0,8 0 0,0 0 0,0 0 0,0 0 0,0 0 0,-7 0 0,5 0 0,-12 0 0,12 0 0,-5 0 0,6 0 0,1 0 0,0 0 0,0 0 0,6 6 0,1 1 0,12 0 0,1-1 0,6-6 0,0 0 0,0 0 0,1 0 0,-1 0 0,0 0 0,7 0 0,-5 0 0,12 0 0,-5 0 0,0 0 0,5 0 0,-5 0 0,7 6 0,-7-4 0,6 5 0,-14-2 0,14-3 0,-13 4 0,5-1 0,-7-3 0,0 10 0,0-11 0,0 11 0,-6-5 0,5 0 0,-10 5 0,9-5 0,-3 0 0,-1 5 0,-1-5 0,-1 7 0,-3-1 0,10 0 0,-11 0 0,5 0 0,-6 0 0,6 0 0,-5 0 0,5 0 0,-6 1 0,0-1 0,0 0 0,0 0 0,0 0 0,0 0 0,0 0 0,0 0 0,0 0 0,0 1 0,0-1 0,0 0 0,0 0 0,0 0 0,0 0 0,0 0 0,0 0 0,-6 0 0,5 1 0,-11-7 0,5 4 0,-6-3 0,-8 5 0,7 1 0,-7-1 0,8 1 0,0-7 0,0 5 0,0-11 0,0 11 0,0-5 0,0 0 0,-1-1 0,1 0 0,0-5 0,0 5 0,-7-6 0,5 6 0,-5-5 0,7 5 0,0-6 0,0 0 0,-1 0 0,1 0 0,0 0 0,0 0 0,0 0 0,0 0 0,0 0 0,0 0 0,0 0 0,-1 0 0,1 0 0,0 0 0,0 0 0,0 0 0,0 0 0,0 0 0,0 0 0,0 0 0,-1 0 0,1 0 0,0 0 0,0 0 0,0 0 0,6-6 0,-5 5 0,11-11 0,-11 11 0,10-11 0,-9 5 0,9-13 0,-9 5 0,9-5 0,-9 7 0,9-8 0,-10 6 0,5-5 0,0 0 0,1 5 0,6-12 0,-6 5 0,4-7 0,-4 0 0,6 0 0,0 0 0,0 0 0,0 0 0,0 0 0,0 0 0,0 0 0,0 7 0,0-6 0,0 6 0,0 0 0,0-5 0,0 12 0,0-12 0,0 12 0,0-12 0,0 12 0,5-5 0,-3 0 0,4 5 0,0-5 0,-5-1 0,11 1 0,-11-2 0,11 3 0,-11 6 0,5 0 0,0 0 0,-5 0 0,11 0 0,-11-1 0,11 1 0,-4-7 0,5 5 0,-5-5 0,4 7 0,-11 0 0,11 6 0,-11-5 0,11 10 0,-11-9 0,5 3 0,0 1 0,1-4 0,7 3 0,-1-5 0,0 6 0,-6-5 0,5 11 0,-11-11 0,11 11 0,-11-11 0,11 11 0,-11-11 0,5 5 0,0-1 0,-5-3 0,5 3 0,-6-5 0,6 6 0,-4-5 0,3 5 0,1-6 0,-4 0 0,4 0 0,-1 0 0,-3-1 0,9 7 0,-9-4 0,10 3 0,-5-5 0,0 0 0,5 6 0,-11-5 0,5 5 0,0-6 0,-5 0 0,11-1 0,-11 1 0,11 0 0,-10 0 0,9 6 0,-3 1 0,-1 0 0,4 5 0,-9-11 0,10 11 0,-11-11 0,11 10 0,-11-9 0,11 9 0,-11-9 0,11 9 0,-11-9 0,11 9 0,-11-9 0,11 9 0,-5-10 0,1 5 0,3 0 0,-9-5 0,4 17 0,-6-4 0,-6 6 0,4 5 0,-3-5 0,-1 1 0,4 3 0,-4-4 0,6 7 0,-5-7 0,3 4 0,-4-3 0,0-1 0,5 5 0,-5-5 0,0 6 0,5 0 0,-5 0 0,0 0 0,5 1 0,-5-1 0,0 0 0,5 0 0,-11 0 0,11 0 0,-5 0 0,0 0 0,4 0 0,-9 1 0,9-1 0,-3 0 0,5 0 0,0 0 0,-6-6 0,4 5 0,-4-5 0,6-5 0,0-4 0,0-11 0,0 0 0,0 0 0,0 0 0,0-7 0,6 5 0,-4-5 0,10-1 0,-10 6 0,4-5 0,0 7 0,-5 0 0,11 0 0,-5 0 0,6 0 0,-5 0 0,-2-1 0,-1 7 0,-3-4 0,4 3 0,-1 1 0,3-5 0,5 5 0,0-6 0,-6 0 0,-7 6 0,-7 1 0,0 12 0,1 1 0,0 6 0,5 0 0,-5 0 0,0-6 0,4 5 0,-9-5 0,9 6 0,-9 1 0,9-1 0,-4 0 0,1 0 0,3 0 0,-4 0 0,0 0 0,5 0 0,-5 0 0,0-5 0,5 3 0,-5-3 0,0 5 0,5 0 0,-5 0 0,0 0 0,5 0 0,-11 0 0,11 0 0,-11 1 0,10-1 0,-3 0 0,-1 0 0,4 7 0,-9-5 0,9 5 0,-9-7 0,9 8 0,-10-7 0,5 7 0,0-8 0,-5 0 0,11 0 0,-11 6 0,11-5 0,-11 5 0,11-6 0,-5 1 0,0-1 0,-1 0 0,-1 0 0,-3 0 0,9 0 0,-4 0 0,1-5 0,3 3 0,-4-4 0,0 1 0,5 3 0,-5-3 0,6 5 0,0 0 0,0-6 0,0-1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3:37.372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1 1 24575,'13'0'0,"0"0"0,0 0 0,0 0 0,0 0 0,1 0 0,-1 0 0,0 0 0,0 0 0,0 0 0,0 0 0,0 0 0,0 0 0,0 0 0,1 0 0,-1 0 0,0 0 0,0 0 0,0 0 0,0 0 0,0 0 0,0 0 0,0 0 0,1 0 0,-1 0 0,0 0 0,0 0 0,0 0 0,0 6 0,0-5 0,0 5 0,0-6 0,1 0 0,-1 6 0,0-5 0,0 5 0,0-6 0,0 0 0,0 0 0,0 6 0,0-5 0,-11 5 0,-4-6 0,-5 6 0,1 1 0,6 7 0,-6-1 0,5 0 0,-11 7 0,10 2 0,-11 7 0,12 0 0,-12-7 0,12 5 0,-5-5 0,0 0 0,5-2 0,-11-7 0,11 1 0,-5-1 0,6 0 0,0 0 0,-6-6 0,5 5 0,-5-5 0,0 6 0,4 0 0,-3 0 0,-2 8 0,6-6 0,-12 5 0,12 0 0,-11-5 0,11 5 0,-5-7 0,6 0 0,0 0 0,-6 0 0,5 1 0,-5-1 0,6 0 0,-6 0 0,4 0 0,-3 0 0,-1 0 0,4 0 0,-3 0 0,5 8 0,-6-7 0,4 7 0,-4-8 0,6 0 0,0 0 0,0 0 0,-5 0 0,3 0 0,-4 0 0,6 1 0,0-1 0,0 0 0,-6-6 0,5 5 0,-5-5 0,6 6 0,0 0 0,0 0 0,0 0 0,0 1 0,0-1 0,0 0 0,0 0 0,0 0 0,0 0 0,-6 0 0,5 0 0,-11 0 0,11-11 0,-5-4 0,6-11 0,0 0 0,0 0 0,0 0 0,0 0 0,0-7 0,0 5 0,0-5 0,6 7 0,-5-1 0,12-6 0,-12 5 0,11-5 0,-10 7 0,10-7 0,-4 5 0,0-5 0,-3 7 0,1 0 0,-4-8 0,9 6 0,-9-5 0,4 7 0,-6 0 0,0 0 0,0 0 0,5 0 0,-3 0 0,4 0 0,0-1 0,-5 1 0,5 0 0,-6 0 0,6 0 0,-5 0 0,11 0 0,-11 0 0,5 0 0,-6-1 0,6 1 0,-5 0 0,11 0 0,-11 0 0,11 0 0,-10 0 0,3 0 0,1 5 0,-4-3 0,3 3 0,-5-5 0,0 0 0,0 0 0,0 0 0,6 6 0,-4-5 0,4 5 0,-6-6 0,0 0 0,0-1 0,0 1 0,0 0 0,0 0 0,0 0 0,0 0 0,0 0 0,0 0 0,0-1 0,0 1 0,0 0 0,0-7 0,-6 11 0,-2-4 0,-5 13 0,0 0 0,0 0 0,0 0 0,0 0 0,0 0 0,0 0 0,0 0 0,-1 0 0,1 0 0,0 0 0,0 0 0,0 0 0,0 0 0,0 0 0,0 0 0,0 0 0,-1 0 0,1 0 0,0 0 0,0 0 0,0 0 0,0 0 0,0 0 0,0 0 0,0 0 0,-1 0 0,1 0 0,0 0 0,0 0 0,0 0 0,0 0 0,0 0 0,0 0 0,11 0 0,10 0 0,6 0 0,5 0 0,-6 0 0,0 0 0,0 0 0,0-6 0,1 5 0,-1-5 0,0 6 0,0-6 0,0 5 0,0-5 0,0 6 0,0 0 0,0 0 0,1 0 0,-1-6 0,0 5 0,7-5 0,-5 6 0,5 0 0,-7 0 0,0 0 0,0 0 0,1 0 0,-1 0 0,0 0 0,0 0 0,0 0 0,0 0 0,0 0 0,0 0 0,0 0 0,1 0 0,-7 6 0,-1 1 0,-6 6 0,0 0 0,0 0 0,0 0 0,0 0 0,0 1 0,0-1 0,0 0 0,0 7 0,0-5 0,0 12 0,0-12 0,0 5 0,0 0 0,0-5 0,0 5 0,0-6 0,0-1 0,0 0 0,0 0 0,0 0 0,0 7 0,0-5 0,0 5 0,0 0 0,0-5 0,0 6 0,0-8 0,-7 7 0,6-5 0,-6 5 0,1-7 0,5 0 0,-11 0 0,11 0 0,-11 0 0,11 1 0,-5-1 0,0 0 0,4 0 0,-3 0 0,-1 0 0,4 0 0,-9 0 0,3 0 0,1 1 0,-5-1 0,5 0 0,0 0 0,-5 0 0,11 0 0,-11 0 0,11 0 0,-11 0 0,5 1 0,-1-1 0,-3 0 0,9 0 0,-9-6 0,9 5 0,-9-5 0,3 0 0,1 5 0,1-5 0,0 1 0,5 3 0,-5-3 0,6 5 0,0 0 0,0 0 0,0 0 0,0 0 0,0 0 0,0 0 0,0 1 0,0-1 0,0 0 0,0 0 0,0-12 0,0-8 0,0-15 0,0 2 0,0-8 0,0 14 0,7-14 0,1 6 0,0 0 0,5-5 0,-12 12 0,11-5 0,-10 7 0,4 0 0,-6 0 0,6-8 0,-4 7 0,4-7 0,-6 8 0,7-7 0,-6 5 0,6-5 0,-1 7 0,-5 0 0,11 0 0,-11 0 0,5-1 0,0 1 0,-5 0 0,11 0 0,-11 0 0,11 6 0,-10-12 0,-2 16 0,-8-10 0,-5 13 0,0 0 0,0 0 0,0 0 0,0 0 0,0 0 0,-1 0 0,1 0 0,0 0 0,0 0 0,0 0 0,0 0 0,0 0 0,0 0 0,0 0 0,-1 0 0,1 0 0,0 0 0,0 0 0,0 0 0,0 0 0,0 0 0,0 0 0,11 0 0,10 0 0,6 0 0,5 0 0,-6 0 0,0 0 0,0 0 0,0 0 0,1 0 0,-1 0 0,0 0 0,0 0 0,0 0 0,0 0 0,0 0 0,0 0 0,0 0 0,1 0 0,-1 0 0,0 0 0,0 0 0,0 0 0,0 0 0,0 0 0,0 0 0,0 0 0,1 0 0,-1 0 0,0 0 0,0 0 0,0 0 0,0 0 0,0 0 0,0 0 0,0 0 0,1 0 0,-1 0 0,0 0 0,0 0 0,0 0 0,0 0 0,0 0 0,0 0 0,0 0 0,1 0 0,-13 0 0,-8 0 0,-8 0 0,-4 0 0,6 0 0,0 0 0,0 0 0,0 0 0,0 0 0,0 0 0,-1 0 0,1 0 0,0 0 0,0 0 0,0 0 0,0 0 0,0 0 0,0 0 0,0 0 0,-1 0 0,1 0 0,0 0 0,0 0 0,0 0 0,0 0 0,0 0 0,0 0 0,0 0 0,-1 0 0,-6 0 0,5 0 0,-5 0 0,7 0 0,0 0 0,0 0 0,0 0 0,11 0 0,10 0 0,6 0 0,5 0 0,-6 0 0,0 0 0,0 0 0,1 0 0,-1 0 0,0 0 0,0 0 0,0 0 0,0 0 0,0 0 0,0 0 0,0 0 0,1 0 0,6 0 0,-5 0 0,5 0 0,-7 0 0,0 0 0,0 0 0,0 0 0,0 0 0,-5-6 0,-3-1 0,-5-6 0,0 0 0,6-1 0,-4 1 0,4 0 0,-1 6 0,-3-5 0,4 5 0,-6-6 0,6 0 0,-5 0 0,5-1 0,-6 1 0,0 0 0,6 6 0,-5-5 0,5 5 0,-6-6 0,0 0 0,0 0 0,0 0 0,0-1 0,0 1 0,6 6 0,-5-5 0,5 5 0,-6-6 0,0 0 0,0 0 0,0-7 0,0 5 0,0-5 0,0 6 0,0 1 0,-6 6 0,-1 1 0,-6 6 0,0 0 0,0 0 0,-1 0 0,1 0 0,0 0 0,0 0 0,0 0 0,0 0 0,0 0 0,0 0 0,0 0 0,-1 0 0,1 0 0,0 0 0,0 0 0,0 0 0,0 0 0,0 0 0,0 0 0,0 0 0,-1 0 0,1 0 0,0 0 0,0 0 0,0 0 0,0 0 0,0 0 0,0 0 0,0 0 0,-1 0 0,1 0 0,0 0 0,0 0 0,0 0 0,0 0 0,0 0 0,0 0 0,0 0 0,-1 0 0,13 0 0,8 0 0,8 0 0,4 0 0,-6 0 0,0 0 0,0 0 0,0 0 0,0 0 0,0 0 0,1 0 0,-1 0 0,0 0 0,0 0 0,0 0 0,0 0 0,0 0 0,0 0 0,0 0 0,1 0 0,-1-13 0,1 10 0,-1-10 0,0 13 0,1 0 0,-1 0 0,0 0 0,0 0 0,0 0 0,0 0 0,0 0 0,0 0 0,0 0 0,1 0 0,-1 0 0,0 0 0,0 0 0,0 0 0,0 0 0,0 0 0,0 0 0,0 0 0,-5 6 0,-2 1 0,-6 6 0,0 1 0,0-1 0,0 0 0,0 0 0,0 0 0,0 0 0,0 0 0,0 0 0,0 0 0,0 1 0,0-1 0,0 0 0,0 0 0,0 0 0,0 0 0,0 0 0,0 0 0,-6 0 0,4 1 0,-4-1 0,1 0 0,3 0 0,-9 0 0,9 0 0,-10-6 0,11 5 0,-5-5 0,6 6 0,-6 1 0,5-1 0,-11 0 0,11 0 0,-11 0 0,11 0 0,-5 0 0,0-6 0,4 5 0,-3-5 0,-1 7 0,4-1 0,-3 0 0,-1-6 0,4 5 0,-4-5 0,6 6 0,-5 0 0,3 0 0,-9 0 0,9 1 0,-10-1 0,11 0 0,-11 0 0,11 0 0,-5 0 0,6 0 0,-6-6 0,5 5 0,-5-5 0,0 1 0,5 3 0,-5-3 0,0 5 0,4 0 0,-9-6 0,9 5 0,-3-5 0,-1 0 0,4 5 0,-4-5 0,6 1 0,0-3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9T13:24:00.956"/>
    </inkml:context>
    <inkml:brush xml:id="br0">
      <inkml:brushProperty name="width" value="0.10583" units="cm"/>
      <inkml:brushProperty name="height" value="0.10583" units="cm"/>
      <inkml:brushProperty name="color" value="#FFFFFF"/>
    </inkml:brush>
  </inkml:definitions>
  <inkml:trace contextRef="#ctx0" brushRef="#br0">174 460 24575,'-13'7'0,"10"5"0,-10-5 0,7 1 0,4 3 0,-9-9 0,9 9 0,-9-9 0,3 4 0,1-1 0,-5-3 0,11 10 0,-5-5 0,0 0 0,5 5 0,-11-11 0,11 11 0,-11-11 0,11 11 0,-5-5 0,0 1 0,4 3 0,-3-3 0,5 5 0,-6-6 0,4 5 0,-3-5 0,5 6 0,0 0 0,0 0 0,0 0 0,0 0 0,0 1 0,0-1 0,0 0 0,-6 0 0,4 0 0,-4 0 0,6 0 0,0 0 0,0 0 0,0 1 0,0-1 0,0 0 0,0 0 0,0 0 0,0 0 0,0 0 0,0 0 0,6 0 0,-4 1 0,9-7 0,-9 4 0,9-9 0,-3 4 0,5-6 0,-6 6 0,5-5 0,-5 11 0,6-11 0,-6 11 0,5-11 0,-5 5 0,1 0 0,3-5 0,-3 5 0,-1 0 0,5-4 0,-5 3 0,6-5 0,-6 6 0,5-4 0,-5 3 0,6-5 0,0 0 0,1 0 0,-1 0 0,0 0 0,0 0 0,0 0 0,0 0 0,0 0 0,0 0 0,0 0 0,1 0 0,-1 0 0,0 0 0,0 0 0,0 0 0,0 0 0,0 0 0,0 0 0,0 0 0,1 0 0,-1 0 0,0 0 0,0 0 0,0 0 0,0 0 0,-6-5 0,-1-3 0,0 1 0,-4-5 0,3 5 0,-5-6 0,0 0 0,0 0 0,0 0 0,0 0 0,0-1 0,0 1 0,0 0 0,0 0 0,0 0 0,0 0 0,0 0 0,0 0 0,0 0 0,0-1 0,6 7 0,-4-4 0,3 3 0,-5-5 0,0 0 0,0 0 0,0 0 0,0 0 0,0 0 0,0-1 0,0 1 0,0 0 0,-5 6 0,3-5 0,-9 11 0,3-11 0,-5 11 0,0-11 0,0 11 0,0-11 0,0 10 0,0-9 0,-1 9 0,7-9 0,-4 9 0,3-4 0,1 1 0,-5 3 0,11-10 0,-11 11 0,5-11 0,-6 11 0,5-11 0,-3 11 0,4-11 0,-7 11 0,7-11 0,-5 11 0,5-5 0,0 0 0,-5 4 0,5-3 0,-6 5 0,6-6 0,-5 4 0,5-3 0,-6 5 0,5-6 0,-3 4 0,3-4 0,-5 1 0,0 3 0,0-4 0,6 0 0,-5 5 0,11-11 0,-11 11 0,10-11 0,-9 11 0,9-11 0,-9 11 0,9-11 0,-9 5 0,9-6 0,-4 0 0,0 5 0,5-3 0,-5 3 0,0-5 0,5 0 0,-5 0 0,6 0 0,0 0 0,0 0 0,0 0 0,0-1 0,0 1 0,0 0 0,0 0 0,0 0 0,0 0 0,0 0 0,0 0 0,0 0 0,6 5 0,-5-3 0,5 3 0,0 1 0,-5-5 0,11 11 0,-10-11 0,9 11 0,-9-11 0,9 5 0,-3 0 0,-1-5 0,5 10 0,-5-9 0,6 9 0,0-9 0,0 9 0,0-4 0,0 6 0,1 0 0,-1 0 0,0 0 0,0 0 0,0 0 0,0 0 0,0 0 0,0 0 0,0 0 0,1 0 0,-1 0 0,0 0 0,0 0 0,0 0 0,0 0 0,0 0 0,0 0 0,0 0 0,1 0 0,-1 6 0,0-4 0,-6 9 0,5-9 0,-5 4 0,0-1 0,5-3 0,-11 10 0,11-11 0,-5 5 0,6 0 0,-5 1 0,3 0 0,-9 5 0,9-5 0,-9 6 0,4 0 0,-6 1 0,0-1 0,0 0 0,0 0 0,0 0 0,0 0 0,0 0 0,0 0 0,0 0 0,0 1 0,0-1 0,0 0 0,0 0 0,0 0 0,0 0 0,0 0 0,0 0 0,0 0 0,0 1 0,0-1 0,0 0 0,0 0 0,0 0 0,0 0 0,0 0 0,0 0 0,0 0 0,0 1 0,0-1 0,0 0 0,0 0 0,0 0 0,0 0 0,-6 0 0,4 0 0,-9 0 0,9 1 0,-3-1 0,-1-6 0,-2-1 0,-5-6 0,6-6 0,7 4 0,2-9 0,9 4 0,-9-7 0,3 1 0,1 0 0,-4 0 0,9 6 0,-9-5 0,4 5 0,-6-6 0,0 0 0,0 0 0,0-1 0,6-6 0,-4 5 0,4-5 0,-6 0 0,0 5 0,0-12 0,0 12 0,0-5 0,6 7 0,-5 0 0,5-1 0,-6 1 0,0 0 0,0 0 0,6 0 0,-4 0 0,3 0 0,-5 0 0,0 0 0,0-1 0,0 1 0,0 0 0,0 0 0,0 0 0,0 0 0,0 0 0,0 0 0,0 0 0,-5 5 0,-3 2 0,-5 6 0,0-5 0,0 3 0,0-4 0,0 6 0,0 0 0,0 0 0,-1 0 0,1 0 0,0 0 0,0 0 0,0 0 0,0 0 0,0 0 0,0 0 0,0 0 0,-1 0 0,1 0 0,0 0 0,0 0 0,0 0 0,0 0 0,0 0 0,0 0 0,0 0 0,-1 0 0,1 0 0,0 0 0,0 0 0,0 0 0,0 0 0,0 0 0,0 0 0,0 0 0,-1 0 0,1 0 0,6 6 0,1 1 0,6 7 0,0-1 0,0 0 0,0 0 0,0 0 0,0 0 0,0 0 0,0 0 0,0 0 0,0 1 0,0-1 0,0 0 0,0 0 0,0 0 0,0 0 0,0 0 0,0 0 0,0 0 0,0 1 0,0-1 0,6-6 0,-5 5 0,5-5 0,-6 6 0,0 0 0,0 0 0,0 0 0,0 0 0,0 1 0,6-1 0,-4 0 0,3 0 0,-5 0 0,6 0 0,-4 0 0,9-6 0,-9 5 0,9-10 0,-3 9 0,5-9 0,-6 9 0,5-9 0,-5 4 0,0-1 0,5-3 0,-11 10 0,11-11 0,-5 11 0,7-5 0,-1 6 0,0-6 0,0 5 0,0-11 0,0 11 0,0-5 0,0 1 0,-5 3 0,3-9 0,-9 9 0,9-9 0,-3 4 0,5 0 0,0-5 0,0 5 0,-6 0 0,5-5 0,-5 5 0,6 0 0,0-5 0,1 11 0,-1-11 0,0 11 0,0-11 0,-6 11 0,5-10 0,-5 3 0,6 1 0,0-4 0,-5 9 0,3-9 0,-3 9 0,5-9 0,-6 10 0,5-11 0,-11 11 0,11-11 0,-11 11 0,11-11 0,-11 11 0,5-5 0,-6 6 0,0 0 0,0 1 0,0-1 0,0 0 0,0 0 0,0 0 0,0 0 0,0 0 0,0 0 0,0 0 0,0 1 0,0-1 0,0 0 0,0 0 0,0 0 0,-6-6 0,-1 5 0,0-5 0,-5 1 0,5 3 0,-6-9 0,0 9 0,-1-9 0,1 4 0,6-1 0,-5-3 0,5 9 0,-6-9 0,0 10 0,0-11 0,0 11 0,0-11 0,-1 5 0,1-6 0,0 6 0,0-5 0,0 5 0,0-6 0,0 0 0,0 0 0,0 0 0,-1 0 0,1 0 0,0 0 0,0 0 0,0 0 0,0 0 0,0 0 0,0 0 0,0 0 0,-1 0 0,1-6 0,0 5 0,6-11 0,-5 11 0,11-11 0,-11 11 0,11-11 0,-11 10 0,11-9 0,-11 4 0,5-7 0,-1 1 0,-3 0 0,3 0 0,1 0 0,-5 0 0,11 0 0,-5 0 0,0 5 0,5-3 0,-5 3 0,0-5 0,5 0 0,-5 0 0,6 0 0,0 0 0,0 0 0,0 0 0,0 0 0,0-1 0,0 1 0,0 0 0,0 0 0,0 0 0,0 0 0,0 0 0,0 0 0,0 0 0,0-1 0,0 1 0,0 0 0,0 0 0,0 0 0,0 0 0,0 0 0,6 0 0,-5 0 0,5-1 0,0 7 0,-5-5 0,11 5 0,-5-6 0,6 0 0,1 6 0,-1 1 0,0 0 0,0 5 0,-6-11 0,-7 10 0,-7 2 0,-6 2 0,0 4 0,0 0 0,5 1 0,-3 0 0,3-1 0,1 0 0,-5-5 0,11 11 0,-11-5 0,11 6 0,-11-5 0,11 3 0,-11-9 0,11 9 0,-5-3 0,6 5 0,0 0 0,0 0 0,-6 0 0,4 0 0,-3 0 0,5 0 0,0 1 0,0-1 0,0 0 0,0 0 0,-6 0 0,4 0 0,-3 0 0,5 0 0,0 0 0,0 1 0,0-1 0,0 0 0,0 0 0,0 0 0,0 0 0,0 0 0,5-5 0,-3 3 0,9-9 0,-9 9 0,10-9 0,-5 9 0,6-9 0,-6 9 0,5-9 0,-5 4 0,0 0 0,5-5 0,-5 5 0,7 0 0,-1-5 0,0 5 0,0-6 0,0 0 0,0 6 0,0-5 0,0 5 0,0-6 0,1 0 0,-1 6 0,0-5 0,0 5 0,0-6 0,0 0 0,0 0 0,0 0 0,0 6 0,1-4 0,-1 3 0,0-5 0,0 0 0,0 0 0,0 0 0,0 0 0,0 0 0,0 0 0,1 0 0,-1 0 0,0 0 0,0 0 0,0 0 0,0 0 0,0 0 0,0 0 0,0 0 0,1 0 0,-1 0 0,0 0 0,0 0 0,-6-5 0,5-3 0,-11-5 0,11 0 0,-11 0 0,5 0 0,0 0 0,-5 0 0,5-8 0,0 6 0,-4-5 0,3 7 0,-5 0 0,0 0 0,0 0 0,0 0 0,0 0 0,6 0 0,-4-1 0,4 1 0,-6 0 0,0 0 0,0 0 0,0 0 0,0 0 0,0 0 0,0 0 0,0-1 0,-6 1 0,-2 6 0,1-5 0,-5 11 0,5-5 0,-6 0 0,0 5 0,0-11 0,0 11 0,0-5 0,0 0 0,-1 5 0,1-5 0,0 6 0,0-6 0,0 4 0,0-9 0,0 9 0,0-9 0,0 9 0,-1-9 0,1 9 0,0-10 0,0 11 0,0-5 0,0 0 0,0-1 0,0 0 0,5-5 0,-3 11 0,9-11 0,-9 11 0,9-11 0,-10 10 0,5-9 0,-6 9 0,6-9 0,-5 9 0,5-9 0,-6 3 0,5-5 0,-3 6 0,4-5 0,-1 5 0,-3 0 0,3-5 0,-5 5 0,0-1 0,6-3 0,-5 9 0,11-9 0,-11 9 0,11-9 0,-11 9 0,10-10 0,-3 5 0,-1 0 0,4-5 0,-3 5 0,5-6 0,0 0 0,0 0 0,0-1 0,0-6 0,0 5 0,0-5 0,0 7 0,0 0 0,0 0 0,0 0 0,0 0 0,0 0 0,0-1 0,0 1 0,0 0 0,0 0 0,5 6 0,3 1 0,5 6 0,0-6 0,0 5 0,0-5 0,-6 0 0,5 5 0,-5-5 0,6 6 0,1-6 0,-1 4 0,0-9 0,0 9 0,0-3 0,0-1 0,0-2 0,0 1 0,0 1 0,-5 0 0,3 5 0,-3-5 0,5 6 0,0 0 0,0 0 0,0 0 0,0 0 0,0 0 0,0 0 0,1 0 0,-1 0 0,0 0 0,0 0 0,0 0 0,0 0 0,0 0 0,0 0 0,0 0 0,1 0 0,-1 6 0,0-5 0,0 11 0,0-10 0,0 9 0,0-9 0,0 9 0,-5-3 0,-3 5 0,1-6 0,-4 5 0,4-5 0,-6 6 0,0 0 0,0 0 0,0 0 0,0 1 0,0-1 0,0 0 0,0 0 0,0 0 0,0 0 0,0 0 0,0 0 0,0 0 0,0 1 0,0-1 0,0 0 0,0 0 0,0 0 0,0 0 0,-6-6 0,4 5 0,-4-5 0,6 6 0,-5 1 0,3-1 0,-4 0 0,6 0 0,-6-6 0,5 5 0,-11-5 0,11 6 0,-5 0 0,0-5 0,5 3 0,-11-3 0,11 5 0,-11-6 0,11 5 0,-11-5 0,10 6 0,-9-6 0,9 5 0,-9-5 0,9 6 0,-9 0 0,3 1 0,1-1 0,-5-6 0,11 5 0,-11-5 0,11 6 0,-11-6 0,11 5 0,-11-11 0,11 11 0,-11-10 0,16 3 0,-2-5 0,11 0 0,-6 6 0,5-4 0,-11 9 0,11-3 0,-11 5 0,11-6 0,-11 5 0,11-5 0,-5 6 0,1 0 0,3 0 0,-9 0 0,9 0 0,-9 1 0,4-1 0,0-6 0,-5 5 0,5-5 0,0 0 0,-5 5 0,5-5 0,-6 6 0,6 0 0,-5 0 0,5 1 0,0-1 0,-5 0 0,5 0 0,-6 0 0,0 0 0,0 0 0,0 0 0,0 0 0,0 1 0,0-1 0,0 0 0,0 0 0,0 0 0,-6-6 0,5 5 0,-11-11 0,11 11 0,-11-10 0,11 9 0,-5-4 0,6 1 0,0-2 0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jpe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5.png"/><Relationship Id="rId7" Type="http://schemas.openxmlformats.org/officeDocument/2006/relationships/image" Target="../media/image44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e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.png"/><Relationship Id="rId7" Type="http://schemas.openxmlformats.org/officeDocument/2006/relationships/image" Target="../media/image5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7.png"/><Relationship Id="rId9" Type="http://schemas.openxmlformats.org/officeDocument/2006/relationships/image" Target="../media/image5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.png"/><Relationship Id="rId7" Type="http://schemas.openxmlformats.org/officeDocument/2006/relationships/image" Target="../media/image57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5.png"/><Relationship Id="rId7" Type="http://schemas.openxmlformats.org/officeDocument/2006/relationships/image" Target="../media/image6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3" Type="http://schemas.openxmlformats.org/officeDocument/2006/relationships/image" Target="../media/image5.png"/><Relationship Id="rId7" Type="http://schemas.openxmlformats.org/officeDocument/2006/relationships/image" Target="../media/image66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11" Type="http://schemas.openxmlformats.org/officeDocument/2006/relationships/image" Target="../media/image70.jpg"/><Relationship Id="rId5" Type="http://schemas.openxmlformats.org/officeDocument/2006/relationships/image" Target="../media/image64.jpeg"/><Relationship Id="rId10" Type="http://schemas.openxmlformats.org/officeDocument/2006/relationships/image" Target="../media/image69.jpg"/><Relationship Id="rId4" Type="http://schemas.openxmlformats.org/officeDocument/2006/relationships/image" Target="../media/image7.png"/><Relationship Id="rId9" Type="http://schemas.openxmlformats.org/officeDocument/2006/relationships/image" Target="../media/image68.jp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3" Type="http://schemas.openxmlformats.org/officeDocument/2006/relationships/image" Target="../media/image5.png"/><Relationship Id="rId7" Type="http://schemas.openxmlformats.org/officeDocument/2006/relationships/image" Target="../media/image72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jpeg"/><Relationship Id="rId5" Type="http://schemas.openxmlformats.org/officeDocument/2006/relationships/image" Target="../media/image64.jpeg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jpg"/><Relationship Id="rId5" Type="http://schemas.openxmlformats.org/officeDocument/2006/relationships/image" Target="../media/image74.jpg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8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jpg"/><Relationship Id="rId5" Type="http://schemas.openxmlformats.org/officeDocument/2006/relationships/image" Target="../media/image76.jpg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1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jpg"/><Relationship Id="rId5" Type="http://schemas.openxmlformats.org/officeDocument/2006/relationships/image" Target="../media/image79.jpg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4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jpg"/><Relationship Id="rId5" Type="http://schemas.openxmlformats.org/officeDocument/2006/relationships/image" Target="../media/image82.jpg"/><Relationship Id="rId4" Type="http://schemas.openxmlformats.org/officeDocument/2006/relationships/image" Target="../media/image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jpg"/><Relationship Id="rId5" Type="http://schemas.openxmlformats.org/officeDocument/2006/relationships/image" Target="../media/image85.jpg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eg"/><Relationship Id="rId3" Type="http://schemas.openxmlformats.org/officeDocument/2006/relationships/image" Target="../media/image5.png"/><Relationship Id="rId7" Type="http://schemas.openxmlformats.org/officeDocument/2006/relationships/image" Target="../media/image8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g"/><Relationship Id="rId5" Type="http://schemas.openxmlformats.org/officeDocument/2006/relationships/image" Target="../media/image87.jpg"/><Relationship Id="rId4" Type="http://schemas.openxmlformats.org/officeDocument/2006/relationships/image" Target="../media/image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3" Type="http://schemas.openxmlformats.org/officeDocument/2006/relationships/image" Target="../media/image5.png"/><Relationship Id="rId7" Type="http://schemas.openxmlformats.org/officeDocument/2006/relationships/image" Target="../media/image93.jpg"/><Relationship Id="rId12" Type="http://schemas.openxmlformats.org/officeDocument/2006/relationships/image" Target="../media/image96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jpg"/><Relationship Id="rId11" Type="http://schemas.openxmlformats.org/officeDocument/2006/relationships/customXml" Target="../ink/ink2.xml"/><Relationship Id="rId5" Type="http://schemas.openxmlformats.org/officeDocument/2006/relationships/image" Target="../media/image91.jpg"/><Relationship Id="rId10" Type="http://schemas.openxmlformats.org/officeDocument/2006/relationships/image" Target="../media/image95.png"/><Relationship Id="rId4" Type="http://schemas.openxmlformats.org/officeDocument/2006/relationships/image" Target="../media/image7.png"/><Relationship Id="rId9" Type="http://schemas.openxmlformats.org/officeDocument/2006/relationships/customXml" Target="../ink/ink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jpeg"/><Relationship Id="rId13" Type="http://schemas.openxmlformats.org/officeDocument/2006/relationships/customXml" Target="../ink/ink3.xml"/><Relationship Id="rId18" Type="http://schemas.openxmlformats.org/officeDocument/2006/relationships/image" Target="../media/image107.png"/><Relationship Id="rId26" Type="http://schemas.openxmlformats.org/officeDocument/2006/relationships/image" Target="../media/image111.png"/><Relationship Id="rId3" Type="http://schemas.openxmlformats.org/officeDocument/2006/relationships/image" Target="../media/image5.png"/><Relationship Id="rId21" Type="http://schemas.openxmlformats.org/officeDocument/2006/relationships/customXml" Target="../ink/ink7.xml"/><Relationship Id="rId7" Type="http://schemas.openxmlformats.org/officeDocument/2006/relationships/image" Target="../media/image99.jpeg"/><Relationship Id="rId12" Type="http://schemas.openxmlformats.org/officeDocument/2006/relationships/image" Target="../media/image104.jpeg"/><Relationship Id="rId17" Type="http://schemas.openxmlformats.org/officeDocument/2006/relationships/customXml" Target="../ink/ink5.xml"/><Relationship Id="rId25" Type="http://schemas.openxmlformats.org/officeDocument/2006/relationships/customXml" Target="../ink/ink9.xml"/><Relationship Id="rId2" Type="http://schemas.openxmlformats.org/officeDocument/2006/relationships/image" Target="../media/image25.jpeg"/><Relationship Id="rId16" Type="http://schemas.openxmlformats.org/officeDocument/2006/relationships/image" Target="../media/image106.png"/><Relationship Id="rId20" Type="http://schemas.openxmlformats.org/officeDocument/2006/relationships/image" Target="../media/image10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jpeg"/><Relationship Id="rId11" Type="http://schemas.openxmlformats.org/officeDocument/2006/relationships/image" Target="../media/image103.jpeg"/><Relationship Id="rId24" Type="http://schemas.openxmlformats.org/officeDocument/2006/relationships/image" Target="../media/image110.png"/><Relationship Id="rId5" Type="http://schemas.openxmlformats.org/officeDocument/2006/relationships/image" Target="../media/image97.jpeg"/><Relationship Id="rId15" Type="http://schemas.openxmlformats.org/officeDocument/2006/relationships/customXml" Target="../ink/ink4.xml"/><Relationship Id="rId23" Type="http://schemas.openxmlformats.org/officeDocument/2006/relationships/customXml" Target="../ink/ink8.xml"/><Relationship Id="rId28" Type="http://schemas.openxmlformats.org/officeDocument/2006/relationships/image" Target="../media/image112.png"/><Relationship Id="rId10" Type="http://schemas.openxmlformats.org/officeDocument/2006/relationships/image" Target="../media/image102.jpeg"/><Relationship Id="rId19" Type="http://schemas.openxmlformats.org/officeDocument/2006/relationships/customXml" Target="../ink/ink6.xml"/><Relationship Id="rId4" Type="http://schemas.openxmlformats.org/officeDocument/2006/relationships/image" Target="../media/image7.png"/><Relationship Id="rId9" Type="http://schemas.openxmlformats.org/officeDocument/2006/relationships/image" Target="../media/image101.jpeg"/><Relationship Id="rId14" Type="http://schemas.openxmlformats.org/officeDocument/2006/relationships/image" Target="../media/image105.png"/><Relationship Id="rId22" Type="http://schemas.openxmlformats.org/officeDocument/2006/relationships/image" Target="../media/image109.png"/><Relationship Id="rId27" Type="http://schemas.openxmlformats.org/officeDocument/2006/relationships/customXml" Target="../ink/ink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jpg"/><Relationship Id="rId4" Type="http://schemas.openxmlformats.org/officeDocument/2006/relationships/image" Target="../media/image7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g"/><Relationship Id="rId3" Type="http://schemas.openxmlformats.org/officeDocument/2006/relationships/image" Target="../media/image5.png"/><Relationship Id="rId7" Type="http://schemas.openxmlformats.org/officeDocument/2006/relationships/image" Target="../media/image116.jp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jpg"/><Relationship Id="rId5" Type="http://schemas.openxmlformats.org/officeDocument/2006/relationships/image" Target="../media/image114.jpg"/><Relationship Id="rId4" Type="http://schemas.openxmlformats.org/officeDocument/2006/relationships/image" Target="../media/image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13.jp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jpg"/><Relationship Id="rId5" Type="http://schemas.openxmlformats.org/officeDocument/2006/relationships/image" Target="../media/image117.jpg"/><Relationship Id="rId4" Type="http://schemas.openxmlformats.org/officeDocument/2006/relationships/image" Target="../media/image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25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0.jpeg"/><Relationship Id="rId4" Type="http://schemas.openxmlformats.org/officeDocument/2006/relationships/image" Target="../media/image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yormans.wordpress.com/2012/03/13/lego-evangelism-why-not/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s3.amazonaws.com/media.cloversites.com/41/418879a7-ffcd-4149-8b1f-0eeaccb9f8b2/documents/What_Can_Rocks_Tell_Us_About_God.pdf" TargetMode="External"/><Relationship Id="rId4" Type="http://schemas.openxmlformats.org/officeDocument/2006/relationships/hyperlink" Target="https://www.letthelittlechildrencome.com/child-evangelism-resources/Wordless-Book-Variation-Lego-Bricks/26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3.jpeg"/><Relationship Id="rId4" Type="http://schemas.openxmlformats.org/officeDocument/2006/relationships/image" Target="../media/image5.png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4.jpeg"/><Relationship Id="rId4" Type="http://schemas.openxmlformats.org/officeDocument/2006/relationships/image" Target="../media/image5.png"/></Relationships>
</file>

<file path=ppt/slides/_rels/slide5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jpeg"/><Relationship Id="rId4" Type="http://schemas.openxmlformats.org/officeDocument/2006/relationships/image" Target="../media/image5.png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6.jpeg"/><Relationship Id="rId4" Type="http://schemas.openxmlformats.org/officeDocument/2006/relationships/image" Target="../media/image5.png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7.jpeg"/><Relationship Id="rId4" Type="http://schemas.openxmlformats.org/officeDocument/2006/relationships/image" Target="../media/image5.png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8.jpeg"/><Relationship Id="rId4" Type="http://schemas.openxmlformats.org/officeDocument/2006/relationships/image" Target="../media/image5.png"/></Relationships>
</file>

<file path=ppt/slides/_rels/slide58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9.jpeg"/><Relationship Id="rId4" Type="http://schemas.openxmlformats.org/officeDocument/2006/relationships/image" Target="../media/image5.png"/></Relationships>
</file>

<file path=ppt/slides/_rels/slide5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0.jpeg"/><Relationship Id="rId4" Type="http://schemas.openxmlformats.org/officeDocument/2006/relationships/image" Target="../media/image5.png"/></Relationships>
</file>

<file path=ppt/slides/_rels/slide6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openxmlformats.org/officeDocument/2006/relationships/image" Target="../media/image133.jpe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2.jpeg"/><Relationship Id="rId5" Type="http://schemas.openxmlformats.org/officeDocument/2006/relationships/image" Target="../media/image131.jpeg"/><Relationship Id="rId4" Type="http://schemas.openxmlformats.org/officeDocument/2006/relationships/image" Target="../media/image5.png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3.jpeg"/><Relationship Id="rId4" Type="http://schemas.openxmlformats.org/officeDocument/2006/relationships/image" Target="../media/image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5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jpeg"/><Relationship Id="rId3" Type="http://schemas.openxmlformats.org/officeDocument/2006/relationships/image" Target="../media/image136.jpeg"/><Relationship Id="rId7" Type="http://schemas.openxmlformats.org/officeDocument/2006/relationships/image" Target="../media/image139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jpeg"/><Relationship Id="rId5" Type="http://schemas.openxmlformats.org/officeDocument/2006/relationships/image" Target="../media/image5.png"/><Relationship Id="rId10" Type="http://schemas.openxmlformats.org/officeDocument/2006/relationships/image" Target="../media/image142.jpeg"/><Relationship Id="rId4" Type="http://schemas.openxmlformats.org/officeDocument/2006/relationships/image" Target="../media/image137.jpeg"/><Relationship Id="rId9" Type="http://schemas.openxmlformats.org/officeDocument/2006/relationships/image" Target="../media/image14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1267C-5F3D-D54F-8BE7-43C33874F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" y="401930"/>
            <a:ext cx="4635212" cy="1121501"/>
          </a:xfrm>
        </p:spPr>
        <p:txBody>
          <a:bodyPr>
            <a:noAutofit/>
          </a:bodyPr>
          <a:lstStyle/>
          <a:p>
            <a:r>
              <a:rPr lang="en-US" sz="6000" cap="none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Who am I?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A8D59-19B2-9F46-9DE7-958A5C09F9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" y="1683327"/>
            <a:ext cx="8111663" cy="4322618"/>
          </a:xfrm>
        </p:spPr>
        <p:txBody>
          <a:bodyPr>
            <a:normAutofit fontScale="92500"/>
          </a:bodyPr>
          <a:lstStyle/>
          <a:p>
            <a:pPr algn="l"/>
            <a:r>
              <a:rPr lang="en-US" sz="2800" cap="none" dirty="0">
                <a:ln w="0"/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I’m Pastor Geert, originally from the Netherlands, and work as pastor at Stanborough Park Church.</a:t>
            </a:r>
          </a:p>
          <a:p>
            <a:pPr algn="l"/>
            <a:endParaRPr lang="en-US" sz="2800" cap="none" dirty="0">
              <a:ln w="0"/>
              <a:solidFill>
                <a:srgbClr val="002060"/>
              </a:solidFill>
              <a:effectLst/>
              <a:latin typeface="Comic Sans MS" panose="030F0902030302020204" pitchFamily="66" charset="0"/>
            </a:endParaRPr>
          </a:p>
          <a:p>
            <a:pPr algn="l"/>
            <a:r>
              <a:rPr lang="en-US" sz="2800" cap="none" dirty="0">
                <a:ln w="0"/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My office will tell you I </a:t>
            </a:r>
            <a:r>
              <a:rPr lang="en-US" sz="2800" cap="none" dirty="0" err="1">
                <a:ln w="0"/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reeeeally</a:t>
            </a:r>
            <a:r>
              <a:rPr lang="en-US" sz="2800" cap="none" dirty="0">
                <a:ln w="0"/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love Lego! It is my #1 hobby, and I have been building since I was 5 years old. I also love to travel, kayaking, paint,  mountain biking, drama &amp; mime, and playing drums, especially in church.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0476A6-4CB4-0B45-8BE2-A27C1440D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570" y="182880"/>
            <a:ext cx="3497580" cy="4663440"/>
          </a:xfrm>
          <a:prstGeom prst="rect">
            <a:avLst/>
          </a:prstGeom>
          <a:effectLst>
            <a:softEdge rad="139700"/>
          </a:effectLst>
        </p:spPr>
      </p:pic>
      <p:pic>
        <p:nvPicPr>
          <p:cNvPr id="9" name="Picture 2" descr="Lego - Wikipedia">
            <a:extLst>
              <a:ext uri="{FF2B5EF4-FFF2-40B4-BE49-F238E27FC236}">
                <a16:creationId xmlns:a16="http://schemas.microsoft.com/office/drawing/2014/main" id="{342C52D1-18E0-FF44-BDCE-B098C2425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406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797C3-CDBC-074F-88E6-C2F2A84C3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6B243BC-FAC8-C543-AFEE-0719C879F522}"/>
              </a:ext>
            </a:extLst>
          </p:cNvPr>
          <p:cNvSpPr txBox="1">
            <a:spLocks/>
          </p:cNvSpPr>
          <p:nvPr/>
        </p:nvSpPr>
        <p:spPr>
          <a:xfrm>
            <a:off x="-128016" y="2347810"/>
            <a:ext cx="9546336" cy="1889337"/>
          </a:xfrm>
          <a:prstGeom prst="rect">
            <a:avLst/>
          </a:prstGeom>
          <a:gradFill>
            <a:gsLst>
              <a:gs pos="9000">
                <a:srgbClr val="FF0000"/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50800"/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96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LEGO® </a:t>
            </a:r>
            <a:r>
              <a:rPr lang="en-US" sz="9600" cap="none" dirty="0" err="1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Honour</a:t>
            </a:r>
            <a:endParaRPr lang="en-US" sz="9600" cap="none" dirty="0">
              <a:ln w="0"/>
              <a:solidFill>
                <a:schemeClr val="bg1">
                  <a:lumMod val="9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902030302020204" pitchFamily="66" charset="0"/>
            </a:endParaRP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986D036B-19F1-9A4F-8960-73C1D1193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B4792441-9C93-DD47-8B86-73CED5FF4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08" y="5037156"/>
            <a:ext cx="1946240" cy="160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Insignia - Adventist Youth Ministries">
            <a:extLst>
              <a:ext uri="{FF2B5EF4-FFF2-40B4-BE49-F238E27FC236}">
                <a16:creationId xmlns:a16="http://schemas.microsoft.com/office/drawing/2014/main" id="{CC05F4EE-5AD5-084D-B44C-DB5FA3DD2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765" y="4968662"/>
            <a:ext cx="1889338" cy="1889338"/>
          </a:xfrm>
          <a:prstGeom prst="rect">
            <a:avLst/>
          </a:prstGeom>
          <a:noFill/>
          <a:effectLst>
            <a:outerShdw dist="50800" dir="6840000" sx="91000" sy="91000" algn="ctr" rotWithShape="0">
              <a:srgbClr val="000000"/>
            </a:outerShdw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02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797C3-CDBC-074F-88E6-C2F2A84C3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89BF618-0189-E847-B263-04FEAE74548B}"/>
              </a:ext>
            </a:extLst>
          </p:cNvPr>
          <p:cNvSpPr txBox="1">
            <a:spLocks/>
          </p:cNvSpPr>
          <p:nvPr/>
        </p:nvSpPr>
        <p:spPr>
          <a:xfrm>
            <a:off x="-187073" y="1972898"/>
            <a:ext cx="12190305" cy="2786715"/>
          </a:xfrm>
          <a:prstGeom prst="rect">
            <a:avLst/>
          </a:prstGeom>
          <a:gradFill>
            <a:gsLst>
              <a:gs pos="9000">
                <a:srgbClr val="FF0000"/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50800"/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8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 “LEG GODT” = </a:t>
            </a:r>
            <a:br>
              <a:rPr lang="en-US" sz="8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</a:br>
            <a:r>
              <a:rPr lang="en-US" sz="8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                 “PLAY WELL”</a:t>
            </a:r>
          </a:p>
          <a:p>
            <a:pPr algn="l"/>
            <a:r>
              <a:rPr lang="en-US" sz="4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 (also: “I put together” in Latin…)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BDE4F770-399E-B84C-8093-688582E85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Guardsmen">
            <a:extLst>
              <a:ext uri="{FF2B5EF4-FFF2-40B4-BE49-F238E27FC236}">
                <a16:creationId xmlns:a16="http://schemas.microsoft.com/office/drawing/2014/main" id="{08B4F1C1-A050-DE40-9EBE-CE00AC8B6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9443">
            <a:off x="8873500" y="1104128"/>
            <a:ext cx="1708591" cy="1739102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2B021DD6-CCDE-FA42-95D5-876B790D1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08" y="5037156"/>
            <a:ext cx="1946240" cy="160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Insignia - Adventist Youth Ministries">
            <a:extLst>
              <a:ext uri="{FF2B5EF4-FFF2-40B4-BE49-F238E27FC236}">
                <a16:creationId xmlns:a16="http://schemas.microsoft.com/office/drawing/2014/main" id="{B99FFB33-23C6-534A-AE1E-887621595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765" y="4968662"/>
            <a:ext cx="1889338" cy="1889338"/>
          </a:xfrm>
          <a:prstGeom prst="rect">
            <a:avLst/>
          </a:prstGeom>
          <a:noFill/>
          <a:effectLst>
            <a:outerShdw dist="50800" dir="6840000" sx="91000" sy="91000" algn="ctr" rotWithShape="0">
              <a:srgbClr val="000000"/>
            </a:outerShdw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23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2976A7-E6F3-7E46-BB2D-CEC8465C4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487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934501-9DF5-A543-9F8E-BCF52AA3CFC6}"/>
              </a:ext>
            </a:extLst>
          </p:cNvPr>
          <p:cNvSpPr txBox="1"/>
          <p:nvPr/>
        </p:nvSpPr>
        <p:spPr>
          <a:xfrm>
            <a:off x="0" y="5838104"/>
            <a:ext cx="7943088" cy="1015663"/>
          </a:xfrm>
          <a:prstGeom prst="rect">
            <a:avLst/>
          </a:prstGeom>
          <a:gradFill flip="none" rotWithShape="1">
            <a:gsLst>
              <a:gs pos="0">
                <a:srgbClr val="FF0000">
                  <a:lumMod val="100000"/>
                </a:srgbClr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Comic Sans MS" panose="030F0902030302020204" pitchFamily="66" charset="0"/>
              </a:rPr>
              <a:t>LEGO’S HISTORY</a:t>
            </a:r>
          </a:p>
        </p:txBody>
      </p:sp>
      <p:pic>
        <p:nvPicPr>
          <p:cNvPr id="34826" name="Picture 10" descr="Blend Swap | Lego Evolution">
            <a:extLst>
              <a:ext uri="{FF2B5EF4-FFF2-40B4-BE49-F238E27FC236}">
                <a16:creationId xmlns:a16="http://schemas.microsoft.com/office/drawing/2014/main" id="{24901377-19E3-234C-B661-3C1A3270F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"/>
            <a:ext cx="3901440" cy="219456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Lego - Wikipedia">
            <a:extLst>
              <a:ext uri="{FF2B5EF4-FFF2-40B4-BE49-F238E27FC236}">
                <a16:creationId xmlns:a16="http://schemas.microsoft.com/office/drawing/2014/main" id="{57F2A3A2-13BC-A848-BB2E-46B1F4217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678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2976A7-E6F3-7E46-BB2D-CEC8465C4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3088" y="4462272"/>
            <a:ext cx="4259072" cy="2395728"/>
          </a:xfrm>
          <a:prstGeom prst="rect">
            <a:avLst/>
          </a:prstGeom>
          <a:effectLst>
            <a:softEdge rad="1143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934501-9DF5-A543-9F8E-BCF52AA3CFC6}"/>
              </a:ext>
            </a:extLst>
          </p:cNvPr>
          <p:cNvSpPr txBox="1"/>
          <p:nvPr/>
        </p:nvSpPr>
        <p:spPr>
          <a:xfrm>
            <a:off x="0" y="5838104"/>
            <a:ext cx="7943088" cy="1015663"/>
          </a:xfrm>
          <a:prstGeom prst="rect">
            <a:avLst/>
          </a:prstGeom>
          <a:gradFill flip="none" rotWithShape="1">
            <a:gsLst>
              <a:gs pos="0">
                <a:srgbClr val="FF0000">
                  <a:lumMod val="100000"/>
                </a:srgbClr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Comic Sans MS" panose="030F0902030302020204" pitchFamily="66" charset="0"/>
              </a:rPr>
              <a:t>LEGO’S HISTORY</a:t>
            </a:r>
          </a:p>
        </p:txBody>
      </p:sp>
      <p:pic>
        <p:nvPicPr>
          <p:cNvPr id="34820" name="Picture 4" descr="First Versions: LEGO">
            <a:extLst>
              <a:ext uri="{FF2B5EF4-FFF2-40B4-BE49-F238E27FC236}">
                <a16:creationId xmlns:a16="http://schemas.microsoft.com/office/drawing/2014/main" id="{7D0E5270-567A-2547-A2B5-306AD15D59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954"/>
            <a:ext cx="3492500" cy="2628900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2" name="Picture 6" descr="Building a Creative Brand Strategy, Brick by Brick: The History of Lego  Marketing">
            <a:extLst>
              <a:ext uri="{FF2B5EF4-FFF2-40B4-BE49-F238E27FC236}">
                <a16:creationId xmlns:a16="http://schemas.microsoft.com/office/drawing/2014/main" id="{C06D1176-A470-6D4D-800C-767F1E0CC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119" y="2386691"/>
            <a:ext cx="2706973" cy="192195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2" name="Picture 2" descr="Buy tickets and Season Pass to LEGOLAND®">
            <a:extLst>
              <a:ext uri="{FF2B5EF4-FFF2-40B4-BE49-F238E27FC236}">
                <a16:creationId xmlns:a16="http://schemas.microsoft.com/office/drawing/2014/main" id="{877376CD-2B2C-2343-89FC-95620D74E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321" y="327171"/>
            <a:ext cx="3950556" cy="2222188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4" name="Picture 4" descr="Legoland Windsor Resort - Wikipedia">
            <a:extLst>
              <a:ext uri="{FF2B5EF4-FFF2-40B4-BE49-F238E27FC236}">
                <a16:creationId xmlns:a16="http://schemas.microsoft.com/office/drawing/2014/main" id="{7029B31E-8931-7647-A584-BDAC179B00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08" y="3266427"/>
            <a:ext cx="3379485" cy="2247095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6" name="Picture 6" descr="Ole Kirk Christiansen Biography: Amazing History of LEGO Company – Astrum  People">
            <a:extLst>
              <a:ext uri="{FF2B5EF4-FFF2-40B4-BE49-F238E27FC236}">
                <a16:creationId xmlns:a16="http://schemas.microsoft.com/office/drawing/2014/main" id="{688EF397-BE6F-4E4F-8AA7-DBECADCF4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412" y="868482"/>
            <a:ext cx="3877310" cy="2910104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12D835-BA3E-D041-B881-5C91FDA83C7F}"/>
              </a:ext>
            </a:extLst>
          </p:cNvPr>
          <p:cNvSpPr txBox="1"/>
          <p:nvPr/>
        </p:nvSpPr>
        <p:spPr>
          <a:xfrm>
            <a:off x="3913115" y="3807327"/>
            <a:ext cx="3877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902030302020204" pitchFamily="66" charset="0"/>
              </a:rPr>
              <a:t>Ole Kirk Christiansen</a:t>
            </a:r>
          </a:p>
        </p:txBody>
      </p:sp>
      <p:pic>
        <p:nvPicPr>
          <p:cNvPr id="35848" name="Picture 8" descr="MADE IN 1949 - Red">
            <a:extLst>
              <a:ext uri="{FF2B5EF4-FFF2-40B4-BE49-F238E27FC236}">
                <a16:creationId xmlns:a16="http://schemas.microsoft.com/office/drawing/2014/main" id="{9A84CA02-B2F5-5140-B50F-E77936C02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39" y="4235162"/>
            <a:ext cx="1480312" cy="1474391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Lego - Wikipedia">
            <a:extLst>
              <a:ext uri="{FF2B5EF4-FFF2-40B4-BE49-F238E27FC236}">
                <a16:creationId xmlns:a16="http://schemas.microsoft.com/office/drawing/2014/main" id="{57914492-35C3-C349-A09B-A7F0857CB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12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1267C-5F3D-D54F-8BE7-43C33874F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497" y="2262190"/>
            <a:ext cx="11025515" cy="1371598"/>
          </a:xfrm>
        </p:spPr>
        <p:txBody>
          <a:bodyPr>
            <a:noAutofit/>
          </a:bodyPr>
          <a:lstStyle/>
          <a:p>
            <a:r>
              <a:rPr lang="en-US" sz="8000" cap="none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CREATED to be CREATIVE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066946-3584-7442-95E5-BE5CB34067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pic>
        <p:nvPicPr>
          <p:cNvPr id="13" name="Picture 2" descr="Lego - Wikipedia">
            <a:extLst>
              <a:ext uri="{FF2B5EF4-FFF2-40B4-BE49-F238E27FC236}">
                <a16:creationId xmlns:a16="http://schemas.microsoft.com/office/drawing/2014/main" id="{E0D5D561-866D-7242-A4FB-967D787216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3C812B3-393F-574F-9888-63BA18E436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812" y="3877056"/>
            <a:ext cx="3650740" cy="2738055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1028" name="Picture 4" descr="Kids Lego Brick Costume - Red">
            <a:extLst>
              <a:ext uri="{FF2B5EF4-FFF2-40B4-BE49-F238E27FC236}">
                <a16:creationId xmlns:a16="http://schemas.microsoft.com/office/drawing/2014/main" id="{0F11D447-153F-C041-B5A3-29FDBB293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687">
            <a:off x="9411625" y="3527142"/>
            <a:ext cx="2036624" cy="325859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91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385B84-2909-304E-A9D0-93B2FFE5BB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pic>
        <p:nvPicPr>
          <p:cNvPr id="5122" name="Picture 2" descr="LEGO Vintage - Photos | Facebook">
            <a:extLst>
              <a:ext uri="{FF2B5EF4-FFF2-40B4-BE49-F238E27FC236}">
                <a16:creationId xmlns:a16="http://schemas.microsoft.com/office/drawing/2014/main" id="{D2A8117B-EE0B-A643-8A61-CF38C28F2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450" y="2051050"/>
            <a:ext cx="2959100" cy="275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Vintage Lego 313 London Bus Boxed Complete 1966 | #543118633">
            <a:extLst>
              <a:ext uri="{FF2B5EF4-FFF2-40B4-BE49-F238E27FC236}">
                <a16:creationId xmlns:a16="http://schemas.microsoft.com/office/drawing/2014/main" id="{16FEC9E0-DB6E-4440-B86B-12A18706D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44" y="2051050"/>
            <a:ext cx="3320362" cy="275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LEGO Creator 10258 London Bus at John Lewis &amp; Partners">
            <a:extLst>
              <a:ext uri="{FF2B5EF4-FFF2-40B4-BE49-F238E27FC236}">
                <a16:creationId xmlns:a16="http://schemas.microsoft.com/office/drawing/2014/main" id="{172B36D0-83B6-404E-8979-95DA653D6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094" y="2051050"/>
            <a:ext cx="3674533" cy="275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Lego - Wikipedia">
            <a:extLst>
              <a:ext uri="{FF2B5EF4-FFF2-40B4-BE49-F238E27FC236}">
                <a16:creationId xmlns:a16="http://schemas.microsoft.com/office/drawing/2014/main" id="{6AEAA08D-34BC-4E4D-BE5A-1C87C7DDF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777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"/>
            <a:ext cx="12188609" cy="6709529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Requirements</a:t>
            </a: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marL="457200" indent="-457200">
              <a:buAutoNum type="arabicPeriod"/>
            </a:pP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Know the following terms: Element, Stud, Brick, Plate, Base Plate, Tile, Slope, Inverted Slope, Hinge, Technics Components, Power Components, Minifigure.</a:t>
            </a:r>
          </a:p>
          <a:p>
            <a:pPr marL="457200" indent="-457200">
              <a:buAutoNum type="arabicPeriod"/>
            </a:pP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Build and/or find examples of these scale models:                a. Micro Scale (smaller than minifigure scale)                                                                             b. Minifigure Scale (minifigure standard sized)                                                                      c. 1-to-1 Scale (actual size)</a:t>
            </a:r>
          </a:p>
          <a:p>
            <a:pPr marL="457200" indent="-457200">
              <a:buAutoNum type="arabicPeriod"/>
            </a:pP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Choose one of the following:                                                 a. Build a 1-to-1 scale (nature, home, church, etc.) &amp; share.                                                                     b. Build scale model of bedroom, house, community building (include furniture like bed, chair, fridge, etc.) &amp; share.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347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-1268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" y="12680"/>
            <a:ext cx="12240664" cy="6771084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Requirements</a:t>
            </a: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endParaRPr lang="en-US" sz="24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4.  Build a scene or an item from a Bible story choosing a scale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from requirement #2.</a:t>
            </a:r>
          </a:p>
          <a:p>
            <a:pPr marL="514350" indent="-514350">
              <a:buAutoNum type="arabicPeriod" startAt="5"/>
            </a:pP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Be creative and create 2 of your own designs from these 5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categories:                                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a. car, truck, or other land vehicle.     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b. plane, helicopter, or other aircraft.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c. ship, submarine, or other watercraft.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d. animal, plant, based on real species.      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e. machine, appliance or robot (without power functions)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Share with your group or club.</a:t>
            </a:r>
          </a:p>
          <a:p>
            <a:endParaRPr lang="en-US" sz="32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633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9591" y="-1268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52055" y="12680"/>
            <a:ext cx="12188609" cy="5724644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Requirements</a:t>
            </a: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marL="457200" indent="-457200">
              <a:buAutoNum type="arabicPeriod"/>
            </a:pPr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endParaRPr lang="en-US" sz="1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6. Choose one of the following options:                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a. use Lego® as visual aid in a Children’s Story (age 2-9) at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church or Sabbath school group.                                                    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b. use Lego® as part of a school project.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7. How can you use Lego® as witness tool to those who don’t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know about God?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Write a 250 word paragraph,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or do a 3-5 minute presentation </a:t>
            </a:r>
          </a:p>
          <a:p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   at your club or youth group.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8" name="Picture 10" descr="Coronavirus: Lego used to recreate Holy Week scenes - BBC News">
            <a:extLst>
              <a:ext uri="{FF2B5EF4-FFF2-40B4-BE49-F238E27FC236}">
                <a16:creationId xmlns:a16="http://schemas.microsoft.com/office/drawing/2014/main" id="{67E8A6EC-45DE-7744-B78B-42A9213E5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120" y="3657942"/>
            <a:ext cx="3187378" cy="3187378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307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402034"/>
            <a:ext cx="12190304" cy="5139869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#1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Know the following </a:t>
            </a:r>
            <a:r>
              <a:rPr lang="en-US" sz="4000" dirty="0">
                <a:solidFill>
                  <a:srgbClr val="002060"/>
                </a:solidFill>
                <a:highlight>
                  <a:srgbClr val="FFFF00"/>
                </a:highlight>
                <a:latin typeface="Comic Sans MS" panose="030F0902030302020204" pitchFamily="66" charset="0"/>
              </a:rPr>
              <a:t>terms</a:t>
            </a:r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: 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Element, Stud, Brick, Plate, Base Plate,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Tile, Slope, Inverted Slope, Hinge,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Technics Components,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Power Components,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Minifigure.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689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10854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Element</a:t>
            </a:r>
            <a:endParaRPr lang="en-US" sz="4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a universal name for a LEGO® piece of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a specific shape and colour.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Newsroom - About us - LEGO.com GB">
            <a:extLst>
              <a:ext uri="{FF2B5EF4-FFF2-40B4-BE49-F238E27FC236}">
                <a16:creationId xmlns:a16="http://schemas.microsoft.com/office/drawing/2014/main" id="{4B3F505E-0E54-B243-B282-3DEBA3E4C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03101"/>
            <a:ext cx="12192000" cy="2256536"/>
          </a:xfrm>
          <a:prstGeom prst="rect">
            <a:avLst/>
          </a:prstGeom>
          <a:noFill/>
          <a:effectLst>
            <a:softEdge rad="279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472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970318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Stud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the little ”bumps” you find on top of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LEGO® elements.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Makes Lego® ”stick” together.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The Genius of the LEGO Brick. From a design perspective, the genius… | by  BYU Design Review | BYU Design Review | Medium">
            <a:extLst>
              <a:ext uri="{FF2B5EF4-FFF2-40B4-BE49-F238E27FC236}">
                <a16:creationId xmlns:a16="http://schemas.microsoft.com/office/drawing/2014/main" id="{1A91A8A4-8B87-294B-9FEE-007116642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985" y="480059"/>
            <a:ext cx="3362790" cy="2522093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141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-33267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847207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Brick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any LEGO® piece at least 3 plates high.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Most are rectangular, some round. 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In many types (&gt;200) and </a:t>
            </a:r>
            <a:r>
              <a:rPr lang="en-US" sz="4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colours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(&gt;60).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LEGOmetry | World of Bricks | Holger Matthes">
            <a:extLst>
              <a:ext uri="{FF2B5EF4-FFF2-40B4-BE49-F238E27FC236}">
                <a16:creationId xmlns:a16="http://schemas.microsoft.com/office/drawing/2014/main" id="{20067159-13CD-9244-BB0D-F141EB051C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065" y="561907"/>
            <a:ext cx="3996174" cy="1712646"/>
          </a:xfrm>
          <a:prstGeom prst="rect">
            <a:avLst/>
          </a:prstGeom>
          <a:noFill/>
          <a:effectLst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olorful Lego Brick Wall Stop Motion Animation Transition - Royalty Free  Stock Footage - YouTube">
            <a:extLst>
              <a:ext uri="{FF2B5EF4-FFF2-40B4-BE49-F238E27FC236}">
                <a16:creationId xmlns:a16="http://schemas.microsoft.com/office/drawing/2014/main" id="{BFB4FC5F-B92C-6F4B-A88C-945B8B297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352" y="4952197"/>
            <a:ext cx="3230880" cy="1817370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694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-20868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10854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Plate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any LEGO® piece which is 1/3 the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height of a brick.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2+lbs of used LEGO flat plates of various sizes | #1722901931">
            <a:extLst>
              <a:ext uri="{FF2B5EF4-FFF2-40B4-BE49-F238E27FC236}">
                <a16:creationId xmlns:a16="http://schemas.microsoft.com/office/drawing/2014/main" id="{BD4DD9E0-9CA7-3642-A4F0-22E04EE41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522195"/>
            <a:ext cx="5602432" cy="3151368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995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5324535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Base Plate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thin plates on which to build larger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constructions                                           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(“the base”).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No bottom connections.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Buy LEGO Classic Base Plate - 10700 | LEGO | Argos">
            <a:extLst>
              <a:ext uri="{FF2B5EF4-FFF2-40B4-BE49-F238E27FC236}">
                <a16:creationId xmlns:a16="http://schemas.microsoft.com/office/drawing/2014/main" id="{A5BD6C3B-69BA-3B40-B89A-F5A1C04D5A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421" y="3317131"/>
            <a:ext cx="4640580" cy="2722474"/>
          </a:xfrm>
          <a:prstGeom prst="rect">
            <a:avLst/>
          </a:prstGeom>
          <a:noFill/>
          <a:effectLst>
            <a:softEdge rad="381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LEGO City 60304 Road Plates: A whole new system for your town [Review] |  The Brothers Brick | The Brothers Brick">
            <a:extLst>
              <a:ext uri="{FF2B5EF4-FFF2-40B4-BE49-F238E27FC236}">
                <a16:creationId xmlns:a16="http://schemas.microsoft.com/office/drawing/2014/main" id="{A2BE2F02-096D-EA49-9C13-4DB06BAE1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45" y="4452191"/>
            <a:ext cx="3347314" cy="2233286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1516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847207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Tile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any LEGO® plate which does not have 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most or any of the studs, giving it a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smooth top surface.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Lego Tile with Handle Sloped 1x2 Red x16 2432 LEGO Bricks &amp; Building Pieces">
            <a:extLst>
              <a:ext uri="{FF2B5EF4-FFF2-40B4-BE49-F238E27FC236}">
                <a16:creationId xmlns:a16="http://schemas.microsoft.com/office/drawing/2014/main" id="{7118B529-A8EF-1747-AEB6-C71B3B80D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983" y="4206240"/>
            <a:ext cx="3420250" cy="256518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LEGO Tile 2x2 with Stud MAGENTA (100 pcs) | Tiles | LEGO Parts | BRICKshop  - LEGO en DUPLO specialist">
            <a:extLst>
              <a:ext uri="{FF2B5EF4-FFF2-40B4-BE49-F238E27FC236}">
                <a16:creationId xmlns:a16="http://schemas.microsoft.com/office/drawing/2014/main" id="{395D3163-C1A7-D942-9FC6-48DD9B82E5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800" y="183252"/>
            <a:ext cx="2085750" cy="208575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Brick-Shop - LEGO 6052200 light gray 14769 tile round 2x2 (4150) Pick-A-Brick  Brick-Shop parts">
            <a:extLst>
              <a:ext uri="{FF2B5EF4-FFF2-40B4-BE49-F238E27FC236}">
                <a16:creationId xmlns:a16="http://schemas.microsoft.com/office/drawing/2014/main" id="{5B92C833-5BA4-F54B-982A-4B6EEC199B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032" y="4901183"/>
            <a:ext cx="2245767" cy="169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Brick-Shop - LEGO 6052200 light gray 14769 tile round 2x2 (4150) Pick-A-Brick  Brick-Shop parts">
            <a:extLst>
              <a:ext uri="{FF2B5EF4-FFF2-40B4-BE49-F238E27FC236}">
                <a16:creationId xmlns:a16="http://schemas.microsoft.com/office/drawing/2014/main" id="{F7D4D5E8-8396-AF48-82CC-C1A8C1B99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035625"/>
            <a:ext cx="2245767" cy="169193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617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4585871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Slope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the ‘slope’ piece looks like a cheese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grater, and is used to create a roof.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It’s about 2/3 of a brick, with a 33-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degree slope.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LEGO Slope Bricks: Red 3 x 4 Sloped 33 Degrees. Part 3297 ( PACK OF 15 ):  Amazon.co.uk: Toys &amp; Games">
            <a:extLst>
              <a:ext uri="{FF2B5EF4-FFF2-40B4-BE49-F238E27FC236}">
                <a16:creationId xmlns:a16="http://schemas.microsoft.com/office/drawing/2014/main" id="{CB0A8516-37D2-B14D-9407-0216B0CCE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93" y="4864196"/>
            <a:ext cx="4369139" cy="1993804"/>
          </a:xfrm>
          <a:prstGeom prst="rect">
            <a:avLst/>
          </a:prstGeom>
          <a:noFill/>
          <a:effectLst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MODA — FREE! Online - LEGO Challenges: Tiny Houses — Calendar">
            <a:extLst>
              <a:ext uri="{FF2B5EF4-FFF2-40B4-BE49-F238E27FC236}">
                <a16:creationId xmlns:a16="http://schemas.microsoft.com/office/drawing/2014/main" id="{87DA2BFF-EC08-934E-BA97-1548202F89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1623" y="104707"/>
            <a:ext cx="3121152" cy="2340864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Lego-slope slope 4x 45 ° 4x2 2x4 3037 yellow/yellow/gelb LEGO Building Toys LEGO  Bricks &amp; Building Pieces">
            <a:extLst>
              <a:ext uri="{FF2B5EF4-FFF2-40B4-BE49-F238E27FC236}">
                <a16:creationId xmlns:a16="http://schemas.microsoft.com/office/drawing/2014/main" id="{20F7BDDC-CFA4-9C4E-A138-DEF333EB5D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864" y="4955938"/>
            <a:ext cx="1873377" cy="1873377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7042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10854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Inverted Slope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like the slope piece, but now upside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down.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 descr="Select Colour Pack Size LEGO 3660 2X2 Inverted Slope 45° Building Toys  expressive LEGO Building Toys">
            <a:extLst>
              <a:ext uri="{FF2B5EF4-FFF2-40B4-BE49-F238E27FC236}">
                <a16:creationId xmlns:a16="http://schemas.microsoft.com/office/drawing/2014/main" id="{D087413F-950A-D548-924C-8F7A3B9FA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123" y="3565018"/>
            <a:ext cx="3604109" cy="3108544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ompatibility of different inverse slope bricks? : lego">
            <a:extLst>
              <a:ext uri="{FF2B5EF4-FFF2-40B4-BE49-F238E27FC236}">
                <a16:creationId xmlns:a16="http://schemas.microsoft.com/office/drawing/2014/main" id="{CEC43F31-7DA8-E144-AD4C-AEDE8E90DE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055" y="4427670"/>
            <a:ext cx="5059680" cy="224589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LEGO Inverted Slope 45 2x2 WHITE (100 pcs) | BRICKshop - LEGO en DUPLO  specialist">
            <a:extLst>
              <a:ext uri="{FF2B5EF4-FFF2-40B4-BE49-F238E27FC236}">
                <a16:creationId xmlns:a16="http://schemas.microsoft.com/office/drawing/2014/main" id="{6853CDBC-DD06-D940-8971-C665EA9E8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72" y="5119290"/>
            <a:ext cx="1539240" cy="1539240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884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10854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Hinge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movable joint on which a door, gate, lid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swings open and shut.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BrickLink - Part 3149c01 : Lego Hinge Plate 2 x 4 [Hinge] - BrickLink  Reference Catalog">
            <a:extLst>
              <a:ext uri="{FF2B5EF4-FFF2-40B4-BE49-F238E27FC236}">
                <a16:creationId xmlns:a16="http://schemas.microsoft.com/office/drawing/2014/main" id="{908C5015-EA22-2147-8FEC-E7A869115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085" y="4296961"/>
            <a:ext cx="2988147" cy="224485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BrickLink - Part 3937c08 : Lego Hinge Brick 1 x 2 Base with Light Bluish  Gray Hinge Brick 1 x 2 Top Plate (3937 / 3938) [Hinge] - BrickLink  Reference Catalog">
            <a:extLst>
              <a:ext uri="{FF2B5EF4-FFF2-40B4-BE49-F238E27FC236}">
                <a16:creationId xmlns:a16="http://schemas.microsoft.com/office/drawing/2014/main" id="{A452ACBC-ED65-FB41-9A1A-247564E84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866" y="4296961"/>
            <a:ext cx="2993136" cy="224485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LEGO Medium Stone Gray Hinge Plate 1 x 4 (19954 / 73983) | Brick Owl - LEGO  Marketplace">
            <a:extLst>
              <a:ext uri="{FF2B5EF4-FFF2-40B4-BE49-F238E27FC236}">
                <a16:creationId xmlns:a16="http://schemas.microsoft.com/office/drawing/2014/main" id="{3D3A4E3C-DE8F-1A43-AE26-70CF53727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717" y="4296961"/>
            <a:ext cx="2244852" cy="224485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0" name="Picture 8" descr="Lego Hinge Plates 3x4 Dual 2 Finger w/ Locking 1x4 44568 44570 x4 Building  Toys lenka-creations LEGO Building Toys">
            <a:extLst>
              <a:ext uri="{FF2B5EF4-FFF2-40B4-BE49-F238E27FC236}">
                <a16:creationId xmlns:a16="http://schemas.microsoft.com/office/drawing/2014/main" id="{0BFDA8BF-302D-5348-9113-C2A7F09F3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97" y="4286692"/>
            <a:ext cx="2934447" cy="224485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9247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1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4539704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57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Technics Component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 Lego® Technics gives new function and 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building styles.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Pieces have holes for pins,</a:t>
            </a:r>
          </a:p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  axles, gears &amp; wheels.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8" name="Picture 2" descr="Buy Lego Technic Specialty Beams And Connectors Set Lb Gray (18 Pieces)  Online at Low Prices in India - Amazon.in">
            <a:extLst>
              <a:ext uri="{FF2B5EF4-FFF2-40B4-BE49-F238E27FC236}">
                <a16:creationId xmlns:a16="http://schemas.microsoft.com/office/drawing/2014/main" id="{68571796-68CA-0A45-87F8-A8DC8E88F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385" y="3584448"/>
            <a:ext cx="3687847" cy="308911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4392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1" y="2441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72409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Power Component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</a:t>
            </a:r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electric building parts for LEGO® sets.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Most often used in LEGO® Technic &amp; Creator.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Battery box may be needed.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eeron: Power Functions Motor Set (#8293-1)">
            <a:extLst>
              <a:ext uri="{FF2B5EF4-FFF2-40B4-BE49-F238E27FC236}">
                <a16:creationId xmlns:a16="http://schemas.microsoft.com/office/drawing/2014/main" id="{CCA57F0D-4173-794E-B7E6-869433B3C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840" y="4201754"/>
            <a:ext cx="4139392" cy="247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LEGO - Technic - Truck with power swivel crane Technic 8258 - Catawiki">
            <a:extLst>
              <a:ext uri="{FF2B5EF4-FFF2-40B4-BE49-F238E27FC236}">
                <a16:creationId xmlns:a16="http://schemas.microsoft.com/office/drawing/2014/main" id="{4BACDD6E-D944-964E-82FC-BA895B734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417" y="4639966"/>
            <a:ext cx="2865928" cy="2149446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193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72409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#1  </a:t>
            </a:r>
            <a:r>
              <a:rPr lang="en-US" sz="60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Minifigure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=</a:t>
            </a:r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the blocky miniature figures found in most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LEGO® sets.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Introduced in 1978 and unique to LEGO®.</a:t>
            </a:r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Are LEGO Minifigures Worth Collecting? - Minifigures.com Blog">
            <a:extLst>
              <a:ext uri="{FF2B5EF4-FFF2-40B4-BE49-F238E27FC236}">
                <a16:creationId xmlns:a16="http://schemas.microsoft.com/office/drawing/2014/main" id="{C9298BDD-E094-4045-A6E2-F4AFDE94A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1719" y="4728076"/>
            <a:ext cx="2550298" cy="194548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Holland">
            <a:extLst>
              <a:ext uri="{FF2B5EF4-FFF2-40B4-BE49-F238E27FC236}">
                <a16:creationId xmlns:a16="http://schemas.microsoft.com/office/drawing/2014/main" id="{7492B32B-BE98-074B-9AD6-268E210378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999" y="4832531"/>
            <a:ext cx="1777719" cy="1777719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Toys &amp; Hobbies Lego Vintage Minifigure Classic Space Red With Airtanks  Sticker Version From 926 medischcentrummoergestel">
            <a:extLst>
              <a:ext uri="{FF2B5EF4-FFF2-40B4-BE49-F238E27FC236}">
                <a16:creationId xmlns:a16="http://schemas.microsoft.com/office/drawing/2014/main" id="{533FA9A4-DCB7-DB4C-8CFA-319A46A07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936" y="4829082"/>
            <a:ext cx="3644080" cy="1782658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 descr="Harry Potter (Minifigure) | Brickipedia | Fandom">
            <a:extLst>
              <a:ext uri="{FF2B5EF4-FFF2-40B4-BE49-F238E27FC236}">
                <a16:creationId xmlns:a16="http://schemas.microsoft.com/office/drawing/2014/main" id="{CC62EE23-E609-E247-91EE-60FEF6C2A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842" y="4827592"/>
            <a:ext cx="1704667" cy="1782658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4" name="Picture 10" descr="Amazon.com: Lego Minifigures Series 5 - Royal Guard: Toys &amp; Games">
            <a:extLst>
              <a:ext uri="{FF2B5EF4-FFF2-40B4-BE49-F238E27FC236}">
                <a16:creationId xmlns:a16="http://schemas.microsoft.com/office/drawing/2014/main" id="{4ADAA42C-C5B7-9943-87FB-D9768EF85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98" y="4827591"/>
            <a:ext cx="1105583" cy="1752151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7195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0" y="0"/>
            <a:ext cx="12190305" cy="6858000"/>
          </a:xfrm>
          <a:prstGeom prst="rect">
            <a:avLst/>
          </a:prstGeom>
        </p:spPr>
      </p:pic>
      <p:pic>
        <p:nvPicPr>
          <p:cNvPr id="3" name="Picture 2" descr="Lego - Wikipedia">
            <a:extLst>
              <a:ext uri="{FF2B5EF4-FFF2-40B4-BE49-F238E27FC236}">
                <a16:creationId xmlns:a16="http://schemas.microsoft.com/office/drawing/2014/main" id="{CB63CDEE-3E97-7640-8EBB-8FE7AE5CF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My Lego Models | Rowanfield School">
            <a:extLst>
              <a:ext uri="{FF2B5EF4-FFF2-40B4-BE49-F238E27FC236}">
                <a16:creationId xmlns:a16="http://schemas.microsoft.com/office/drawing/2014/main" id="{A0E10B47-89BA-CE4A-9DEA-6DFA73668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008" y="125687"/>
            <a:ext cx="3535680" cy="265176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Lego Wunderkind Wows With His Intricate Models Of German Soccer Stadiums :  NPR">
            <a:extLst>
              <a:ext uri="{FF2B5EF4-FFF2-40B4-BE49-F238E27FC236}">
                <a16:creationId xmlns:a16="http://schemas.microsoft.com/office/drawing/2014/main" id="{D08FBEC9-E724-3240-9B82-452DBE028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896" y="3099816"/>
            <a:ext cx="4212336" cy="3159252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Details of my reimagined version of set 5580 | Lego truck, Lego models, Lego  cars">
            <a:extLst>
              <a:ext uri="{FF2B5EF4-FFF2-40B4-BE49-F238E27FC236}">
                <a16:creationId xmlns:a16="http://schemas.microsoft.com/office/drawing/2014/main" id="{2A3EA9BA-4F62-C04F-AEA1-E3256DE70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682" y="451609"/>
            <a:ext cx="4064000" cy="243840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Batman, Air Force One at large-size Lego models expo in Bucharest | Romania  Insider">
            <a:extLst>
              <a:ext uri="{FF2B5EF4-FFF2-40B4-BE49-F238E27FC236}">
                <a16:creationId xmlns:a16="http://schemas.microsoft.com/office/drawing/2014/main" id="{E099B801-2C75-7A4F-B107-FF0B502953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962" y="2867552"/>
            <a:ext cx="3912674" cy="2200879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Lego Wave!!!!!!!!! | Cool lego creations, Lego, Best lego sets">
            <a:extLst>
              <a:ext uri="{FF2B5EF4-FFF2-40B4-BE49-F238E27FC236}">
                <a16:creationId xmlns:a16="http://schemas.microsoft.com/office/drawing/2014/main" id="{B6476051-48B1-C647-97CE-8B40F9AA9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980" y="4254581"/>
            <a:ext cx="3251200" cy="243840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Barbie's building a challenge to lego | Daily Mail Online">
            <a:extLst>
              <a:ext uri="{FF2B5EF4-FFF2-40B4-BE49-F238E27FC236}">
                <a16:creationId xmlns:a16="http://schemas.microsoft.com/office/drawing/2014/main" id="{41F7F75F-4AD2-0D4C-9805-7B606751B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68" y="125687"/>
            <a:ext cx="2588789" cy="2200879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Enlighten Models Building toy Compatible with E2606 348pcs Tailor Blocks  Toys Hobbies For Boys Girls Model Building Kits|Model Building Kits| -  AliExpress">
            <a:extLst>
              <a:ext uri="{FF2B5EF4-FFF2-40B4-BE49-F238E27FC236}">
                <a16:creationId xmlns:a16="http://schemas.microsoft.com/office/drawing/2014/main" id="{96DCA164-A953-D24F-98F3-297D1C22C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4" y="4718303"/>
            <a:ext cx="1974677" cy="1974677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139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402034"/>
            <a:ext cx="12190304" cy="5447645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#2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Build and/or find examples of these scale models:                a. Micro Scale.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(smaller than minifigure scale)                                                                             b. Minifigure Scale.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(minifigure standard sized)                                                                      c. 1-to-1 Scale.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(actual size)</a:t>
            </a:r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384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3908762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#2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a) Micro Scale (nano)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- how many pieces?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- how long to build?</a:t>
            </a:r>
            <a:endParaRPr lang="en-US" sz="48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2" name="Picture 4">
            <a:extLst>
              <a:ext uri="{FF2B5EF4-FFF2-40B4-BE49-F238E27FC236}">
                <a16:creationId xmlns:a16="http://schemas.microsoft.com/office/drawing/2014/main" id="{0EA7DA62-1D5E-0B49-A301-75E0D6C7B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467" y="2297893"/>
            <a:ext cx="6920534" cy="4613689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4" name="Picture 6" descr="The Red Baron's WW1 Triplane (Micro) from BrickLink Studio">
            <a:extLst>
              <a:ext uri="{FF2B5EF4-FFF2-40B4-BE49-F238E27FC236}">
                <a16:creationId xmlns:a16="http://schemas.microsoft.com/office/drawing/2014/main" id="{BA74CF5D-A993-8846-8461-A1E379BAB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1" y="5149562"/>
            <a:ext cx="2032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6" name="Picture 8" descr="BrickLink - Set 10024-1 : Lego Red Baron [Sculptures] - BrickLink Reference  Catalog">
            <a:extLst>
              <a:ext uri="{FF2B5EF4-FFF2-40B4-BE49-F238E27FC236}">
                <a16:creationId xmlns:a16="http://schemas.microsoft.com/office/drawing/2014/main" id="{AA5FB230-8A6B-C54B-892B-7BB2330AA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188" y="5146791"/>
            <a:ext cx="2249980" cy="152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8" name="Picture 10" descr="LEGO Micro-Figures &amp; Nano-Figures. In the picture, on the left you can see  two LEGO Game figures (red and yellow). Next to them y… | Lego, Lego  minifigs, Lego games">
            <a:extLst>
              <a:ext uri="{FF2B5EF4-FFF2-40B4-BE49-F238E27FC236}">
                <a16:creationId xmlns:a16="http://schemas.microsoft.com/office/drawing/2014/main" id="{2DA88454-A571-2547-B540-9B6020BB6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466" y="184438"/>
            <a:ext cx="3573208" cy="221836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6259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267765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#2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b) Minifigure Scale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8" name="Picture 10" descr="LEGO Micro-Figures &amp; Nano-Figures. In the picture, on the left you can see  two LEGO Game figures (red and yellow). Next to them y… | Lego, Lego  minifigs, Lego games">
            <a:extLst>
              <a:ext uri="{FF2B5EF4-FFF2-40B4-BE49-F238E27FC236}">
                <a16:creationId xmlns:a16="http://schemas.microsoft.com/office/drawing/2014/main" id="{2DA88454-A571-2547-B540-9B6020BB6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466" y="184438"/>
            <a:ext cx="3573208" cy="221836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4" name="Picture 2" descr="Minifig 5580 Truck by LEGO builder Richard Brown | GJBricks">
            <a:extLst>
              <a:ext uri="{FF2B5EF4-FFF2-40B4-BE49-F238E27FC236}">
                <a16:creationId xmlns:a16="http://schemas.microsoft.com/office/drawing/2014/main" id="{CC54F8D3-A386-D342-878F-26D8DAC1E3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3023" y="1515891"/>
            <a:ext cx="3090628" cy="2060419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5811F7-4D06-8644-BE6D-522068F3E4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4416" y="3591223"/>
            <a:ext cx="3989235" cy="2991926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9D685EE-981A-D143-98B6-6A66EAF5B4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92721" y="2305294"/>
            <a:ext cx="3389376" cy="254203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2372CFE-B10A-0D4D-8227-510B93DC27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52" y="4644902"/>
            <a:ext cx="2950797" cy="2213098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CB3AEE-CAC6-8540-983C-395DB00839D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08993" y="3248331"/>
            <a:ext cx="2593585" cy="1945189"/>
          </a:xfrm>
          <a:prstGeom prst="rect">
            <a:avLst/>
          </a:prstGeom>
          <a:effectLst>
            <a:softEdge rad="381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9A5E01-2F54-F243-B8CC-E3275C2440C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71466" y="5108572"/>
            <a:ext cx="2179772" cy="1634829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37718884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1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696" y="1188418"/>
            <a:ext cx="12190304" cy="267765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#2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b) 1-to-1 Scale (life scale)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8" name="Picture 10" descr="LEGO Micro-Figures &amp; Nano-Figures. In the picture, on the left you can see  two LEGO Game figures (red and yellow). Next to them y… | Lego, Lego  minifigs, Lego games">
            <a:extLst>
              <a:ext uri="{FF2B5EF4-FFF2-40B4-BE49-F238E27FC236}">
                <a16:creationId xmlns:a16="http://schemas.microsoft.com/office/drawing/2014/main" id="{2DA88454-A571-2547-B540-9B6020BB6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466" y="184438"/>
            <a:ext cx="3573208" cy="221836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58" name="Picture 2" descr="1:1 Scale Lego Models - Album on Imgur">
            <a:extLst>
              <a:ext uri="{FF2B5EF4-FFF2-40B4-BE49-F238E27FC236}">
                <a16:creationId xmlns:a16="http://schemas.microsoft.com/office/drawing/2014/main" id="{3E2383BC-8E59-2548-895E-C9B885FCB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376" y="2761961"/>
            <a:ext cx="5289856" cy="3956812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60" name="Picture 4" descr="James May's Lego house knocked down">
            <a:extLst>
              <a:ext uri="{FF2B5EF4-FFF2-40B4-BE49-F238E27FC236}">
                <a16:creationId xmlns:a16="http://schemas.microsoft.com/office/drawing/2014/main" id="{CB2309C1-86EF-2B4A-8F94-3F88F0E40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800" y="3591223"/>
            <a:ext cx="5012693" cy="3138382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62" name="Picture 6" descr="James May - Wikipedia">
            <a:extLst>
              <a:ext uri="{FF2B5EF4-FFF2-40B4-BE49-F238E27FC236}">
                <a16:creationId xmlns:a16="http://schemas.microsoft.com/office/drawing/2014/main" id="{19FDD1CF-4DC9-6D4C-A3CE-8FA1C9F95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0" y="3291784"/>
            <a:ext cx="1226045" cy="164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4070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402034"/>
            <a:ext cx="12190304" cy="5447645"/>
          </a:xfrm>
          <a:prstGeom prst="rect">
            <a:avLst/>
          </a:prstGeom>
          <a:gradFill>
            <a:gsLst>
              <a:gs pos="6100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#3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Choose one of the following:                                                 a. Build a 1-to-1 scale (nature, home, church, etc.)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&amp; share.                                                                     b. Build scale model of your bedroom, house,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community building (include furniture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like bed, chair, fridge, etc.)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&amp; share.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5546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69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F35451-887A-7246-9364-7CB9FBCA9A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613" y="2913540"/>
            <a:ext cx="4998720" cy="37490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A609A74-5EB8-0243-AA50-1877C99253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6483667" y="2913540"/>
            <a:ext cx="4998720" cy="374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9482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0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E9597C-60DE-CC48-85CD-1F415D94F0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115253" y="2637160"/>
            <a:ext cx="4600478" cy="34503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E39666-0BFF-E142-8171-A480B697A4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3794912" y="2637161"/>
            <a:ext cx="4600480" cy="34503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40F5C08-9EC8-4041-BBE2-0A6E43EDE4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7634728" y="2637161"/>
            <a:ext cx="4600480" cy="345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1178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513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2F16CA-4165-1841-B3D6-ACBEA859F6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535497" y="2808154"/>
            <a:ext cx="4405058" cy="33037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F36FED-C263-8449-9982-558C8589E0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2831024" y="2808155"/>
            <a:ext cx="4405059" cy="330379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9A5D06-91B2-7B4E-BFB2-080530D514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48177" y="2257519"/>
            <a:ext cx="5873415" cy="440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82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0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7DAAE9-6B55-3A40-9AD1-0C84372CA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104905" y="2637161"/>
            <a:ext cx="4600478" cy="34503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AADA84B-A3B1-AE44-9F55-38D86A3EF1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3777607" y="2637162"/>
            <a:ext cx="4600479" cy="34503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56624C-A07D-9147-98C8-28F2332292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7696426" y="2637162"/>
            <a:ext cx="4600479" cy="345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427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15135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B1DDF4-06D2-A44D-962C-7EEF841FAC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384048" y="1947672"/>
            <a:ext cx="5986272" cy="44897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6B2599-55A7-DF49-B983-580E0022DB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072898" y="2320095"/>
            <a:ext cx="4962841" cy="372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99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28577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195A95-33D3-3B4B-B331-4B26EA0A51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67" y="1618606"/>
            <a:ext cx="3742785" cy="2807089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FB2D11-558F-F149-9212-E97F1B3E77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28736" y="3292886"/>
            <a:ext cx="3948812" cy="2961609"/>
          </a:xfrm>
          <a:prstGeom prst="rect">
            <a:avLst/>
          </a:prstGeom>
          <a:effectLst>
            <a:softEdge rad="3683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687FEB7-BF11-4442-B1E7-D912500FE0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0450" y="4065533"/>
            <a:ext cx="3860256" cy="2895192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69636" name="Picture 4" descr="How to Simplify Your Bricklaying Duties">
            <a:extLst>
              <a:ext uri="{FF2B5EF4-FFF2-40B4-BE49-F238E27FC236}">
                <a16:creationId xmlns:a16="http://schemas.microsoft.com/office/drawing/2014/main" id="{862F44F9-9FD9-5F47-BD31-0FAE4D836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034" y="1785511"/>
            <a:ext cx="3860256" cy="197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4226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4ADF8E-C04B-9F45-8FA9-85994387BE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0" y="0"/>
            <a:ext cx="1219030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D68D94-CA62-7F42-9D55-BAA3EC131629}"/>
              </a:ext>
            </a:extLst>
          </p:cNvPr>
          <p:cNvSpPr txBox="1"/>
          <p:nvPr/>
        </p:nvSpPr>
        <p:spPr>
          <a:xfrm>
            <a:off x="1595249" y="195419"/>
            <a:ext cx="9030079" cy="206210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2060"/>
                </a:solidFill>
                <a:latin typeface="Comic Sans MS" panose="030F0902030302020204" pitchFamily="66" charset="0"/>
              </a:rPr>
              <a:t> Requirement #3</a:t>
            </a:r>
            <a:endParaRPr lang="en-US" sz="6000" u="sng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(how I build my own model step by step)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</a:p>
        </p:txBody>
      </p:sp>
      <p:pic>
        <p:nvPicPr>
          <p:cNvPr id="4" name="Picture 2" descr="Lego - Wikipedia">
            <a:extLst>
              <a:ext uri="{FF2B5EF4-FFF2-40B4-BE49-F238E27FC236}">
                <a16:creationId xmlns:a16="http://schemas.microsoft.com/office/drawing/2014/main" id="{9E4D484E-2819-A440-8097-A71578966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0E933D0D-5D25-5F48-925E-97FF3B53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D0D63F-A4EA-E44F-8D52-169FCDF318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72" y="1634206"/>
            <a:ext cx="4063363" cy="3047522"/>
          </a:xfrm>
          <a:prstGeom prst="rect">
            <a:avLst/>
          </a:prstGeom>
          <a:effectLst>
            <a:softEdge rad="1143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70C716-AB80-604F-B96A-9BF0A5DB89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8508" y="2873353"/>
            <a:ext cx="4063364" cy="3047523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AF9A02A-B033-DE42-80D7-73983A7887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91871" y="4154758"/>
            <a:ext cx="3480306" cy="2610230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70658" name="Picture 2" descr="Lego Cake - Jessica Harris Cake Design">
            <a:extLst>
              <a:ext uri="{FF2B5EF4-FFF2-40B4-BE49-F238E27FC236}">
                <a16:creationId xmlns:a16="http://schemas.microsoft.com/office/drawing/2014/main" id="{DF8182E6-5C21-AE4C-9103-28180D781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367" y="1233092"/>
            <a:ext cx="4569874" cy="3047523"/>
          </a:xfrm>
          <a:prstGeom prst="rect">
            <a:avLst/>
          </a:prstGeom>
          <a:noFill/>
          <a:effectLst>
            <a:softEdge rad="520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3A4DB32D-9F25-5A41-B9CF-29FDE2EE49E8}"/>
                  </a:ext>
                </a:extLst>
              </p14:cNvPr>
              <p14:cNvContentPartPr/>
              <p14:nvPr/>
            </p14:nvContentPartPr>
            <p14:xfrm>
              <a:off x="9037080" y="2125152"/>
              <a:ext cx="2822040" cy="144324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3A4DB32D-9F25-5A41-B9CF-29FDE2EE49E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74440" y="2062512"/>
                <a:ext cx="2947680" cy="156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C44778B-136D-E545-B47D-41B4FC740283}"/>
                  </a:ext>
                </a:extLst>
              </p14:cNvPr>
              <p14:cNvContentPartPr/>
              <p14:nvPr/>
            </p14:nvContentPartPr>
            <p14:xfrm>
              <a:off x="9139320" y="2067912"/>
              <a:ext cx="2525760" cy="167760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C44778B-136D-E545-B47D-41B4FC74028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076320" y="2004912"/>
                <a:ext cx="2651400" cy="1803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762002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402034"/>
            <a:ext cx="12190304" cy="360098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#4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Build a scene or an item from a Bible story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choosing a scale from requirement #2.</a:t>
            </a:r>
          </a:p>
          <a:p>
            <a:endParaRPr lang="en-US" sz="4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(Micro – Minifigure – 1-on-1)</a:t>
            </a:r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1995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-1696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402034"/>
            <a:ext cx="12190304" cy="1138773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#4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4" name="Picture 2" descr="Lego Bible Scenes - SharenatorSharenator">
            <a:extLst>
              <a:ext uri="{FF2B5EF4-FFF2-40B4-BE49-F238E27FC236}">
                <a16:creationId xmlns:a16="http://schemas.microsoft.com/office/drawing/2014/main" id="{E8863149-26F8-1C4C-B72C-465830BC4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3025" y="1214273"/>
            <a:ext cx="3385720" cy="254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6" name="Picture 4" descr="150 Lego scenes of the Bible ideas | lego, lego bible, legos">
            <a:extLst>
              <a:ext uri="{FF2B5EF4-FFF2-40B4-BE49-F238E27FC236}">
                <a16:creationId xmlns:a16="http://schemas.microsoft.com/office/drawing/2014/main" id="{9EC9BC41-941F-8B4B-B53C-79A255EDE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047" y="246597"/>
            <a:ext cx="2156337" cy="322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22" name="Picture 10" descr="87 Lego Bible ideas in 2021 | lego bible, lego, legos">
            <a:extLst>
              <a:ext uri="{FF2B5EF4-FFF2-40B4-BE49-F238E27FC236}">
                <a16:creationId xmlns:a16="http://schemas.microsoft.com/office/drawing/2014/main" id="{943D3618-95D9-1245-8A22-2B17959B6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513" y="3488456"/>
            <a:ext cx="3614900" cy="271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8" name="Picture 6" descr="The Brick Testament">
            <a:extLst>
              <a:ext uri="{FF2B5EF4-FFF2-40B4-BE49-F238E27FC236}">
                <a16:creationId xmlns:a16="http://schemas.microsoft.com/office/drawing/2014/main" id="{8C775A00-5AB9-9549-95F5-46A3684DB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0973" y="4261104"/>
            <a:ext cx="3252259" cy="243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28" name="Picture 16" descr="lego ARK OF THE COVENANT indiana jones CHEST moses STONE TABLETS raiders  BIBLE | #1721654878">
            <a:extLst>
              <a:ext uri="{FF2B5EF4-FFF2-40B4-BE49-F238E27FC236}">
                <a16:creationId xmlns:a16="http://schemas.microsoft.com/office/drawing/2014/main" id="{28301B37-D958-244D-BC74-C018CF12A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84" y="4612407"/>
            <a:ext cx="2266822" cy="209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26" name="Picture 14" descr="Lego Bible Books Quiz - By Joshie_the_great">
            <a:extLst>
              <a:ext uri="{FF2B5EF4-FFF2-40B4-BE49-F238E27FC236}">
                <a16:creationId xmlns:a16="http://schemas.microsoft.com/office/drawing/2014/main" id="{F9C0D76A-D22D-0C46-BC9E-5B2E5DCFA6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422" y="2890148"/>
            <a:ext cx="2525776" cy="189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20" name="Picture 8" descr="The Bible in Legos, what could go wrong? | NERD 4 THE LORD">
            <a:extLst>
              <a:ext uri="{FF2B5EF4-FFF2-40B4-BE49-F238E27FC236}">
                <a16:creationId xmlns:a16="http://schemas.microsoft.com/office/drawing/2014/main" id="{280813CF-CA53-0045-A242-2FD96B3DB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249" y="1261953"/>
            <a:ext cx="3785616" cy="203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24" name="Picture 12" descr="Cuales Son Las 10 Plagas De Egipto Para Niños - Niños Creativos">
            <a:extLst>
              <a:ext uri="{FF2B5EF4-FFF2-40B4-BE49-F238E27FC236}">
                <a16:creationId xmlns:a16="http://schemas.microsoft.com/office/drawing/2014/main" id="{5DF2B028-02BF-4047-9A8A-7DB411D1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909" y="4612407"/>
            <a:ext cx="2496579" cy="217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78AB960-B1F3-084D-9EFE-B1E12CFD33C1}"/>
                  </a:ext>
                </a:extLst>
              </p14:cNvPr>
              <p14:cNvContentPartPr/>
              <p14:nvPr/>
            </p14:nvContentPartPr>
            <p14:xfrm>
              <a:off x="1672560" y="463032"/>
              <a:ext cx="14400" cy="2678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78AB960-B1F3-084D-9EFE-B1E12CFD33C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653480" y="444312"/>
                <a:ext cx="52200" cy="30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CD48BB7-7DEB-3647-8BC6-228C4BA10AA5}"/>
                  </a:ext>
                </a:extLst>
              </p14:cNvPr>
              <p14:cNvContentPartPr/>
              <p14:nvPr/>
            </p14:nvContentPartPr>
            <p14:xfrm>
              <a:off x="4077000" y="1404072"/>
              <a:ext cx="250200" cy="3553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CD48BB7-7DEB-3647-8BC6-228C4BA10AA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058280" y="1385352"/>
                <a:ext cx="287640" cy="39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789217D-FAF1-DF4F-B4E9-8FDD201854C4}"/>
                  </a:ext>
                </a:extLst>
              </p14:cNvPr>
              <p14:cNvContentPartPr/>
              <p14:nvPr/>
            </p14:nvContentPartPr>
            <p14:xfrm>
              <a:off x="11158200" y="3303072"/>
              <a:ext cx="246960" cy="368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789217D-FAF1-DF4F-B4E9-8FDD201854C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139120" y="3284352"/>
                <a:ext cx="284400" cy="40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CE14F51-4143-DE4E-BE97-FAF963FF0693}"/>
                  </a:ext>
                </a:extLst>
              </p14:cNvPr>
              <p14:cNvContentPartPr/>
              <p14:nvPr/>
            </p14:nvContentPartPr>
            <p14:xfrm>
              <a:off x="10141920" y="6091272"/>
              <a:ext cx="303480" cy="49680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CE14F51-4143-DE4E-BE97-FAF963FF069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0123200" y="6072192"/>
                <a:ext cx="341280" cy="53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DA02BC1-E483-1C43-B248-07EC084DFDE3}"/>
                  </a:ext>
                </a:extLst>
              </p14:cNvPr>
              <p14:cNvContentPartPr/>
              <p14:nvPr/>
            </p14:nvContentPartPr>
            <p14:xfrm>
              <a:off x="5536440" y="3715992"/>
              <a:ext cx="275760" cy="4338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DA02BC1-E483-1C43-B248-07EC084DFDE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517720" y="3696912"/>
                <a:ext cx="313200" cy="47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4A06894-ED6C-E84A-BD85-9A5027185377}"/>
                  </a:ext>
                </a:extLst>
              </p14:cNvPr>
              <p14:cNvContentPartPr/>
              <p14:nvPr/>
            </p14:nvContentPartPr>
            <p14:xfrm>
              <a:off x="3269160" y="4696992"/>
              <a:ext cx="317520" cy="60912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4A06894-ED6C-E84A-BD85-9A5027185377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250440" y="4677912"/>
                <a:ext cx="355320" cy="64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E0D7EEA-DC29-A340-84FD-2E921DC2F871}"/>
                  </a:ext>
                </a:extLst>
              </p14:cNvPr>
              <p14:cNvContentPartPr/>
              <p14:nvPr/>
            </p14:nvContentPartPr>
            <p14:xfrm>
              <a:off x="569520" y="5767632"/>
              <a:ext cx="244080" cy="4215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E0D7EEA-DC29-A340-84FD-2E921DC2F871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50800" y="5748912"/>
                <a:ext cx="281880" cy="45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16065EB-6171-3A49-BF24-4CAF7C18E6B8}"/>
                  </a:ext>
                </a:extLst>
              </p14:cNvPr>
              <p14:cNvContentPartPr/>
              <p14:nvPr/>
            </p14:nvContentPartPr>
            <p14:xfrm>
              <a:off x="1955160" y="3150432"/>
              <a:ext cx="284040" cy="43920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16065EB-6171-3A49-BF24-4CAF7C18E6B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936440" y="3131352"/>
                <a:ext cx="321840" cy="477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112527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6678751"/>
          </a:xfrm>
          <a:prstGeom prst="rect">
            <a:avLst/>
          </a:prstGeom>
          <a:gradFill>
            <a:gsLst>
              <a:gs pos="72000">
                <a:schemeClr val="bg1">
                  <a:tint val="90000"/>
                  <a:lumMod val="96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#5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Be creative and create 2 of your own designs from these 5 categories:   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a. car, truck, or other land vehicle.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b. plane, helicopter, or other aircraft.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c. ship, submarine, or other watercraft.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d. animal, plant, based on real species.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e. machine, appliance or robot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(without power functions)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Share with your group or club.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96275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2985433"/>
          </a:xfrm>
          <a:prstGeom prst="rect">
            <a:avLst/>
          </a:prstGeom>
          <a:gradFill>
            <a:gsLst>
              <a:gs pos="72000">
                <a:schemeClr val="bg1">
                  <a:tint val="90000"/>
                  <a:lumMod val="96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#5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Be creative and create 2 of your own designs from these 5 categories:                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a. car, truck, or other land vehicle.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6F63F9-6EAE-E145-99F0-972F6EAFDE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" y="3354309"/>
            <a:ext cx="3791711" cy="2843783"/>
          </a:xfrm>
          <a:prstGeom prst="rect">
            <a:avLst/>
          </a:prstGeom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3839191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1138773"/>
          </a:xfrm>
          <a:prstGeom prst="rect">
            <a:avLst/>
          </a:prstGeom>
          <a:gradFill>
            <a:gsLst>
              <a:gs pos="72000">
                <a:schemeClr val="bg1">
                  <a:tint val="90000"/>
                  <a:lumMod val="96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#5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3227FF-F5F8-F341-820F-D9C45C87A1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936" y="1323211"/>
            <a:ext cx="3243072" cy="24323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8DD802-962A-8449-8077-EAAFD51D58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28288" y="1323211"/>
            <a:ext cx="2999232" cy="22494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5D02223-6F64-4347-B4F0-C5C0178638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5474" y="1051560"/>
            <a:ext cx="2987040" cy="22402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B2091F3-740D-D04B-9C71-63C41F3668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440" y="3962031"/>
            <a:ext cx="3401358" cy="255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4843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1138773"/>
          </a:xfrm>
          <a:prstGeom prst="rect">
            <a:avLst/>
          </a:prstGeom>
          <a:gradFill>
            <a:gsLst>
              <a:gs pos="72000">
                <a:schemeClr val="bg1">
                  <a:tint val="90000"/>
                  <a:lumMod val="96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#5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B2091F3-740D-D04B-9C71-63C41F3668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095" y="3859034"/>
            <a:ext cx="2704571" cy="202842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2723C24-0E7A-5044-B41D-D2815DB64E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334" y="1410565"/>
            <a:ext cx="6881522" cy="51611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D341EB-7874-9B48-B184-DE6B66B50C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8768" y="1410565"/>
            <a:ext cx="2704571" cy="2028428"/>
          </a:xfrm>
          <a:prstGeom prst="rect">
            <a:avLst/>
          </a:prstGeom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29973158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4832092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#6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Choose one of the following options:               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a. use Lego® as visual aid in a Children’s Story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(age 2-9) at church or Sabbath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school group.                                                    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b. use Lego® as part of a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school project.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1611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1446550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#6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2000" dirty="0">
                <a:solidFill>
                  <a:srgbClr val="002060"/>
                </a:solidFill>
                <a:latin typeface="Comic Sans MS" panose="030F0902030302020204" pitchFamily="66" charset="0"/>
              </a:rPr>
              <a:t>                                       SPC Teens for Global Youth Day 2021 (by family Ishida)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The Good Samaritan Video.mp4" descr="The Good Samaritan Video.mp4">
            <a:hlinkClick r:id="" action="ppaction://media"/>
            <a:extLst>
              <a:ext uri="{FF2B5EF4-FFF2-40B4-BE49-F238E27FC236}">
                <a16:creationId xmlns:a16="http://schemas.microsoft.com/office/drawing/2014/main" id="{D8615377-19E8-2847-8461-D50AA6E910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98145" y="1630988"/>
            <a:ext cx="8994013" cy="505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10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6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4216539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#7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How can you use Lego® as witness tool to those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who don’t know about God?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Write a 250 word paragraph, or do a 3-5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minute presentation at your club </a:t>
            </a: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or youth group.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46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6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175432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#7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Use Lego® as witness tool…</a:t>
            </a: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682" name="Picture 2" descr="Using LEGO® Serious Play® in UX Research | by Kyle Soucy | Medium">
            <a:extLst>
              <a:ext uri="{FF2B5EF4-FFF2-40B4-BE49-F238E27FC236}">
                <a16:creationId xmlns:a16="http://schemas.microsoft.com/office/drawing/2014/main" id="{A2E32C2A-88E2-014E-ACFF-524ED2785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938764"/>
            <a:ext cx="6943344" cy="38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4062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69751E-4957-8344-9BB4-689EAD8ACA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1000"/>
          </a:blip>
          <a:stretch>
            <a:fillRect/>
          </a:stretch>
        </p:blipFill>
        <p:spPr>
          <a:xfrm>
            <a:off x="-1696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189EF6-34F8-004D-8F20-D2411C181134}"/>
              </a:ext>
            </a:extLst>
          </p:cNvPr>
          <p:cNvSpPr txBox="1"/>
          <p:nvPr/>
        </p:nvSpPr>
        <p:spPr>
          <a:xfrm>
            <a:off x="0" y="184438"/>
            <a:ext cx="12190304" cy="5570756"/>
          </a:xfrm>
          <a:prstGeom prst="rect">
            <a:avLst/>
          </a:prstGeom>
          <a:gradFill>
            <a:gsLst>
              <a:gs pos="0">
                <a:schemeClr val="bg1">
                  <a:tint val="90000"/>
                  <a:lumMod val="110000"/>
                </a:schemeClr>
              </a:gs>
              <a:gs pos="100000">
                <a:schemeClr val="bg1">
                  <a:shade val="64000"/>
                  <a:lumMod val="88000"/>
                  <a:alpha val="0"/>
                </a:schemeClr>
              </a:gs>
            </a:gsLst>
            <a:lin ang="5400000" scaled="0"/>
          </a:gradFill>
          <a:effectLst>
            <a:outerShdw blurRad="927100" dist="50800" dir="5400000" algn="ctr" rotWithShape="0">
              <a:srgbClr val="000000">
                <a:alpha val="0"/>
              </a:srgbClr>
            </a:outerShdw>
            <a:softEdge rad="762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800" u="sng" dirty="0">
                <a:solidFill>
                  <a:srgbClr val="002060"/>
                </a:solidFill>
                <a:latin typeface="Comic Sans MS" panose="030F0902030302020204" pitchFamily="66" charset="0"/>
              </a:rPr>
              <a:t>Requirement #7</a:t>
            </a:r>
          </a:p>
          <a:p>
            <a:endParaRPr lang="en-US" sz="20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r>
              <a:rPr lang="en-US" sz="4000" dirty="0">
                <a:solidFill>
                  <a:srgbClr val="002060"/>
                </a:solidFill>
                <a:latin typeface="Comic Sans MS" panose="030F0902030302020204" pitchFamily="66" charset="0"/>
              </a:rPr>
              <a:t> Use Lego® as witness tool…</a:t>
            </a:r>
          </a:p>
          <a:p>
            <a:endParaRPr lang="en-US" sz="1200" dirty="0">
              <a:latin typeface="Comic Sans MS" panose="030F0902030302020204" pitchFamily="66" charset="0"/>
            </a:endParaRPr>
          </a:p>
          <a:p>
            <a:r>
              <a:rPr lang="en-GB" sz="2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http://yormans.wordpress.com/2012/03/13/lego-evangelism-why-not/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https://www.letthelittlechildrencome.com/child-evangelism-resources/Wordless-Book-Variation-Lego-Bricks/26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https://s3.amazonaws.com/media.cloversites.com/41/418879a7-ffcd-4149-8b1f-0eeaccb9f8b2/documents/What_Can_Rocks_Tell_Us_About_God.pdf</a:t>
            </a:r>
            <a:endParaRPr lang="en-GB" sz="2800" dirty="0"/>
          </a:p>
          <a:p>
            <a:endParaRPr lang="en-US" sz="4000" dirty="0">
              <a:solidFill>
                <a:srgbClr val="002060"/>
              </a:solidFill>
              <a:latin typeface="Comic Sans MS" panose="030F0902030302020204" pitchFamily="66" charset="0"/>
            </a:endParaRPr>
          </a:p>
        </p:txBody>
      </p:sp>
      <p:pic>
        <p:nvPicPr>
          <p:cNvPr id="6" name="Picture 2" descr="Lego - Wikipedia">
            <a:extLst>
              <a:ext uri="{FF2B5EF4-FFF2-40B4-BE49-F238E27FC236}">
                <a16:creationId xmlns:a16="http://schemas.microsoft.com/office/drawing/2014/main" id="{1448C0E1-6760-2040-8544-E96AD24E7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dventist Youth Honors Answer Book/Outdated Insignia/Outdated LEGO Design  Honor - Pathfinder Wiki">
            <a:extLst>
              <a:ext uri="{FF2B5EF4-FFF2-40B4-BE49-F238E27FC236}">
                <a16:creationId xmlns:a16="http://schemas.microsoft.com/office/drawing/2014/main" id="{73EC3870-510B-0349-B554-056D7BC0F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219408" cy="100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614308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6"/>
            <a:ext cx="5266944" cy="483209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many combinations can you make by using 6 (2x4) LEGO® bricks?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500.000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more than 1 Million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almost 1 Billion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78" name="Picture 2" descr="LEGO House - The Ultimate Fan Experience! - Toy BreakToy Break">
            <a:extLst>
              <a:ext uri="{FF2B5EF4-FFF2-40B4-BE49-F238E27FC236}">
                <a16:creationId xmlns:a16="http://schemas.microsoft.com/office/drawing/2014/main" id="{C6EDB14F-77A6-BF4F-8DEF-A8F6600F50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778" y="3826256"/>
            <a:ext cx="2784856" cy="2784856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0071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6"/>
            <a:ext cx="5266944" cy="569386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many combinations can you make by using 6 (2x4) LEGO® bricks?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latin typeface="Comic Sans MS" panose="030F0902030302020204" pitchFamily="66" charset="0"/>
              </a:rPr>
              <a:t>C: In 2004, a Danish mathematic professor calculated that there are </a:t>
            </a:r>
            <a:r>
              <a:rPr lang="en-US" sz="2800" b="1" dirty="0">
                <a:highlight>
                  <a:srgbClr val="FFFF00"/>
                </a:highlight>
                <a:latin typeface="Comic Sans MS" panose="030F0902030302020204" pitchFamily="66" charset="0"/>
              </a:rPr>
              <a:t>915,103,765</a:t>
            </a:r>
            <a:r>
              <a:rPr lang="en-US" sz="2800" b="1" dirty="0">
                <a:latin typeface="Comic Sans MS" panose="030F0902030302020204" pitchFamily="66" charset="0"/>
              </a:rPr>
              <a:t> ways you can combine 6 2x4 LEGO® bricks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0802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6"/>
            <a:ext cx="5266944" cy="483209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much weight can a single LEGO® brick take before it breaks?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150 Kg / 330 Pounds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250 Kg / 550 Pounds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450 Kg / 990 Pounds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02" name="Picture 2" descr="Why Does Stepping On a Lego Hurt So Bad? - YouTube">
            <a:extLst>
              <a:ext uri="{FF2B5EF4-FFF2-40B4-BE49-F238E27FC236}">
                <a16:creationId xmlns:a16="http://schemas.microsoft.com/office/drawing/2014/main" id="{B4E20403-A319-234F-93CE-BE3C17661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146" y="3286770"/>
            <a:ext cx="6348854" cy="357123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89426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6"/>
            <a:ext cx="5266944" cy="569386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much weight can a single LEGO® brick take before it breaks?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C: 450 Kg / 990 Pounds!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A single LEGO® brick can withstand more than 950 pounds (431 kg) of pressure before it breaks!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966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6"/>
            <a:ext cx="5266944" cy="569386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If we would divide all the LEGO® pieces among every human being on this planet, how many pieces would each one have?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&gt;20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&gt;60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&gt;100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250" name="Picture 2" descr="Globe | Lego sculptures, Lego art, Lego craft">
            <a:extLst>
              <a:ext uri="{FF2B5EF4-FFF2-40B4-BE49-F238E27FC236}">
                <a16:creationId xmlns:a16="http://schemas.microsoft.com/office/drawing/2014/main" id="{EFF50BB3-B7AC-B24C-8BA4-1E48A2266B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816" y="3566160"/>
            <a:ext cx="2454448" cy="2980944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6402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20" y="310897"/>
            <a:ext cx="5248656" cy="655564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If we would divide all the LEGO® pieces among every human being on this planet, how many pieces would each one have? 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B: &gt;60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We are outnumbered! There are about 65 LEGO® pieces for every human being on the planet!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87864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440120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Where can we find the world’s largest LEGO® shop?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London UK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Copenhagen DK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New York USA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298" name="Picture 2" descr="LEGO® House - LEGO Store">
            <a:extLst>
              <a:ext uri="{FF2B5EF4-FFF2-40B4-BE49-F238E27FC236}">
                <a16:creationId xmlns:a16="http://schemas.microsoft.com/office/drawing/2014/main" id="{6473028C-BA1E-2F48-AFFB-480DD7C06F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259" y="4712101"/>
            <a:ext cx="3592119" cy="201168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348964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569386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Where can we find the world’s largest LEGO® shop?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A: London UK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The world’s largest LEGO® store can be found in London. It is more than 900 sq. meters, and has a 6 meter-high 200,000 bricks ‘Big Ben’.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322" name="Picture 2" descr="Big Ben Built From LEGO Bricks, Displayed In The World`s Largest LEGO Store  Editorial Image - Image of component, largest: 82842095">
            <a:extLst>
              <a:ext uri="{FF2B5EF4-FFF2-40B4-BE49-F238E27FC236}">
                <a16:creationId xmlns:a16="http://schemas.microsoft.com/office/drawing/2014/main" id="{6A5D5EE2-8190-104E-BB2F-9B3A0D7B1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829" y="2049087"/>
            <a:ext cx="3648202" cy="4956048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45434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483209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many LEGO® bricks (2x4) will get you to the moon?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4 Billion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40 Billion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400 Billion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346" name="Picture 2" descr="Out of this world: Orlando man recreates moon landing with Lego bricks">
            <a:extLst>
              <a:ext uri="{FF2B5EF4-FFF2-40B4-BE49-F238E27FC236}">
                <a16:creationId xmlns:a16="http://schemas.microsoft.com/office/drawing/2014/main" id="{165FD002-AD5D-2B40-B2E2-800138D69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3494210"/>
            <a:ext cx="5862320" cy="329755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63510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440120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How many LEGO® bricks (2x4) will get you to the moon?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B: 40 Billion. A column containing 40 billion bricks will be enough…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370" name="Picture 2" descr="Found a ''A trip to the Moon'' easter egg on a Lego the movie poster. -  Imgur">
            <a:extLst>
              <a:ext uri="{FF2B5EF4-FFF2-40B4-BE49-F238E27FC236}">
                <a16:creationId xmlns:a16="http://schemas.microsoft.com/office/drawing/2014/main" id="{8F86D433-4CFD-A74E-BDD9-EB496390B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538" y="4261104"/>
            <a:ext cx="1851660" cy="246888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74423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440120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True or False? LEGO® is the largest tire manufacturer in the world…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True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False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394" name="Picture 2" descr="Bold Tyre Hub - Posts | Facebook">
            <a:extLst>
              <a:ext uri="{FF2B5EF4-FFF2-40B4-BE49-F238E27FC236}">
                <a16:creationId xmlns:a16="http://schemas.microsoft.com/office/drawing/2014/main" id="{74F6E76B-6468-4E47-AB0F-24A688565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878" y="4611517"/>
            <a:ext cx="3873500" cy="209550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50232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643253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True or False? LEGO® is the largest tire manufacturer in the world…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A: </a:t>
            </a:r>
            <a:r>
              <a:rPr lang="en-US" sz="3600" b="1" dirty="0">
                <a:latin typeface="Comic Sans MS" panose="030F0902030302020204" pitchFamily="66" charset="0"/>
              </a:rPr>
              <a:t>True!</a:t>
            </a:r>
          </a:p>
          <a:p>
            <a:endParaRPr lang="en-US" sz="3600" b="1" dirty="0">
              <a:latin typeface="Comic Sans MS" panose="030F0902030302020204" pitchFamily="66" charset="0"/>
            </a:endParaRPr>
          </a:p>
          <a:p>
            <a:r>
              <a:rPr lang="en-US" sz="3600" b="1" dirty="0">
                <a:latin typeface="Comic Sans MS" panose="030F0902030302020204" pitchFamily="66" charset="0"/>
              </a:rPr>
              <a:t>&gt; 381 </a:t>
            </a:r>
          </a:p>
          <a:p>
            <a:r>
              <a:rPr lang="en-US" sz="3600" b="1" dirty="0">
                <a:latin typeface="Comic Sans MS" panose="030F0902030302020204" pitchFamily="66" charset="0"/>
              </a:rPr>
              <a:t>Million</a:t>
            </a:r>
          </a:p>
          <a:p>
            <a:r>
              <a:rPr lang="en-US" sz="3600" b="1" dirty="0">
                <a:latin typeface="Comic Sans MS" panose="030F0902030302020204" pitchFamily="66" charset="0"/>
              </a:rPr>
              <a:t>Tires</a:t>
            </a:r>
          </a:p>
          <a:p>
            <a:r>
              <a:rPr lang="en-US" sz="3600" b="1" dirty="0">
                <a:latin typeface="Comic Sans MS" panose="030F0902030302020204" pitchFamily="66" charset="0"/>
              </a:rPr>
              <a:t>Each year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418" name="Picture 2" descr="LEGO Wheels - 500g of LEGO Tyres, Wheels and Axels - For Technic, City,  Friends | eBay">
            <a:extLst>
              <a:ext uri="{FF2B5EF4-FFF2-40B4-BE49-F238E27FC236}">
                <a16:creationId xmlns:a16="http://schemas.microsoft.com/office/drawing/2014/main" id="{34F5D7A4-4301-5E4C-B745-48681B273B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258" y="3429000"/>
            <a:ext cx="3246120" cy="3246120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523233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440120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Which LEGO® model </a:t>
            </a:r>
            <a:r>
              <a:rPr lang="en-US" sz="2800" dirty="0">
                <a:highlight>
                  <a:srgbClr val="FFFF00"/>
                </a:highlight>
                <a:latin typeface="Comic Sans MS" panose="030F0902030302020204" pitchFamily="66" charset="0"/>
              </a:rPr>
              <a:t>for sale</a:t>
            </a:r>
            <a:r>
              <a:rPr lang="en-US" sz="2800" dirty="0">
                <a:latin typeface="Comic Sans MS" panose="030F0902030302020204" pitchFamily="66" charset="0"/>
              </a:rPr>
              <a:t> right now has the largest number of pieces?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Is it: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A: Fiat 500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B: Taj Mahal</a:t>
            </a:r>
          </a:p>
          <a:p>
            <a:r>
              <a:rPr lang="en-US" sz="2800" dirty="0">
                <a:latin typeface="Comic Sans MS" panose="030F0902030302020204" pitchFamily="66" charset="0"/>
              </a:rPr>
              <a:t>C: Colosseum ?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2" name="Picture 2" descr="Fiat 500 10271 | Creator Expert | Buy online at the Official LEGO® Shop GB">
            <a:extLst>
              <a:ext uri="{FF2B5EF4-FFF2-40B4-BE49-F238E27FC236}">
                <a16:creationId xmlns:a16="http://schemas.microsoft.com/office/drawing/2014/main" id="{781432AF-30F5-C543-9B7C-D6E207FA7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655" y="2511498"/>
            <a:ext cx="2873929" cy="1419751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4" name="Picture 4" descr="Taj Mahal 10256 | Creator Expert | Buy online at the Official LEGO® Shop GB">
            <a:extLst>
              <a:ext uri="{FF2B5EF4-FFF2-40B4-BE49-F238E27FC236}">
                <a16:creationId xmlns:a16="http://schemas.microsoft.com/office/drawing/2014/main" id="{A726FA32-7D03-DB46-B284-99E6F1F93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114" y="3785295"/>
            <a:ext cx="2239075" cy="1645035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6" name="Picture 6" descr="Lego largest set ever launches: Colosseum set on sale for Black Friday -  Radio Times">
            <a:extLst>
              <a:ext uri="{FF2B5EF4-FFF2-40B4-BE49-F238E27FC236}">
                <a16:creationId xmlns:a16="http://schemas.microsoft.com/office/drawing/2014/main" id="{D71D2983-D8B5-9F49-BDB2-995B892BC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496" y="5205046"/>
            <a:ext cx="2220661" cy="1479247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1624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27AB7C-65A5-424E-96C1-08CD0884A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3147" y="0"/>
            <a:ext cx="6348853" cy="6858000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F497212E-E822-A448-99A6-857E7D19D7CC}"/>
              </a:ext>
            </a:extLst>
          </p:cNvPr>
          <p:cNvSpPr txBox="1"/>
          <p:nvPr/>
        </p:nvSpPr>
        <p:spPr>
          <a:xfrm>
            <a:off x="274319" y="310896"/>
            <a:ext cx="5380059" cy="353943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omic Sans MS" panose="030F0902030302020204" pitchFamily="66" charset="0"/>
              </a:rPr>
              <a:t>Fun facts about LEGO® </a:t>
            </a:r>
          </a:p>
          <a:p>
            <a:r>
              <a:rPr lang="en-US" sz="2800" b="1" dirty="0">
                <a:latin typeface="Comic Sans MS" panose="030F0902030302020204" pitchFamily="66" charset="0"/>
              </a:rPr>
              <a:t>      (did you know?)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Which one is LEGO® ‘s largest model for sale right now?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b="1" dirty="0">
                <a:latin typeface="Comic Sans MS" panose="030F0902030302020204" pitchFamily="66" charset="0"/>
              </a:rPr>
              <a:t>C: Colosseum (9036 pieces)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A5460C68-124E-3F42-AAB1-FE72092A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6" name="Picture 6" descr="Lego largest set ever launches: Colosseum set on sale for Black Friday -  Radio Times">
            <a:extLst>
              <a:ext uri="{FF2B5EF4-FFF2-40B4-BE49-F238E27FC236}">
                <a16:creationId xmlns:a16="http://schemas.microsoft.com/office/drawing/2014/main" id="{D71D2983-D8B5-9F49-BDB2-995B892BC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997" y="3850326"/>
            <a:ext cx="4254381" cy="2833967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16795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D94C31-80AF-D647-A007-F8E185EA3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27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7D35C5-8F88-B44D-B0BA-E91CF4D10F5D}"/>
              </a:ext>
            </a:extLst>
          </p:cNvPr>
          <p:cNvSpPr txBox="1"/>
          <p:nvPr/>
        </p:nvSpPr>
        <p:spPr>
          <a:xfrm>
            <a:off x="2194560" y="877824"/>
            <a:ext cx="7900416" cy="4401205"/>
          </a:xfrm>
          <a:prstGeom prst="rect">
            <a:avLst/>
          </a:prstGeom>
          <a:gradFill>
            <a:gsLst>
              <a:gs pos="40000">
                <a:schemeClr val="bg1">
                  <a:tint val="90000"/>
                  <a:lumMod val="110000"/>
                </a:schemeClr>
              </a:gs>
              <a:gs pos="6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halkduster" panose="03050602040202020205" pitchFamily="66" charset="77"/>
              </a:rPr>
              <a:t>    TIPS ON PLAYING WITH LEGO®</a:t>
            </a:r>
          </a:p>
          <a:p>
            <a:endParaRPr lang="en-US" sz="2800" dirty="0">
              <a:latin typeface="Chalkduster" panose="03050602040202020205" pitchFamily="66" charset="77"/>
            </a:endParaRPr>
          </a:p>
          <a:p>
            <a:pPr marL="457200" indent="-457200">
              <a:buAutoNum type="arabicPeriod"/>
            </a:pPr>
            <a:r>
              <a:rPr lang="en-US" sz="2800" dirty="0">
                <a:latin typeface="Chalkduster" panose="03050602040202020205" pitchFamily="66" charset="77"/>
              </a:rPr>
              <a:t>Make sure you tidy all pieces after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playing… It hurts mum or dad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when they step on it…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2. Don’t try to separate LEGO® pieces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with your teeth. The dentist will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not be happy.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Use the tool made for this.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   </a:t>
            </a:r>
            <a:r>
              <a:rPr lang="en-US" sz="2800" dirty="0">
                <a:latin typeface="Chalkduster" panose="03050602040202020205" pitchFamily="66" charset="77"/>
              </a:rPr>
              <a:t>LEGO® Brick </a:t>
            </a:r>
            <a:r>
              <a:rPr lang="en-US" sz="2800" dirty="0" err="1">
                <a:latin typeface="Chalkduster" panose="03050602040202020205" pitchFamily="66" charset="77"/>
              </a:rPr>
              <a:t>Seperator</a:t>
            </a:r>
            <a:endParaRPr lang="en-US" sz="2800" dirty="0">
              <a:latin typeface="Chalkduster" panose="03050602040202020205" pitchFamily="66" charset="77"/>
            </a:endParaRP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4DD8B02E-C7E5-664F-BEEA-5DB0A3362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940" name="Picture 4" descr="How To Separate Lego Pieces">
            <a:extLst>
              <a:ext uri="{FF2B5EF4-FFF2-40B4-BE49-F238E27FC236}">
                <a16:creationId xmlns:a16="http://schemas.microsoft.com/office/drawing/2014/main" id="{6783781E-BC65-6F45-A1C3-7A4BAE4FA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616" y="4409474"/>
            <a:ext cx="3949446" cy="2632964"/>
          </a:xfrm>
          <a:prstGeom prst="rect">
            <a:avLst/>
          </a:prstGeom>
          <a:noFill/>
          <a:effectLst>
            <a:softEdge rad="368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37306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D94C31-80AF-D647-A007-F8E185EA3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7D35C5-8F88-B44D-B0BA-E91CF4D10F5D}"/>
              </a:ext>
            </a:extLst>
          </p:cNvPr>
          <p:cNvSpPr txBox="1"/>
          <p:nvPr/>
        </p:nvSpPr>
        <p:spPr>
          <a:xfrm>
            <a:off x="2231136" y="877824"/>
            <a:ext cx="7936992" cy="4832092"/>
          </a:xfrm>
          <a:prstGeom prst="rect">
            <a:avLst/>
          </a:prstGeom>
          <a:gradFill>
            <a:gsLst>
              <a:gs pos="14000">
                <a:schemeClr val="bg1">
                  <a:tint val="90000"/>
                  <a:lumMod val="110000"/>
                </a:schemeClr>
              </a:gs>
              <a:gs pos="55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Chalkduster" panose="03050602040202020205" pitchFamily="66" charset="77"/>
              </a:rPr>
              <a:t>    </a:t>
            </a:r>
            <a:r>
              <a:rPr lang="en-US" sz="2800" dirty="0">
                <a:latin typeface="Chalkduster" panose="03050602040202020205" pitchFamily="66" charset="77"/>
              </a:rPr>
              <a:t>MORE TIPS:</a:t>
            </a:r>
          </a:p>
          <a:p>
            <a:endParaRPr lang="en-US" sz="2800" dirty="0">
              <a:latin typeface="Chalkduster" panose="03050602040202020205" pitchFamily="66" charset="77"/>
            </a:endParaRPr>
          </a:p>
          <a:p>
            <a:r>
              <a:rPr lang="en-US" sz="2800" dirty="0">
                <a:latin typeface="Chalkduster" panose="03050602040202020205" pitchFamily="66" charset="77"/>
              </a:rPr>
              <a:t>3. If LEGO® gets stained/dirty, try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put it in a net and clean in dish-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washer or sink. (not too hot!)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4. If you have space, keep the boxes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and instruction booklets. In case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you want to sell it on, it increases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value.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5. Don’t leave Lego/Lego® models in </a:t>
            </a:r>
          </a:p>
          <a:p>
            <a:r>
              <a:rPr lang="en-US" sz="2800" dirty="0">
                <a:latin typeface="Chalkduster" panose="03050602040202020205" pitchFamily="66" charset="77"/>
              </a:rPr>
              <a:t>   full sunlight!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4DD8B02E-C7E5-664F-BEEA-5DB0A3362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28822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D94C31-80AF-D647-A007-F8E185EA3C3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tretch>
            <a:fillRect/>
          </a:stretch>
        </p:blipFill>
        <p:spPr>
          <a:xfrm>
            <a:off x="734568" y="0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7D35C5-8F88-B44D-B0BA-E91CF4D10F5D}"/>
              </a:ext>
            </a:extLst>
          </p:cNvPr>
          <p:cNvSpPr txBox="1"/>
          <p:nvPr/>
        </p:nvSpPr>
        <p:spPr>
          <a:xfrm>
            <a:off x="2395728" y="653596"/>
            <a:ext cx="8869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Chalkduster" panose="03050602040202020205" pitchFamily="66" charset="77"/>
              </a:rPr>
              <a:t>    </a:t>
            </a:r>
            <a:r>
              <a:rPr lang="en-US" sz="2400" dirty="0">
                <a:latin typeface="Chalkduster" panose="03050602040202020205" pitchFamily="66" charset="77"/>
              </a:rPr>
              <a:t>Incredible Useful Ways Using LEGO®</a:t>
            </a:r>
          </a:p>
          <a:p>
            <a:endParaRPr lang="en-US" sz="2400" dirty="0">
              <a:latin typeface="Chalkduster" panose="03050602040202020205" pitchFamily="66" charset="77"/>
            </a:endParaRPr>
          </a:p>
          <a:p>
            <a:r>
              <a:rPr lang="en-US" sz="2400" dirty="0">
                <a:latin typeface="Chalkduster" panose="03050602040202020205" pitchFamily="66" charset="77"/>
              </a:rPr>
              <a:t>1. Jewelry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2. Pet House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3. Key Holder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4. Book Ends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5. House, wall, bar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6. Educational tool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7. Prosthetic animal limb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8. Flowers that never die…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9. Company training</a:t>
            </a:r>
          </a:p>
          <a:p>
            <a:r>
              <a:rPr lang="en-US" sz="2400" dirty="0">
                <a:latin typeface="Chalkduster" panose="03050602040202020205" pitchFamily="66" charset="77"/>
              </a:rPr>
              <a:t>10…..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00F121-8FF0-D441-989B-36BC1AAF6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68" y="2957832"/>
            <a:ext cx="1559986" cy="2340864"/>
          </a:xfrm>
          <a:prstGeom prst="rect">
            <a:avLst/>
          </a:prstGeom>
          <a:effectLst>
            <a:softEdge rad="381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8F2BFE7-47DA-F742-9163-0FEF60F9EC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2989" y="3946942"/>
            <a:ext cx="4610243" cy="3072384"/>
          </a:xfrm>
          <a:prstGeom prst="rect">
            <a:avLst/>
          </a:prstGeom>
          <a:effectLst>
            <a:softEdge rad="749300"/>
          </a:effectLst>
        </p:spPr>
      </p:pic>
      <p:pic>
        <p:nvPicPr>
          <p:cNvPr id="9" name="Picture 2" descr="Lego - Wikipedia">
            <a:extLst>
              <a:ext uri="{FF2B5EF4-FFF2-40B4-BE49-F238E27FC236}">
                <a16:creationId xmlns:a16="http://schemas.microsoft.com/office/drawing/2014/main" id="{F0E5511B-797B-604F-BB5F-B44043DEA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2" name="Picture 2" descr="THE BRICK BIBLE: A New Spin on the Old Testament (Brick Bible Presents):  Amazon.co.uk: Brendan Powell Smith: 9781616084219: Books">
            <a:extLst>
              <a:ext uri="{FF2B5EF4-FFF2-40B4-BE49-F238E27FC236}">
                <a16:creationId xmlns:a16="http://schemas.microsoft.com/office/drawing/2014/main" id="{490AE873-08AC-EF42-84BB-04D69E700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68" y="184438"/>
            <a:ext cx="1618098" cy="25889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4" name="Picture 4" descr="Top 20 Most Creative Uses of Lego - Quertime">
            <a:extLst>
              <a:ext uri="{FF2B5EF4-FFF2-40B4-BE49-F238E27FC236}">
                <a16:creationId xmlns:a16="http://schemas.microsoft.com/office/drawing/2014/main" id="{50030287-4994-C049-8FF4-609769057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0032" y="2900988"/>
            <a:ext cx="2382027" cy="2091908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6" name="Picture 6" descr="How do I build Lego flowers? | Lego flower, Lego design, Cool lego creations">
            <a:extLst>
              <a:ext uri="{FF2B5EF4-FFF2-40B4-BE49-F238E27FC236}">
                <a16:creationId xmlns:a16="http://schemas.microsoft.com/office/drawing/2014/main" id="{5A1A7C4F-59E1-DD40-8CCD-833757AAEB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09" y="4913041"/>
            <a:ext cx="2407490" cy="1806859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8" name="Picture 8" descr="Tortoise Gets a Lego Wheel Prosthetic Leg | Lego wheels, Turtle, Pet turtle">
            <a:extLst>
              <a:ext uri="{FF2B5EF4-FFF2-40B4-BE49-F238E27FC236}">
                <a16:creationId xmlns:a16="http://schemas.microsoft.com/office/drawing/2014/main" id="{198CB450-4F6A-3A4A-BA0A-CCD128799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163" y="1171077"/>
            <a:ext cx="2428696" cy="1821522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70" name="Picture 10" descr="LEGO Bookends (Page 7) - Line.17QQ.com">
            <a:extLst>
              <a:ext uri="{FF2B5EF4-FFF2-40B4-BE49-F238E27FC236}">
                <a16:creationId xmlns:a16="http://schemas.microsoft.com/office/drawing/2014/main" id="{E537A458-01DD-654A-A2F9-E60F868D2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614" y="4864615"/>
            <a:ext cx="2111707" cy="1888953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37271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797C3-CDBC-074F-88E6-C2F2A84C3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230A26-5C94-B04E-A41B-EDE684909DB0}"/>
              </a:ext>
            </a:extLst>
          </p:cNvPr>
          <p:cNvSpPr txBox="1"/>
          <p:nvPr/>
        </p:nvSpPr>
        <p:spPr>
          <a:xfrm>
            <a:off x="280416" y="1737360"/>
            <a:ext cx="11631168" cy="2862322"/>
          </a:xfrm>
          <a:prstGeom prst="rect">
            <a:avLst/>
          </a:prstGeom>
          <a:gradFill>
            <a:gsLst>
              <a:gs pos="0">
                <a:schemeClr val="tx2">
                  <a:lumMod val="75000"/>
                  <a:alpha val="0"/>
                </a:schemeClr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177800"/>
          </a:effectLst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Comic Sans MS" panose="030F0902030302020204" pitchFamily="66" charset="0"/>
              </a:rPr>
              <a:t>QUESTIONS &amp; </a:t>
            </a:r>
          </a:p>
          <a:p>
            <a:r>
              <a:rPr lang="en-US" sz="6000" dirty="0">
                <a:latin typeface="Comic Sans MS" panose="030F0902030302020204" pitchFamily="66" charset="0"/>
              </a:rPr>
              <a:t>                      ANSWERS </a:t>
            </a:r>
          </a:p>
          <a:p>
            <a:r>
              <a:rPr lang="en-US" sz="6000" dirty="0">
                <a:latin typeface="Comic Sans MS" panose="030F0902030302020204" pitchFamily="66" charset="0"/>
              </a:rPr>
              <a:t>                                      TIME…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BFB072-DCE9-C349-840C-D7B0EC254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4800" y="2173678"/>
            <a:ext cx="5815584" cy="3875654"/>
          </a:xfrm>
          <a:prstGeom prst="rect">
            <a:avLst/>
          </a:prstGeom>
          <a:effectLst>
            <a:softEdge rad="609600"/>
          </a:effectLst>
        </p:spPr>
      </p:pic>
      <p:pic>
        <p:nvPicPr>
          <p:cNvPr id="7" name="Picture 2" descr="Lego - Wikipedia">
            <a:extLst>
              <a:ext uri="{FF2B5EF4-FFF2-40B4-BE49-F238E27FC236}">
                <a16:creationId xmlns:a16="http://schemas.microsoft.com/office/drawing/2014/main" id="{7A1794DC-1AB0-0443-95C0-A448C01C9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982322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797C3-CDBC-074F-88E6-C2F2A84C3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230A26-5C94-B04E-A41B-EDE684909DB0}"/>
              </a:ext>
            </a:extLst>
          </p:cNvPr>
          <p:cNvSpPr txBox="1"/>
          <p:nvPr/>
        </p:nvSpPr>
        <p:spPr>
          <a:xfrm>
            <a:off x="280416" y="1737360"/>
            <a:ext cx="11631168" cy="2862322"/>
          </a:xfrm>
          <a:prstGeom prst="rect">
            <a:avLst/>
          </a:prstGeom>
          <a:gradFill>
            <a:gsLst>
              <a:gs pos="0">
                <a:schemeClr val="tx2">
                  <a:lumMod val="75000"/>
                  <a:alpha val="0"/>
                </a:schemeClr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177800"/>
          </a:effectLst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Comic Sans MS" panose="030F0902030302020204" pitchFamily="66" charset="0"/>
              </a:rPr>
              <a:t>EXAMPLE QUESTIONS:</a:t>
            </a:r>
          </a:p>
          <a:p>
            <a:pPr algn="ctr"/>
            <a:r>
              <a:rPr lang="en-US" sz="6000" i="1" dirty="0">
                <a:latin typeface="Comic Sans MS" panose="030F0902030302020204" pitchFamily="66" charset="0"/>
              </a:rPr>
              <a:t>“Can you ever be too old to play </a:t>
            </a:r>
          </a:p>
          <a:p>
            <a:pPr algn="ctr"/>
            <a:r>
              <a:rPr lang="en-US" sz="6000" i="1" dirty="0">
                <a:latin typeface="Comic Sans MS" panose="030F0902030302020204" pitchFamily="66" charset="0"/>
              </a:rPr>
              <a:t> with LEGO®?”</a:t>
            </a:r>
          </a:p>
        </p:txBody>
      </p:sp>
      <p:pic>
        <p:nvPicPr>
          <p:cNvPr id="5" name="Picture 2" descr="Lego - Wikipedia">
            <a:extLst>
              <a:ext uri="{FF2B5EF4-FFF2-40B4-BE49-F238E27FC236}">
                <a16:creationId xmlns:a16="http://schemas.microsoft.com/office/drawing/2014/main" id="{E423EC50-1330-2542-B589-A00EE96EAE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90364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ego - Wikipedia">
            <a:extLst>
              <a:ext uri="{FF2B5EF4-FFF2-40B4-BE49-F238E27FC236}">
                <a16:creationId xmlns:a16="http://schemas.microsoft.com/office/drawing/2014/main" id="{9C38388D-08EC-7A46-9360-9AC8577385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3" y="184438"/>
            <a:ext cx="1041689" cy="104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6" name="Picture 2" descr="Too old for LEGO - Imgur">
            <a:extLst>
              <a:ext uri="{FF2B5EF4-FFF2-40B4-BE49-F238E27FC236}">
                <a16:creationId xmlns:a16="http://schemas.microsoft.com/office/drawing/2014/main" id="{57234AB6-A45D-6140-BEE4-515AE9F85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84437"/>
            <a:ext cx="6416386" cy="6491519"/>
          </a:xfrm>
          <a:prstGeom prst="rect">
            <a:avLst/>
          </a:prstGeom>
          <a:noFill/>
          <a:effectLst>
            <a:softEdge rad="520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0" name="Picture 6" descr="gangster granny - Meme by LovableAhole :) Memedroid">
            <a:extLst>
              <a:ext uri="{FF2B5EF4-FFF2-40B4-BE49-F238E27FC236}">
                <a16:creationId xmlns:a16="http://schemas.microsoft.com/office/drawing/2014/main" id="{4E16E59A-671A-FD4E-AF9F-003B0D9FE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747" y="2426326"/>
            <a:ext cx="5822252" cy="4247236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20FCC44-3C5D-8640-B4E9-753137EC719C}"/>
              </a:ext>
            </a:extLst>
          </p:cNvPr>
          <p:cNvSpPr txBox="1">
            <a:spLocks/>
          </p:cNvSpPr>
          <p:nvPr/>
        </p:nvSpPr>
        <p:spPr>
          <a:xfrm>
            <a:off x="4608576" y="353887"/>
            <a:ext cx="6016752" cy="1472340"/>
          </a:xfrm>
          <a:prstGeom prst="rect">
            <a:avLst/>
          </a:prstGeom>
          <a:gradFill>
            <a:gsLst>
              <a:gs pos="9000">
                <a:srgbClr val="FF0000"/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50800"/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“LEG GODT” = </a:t>
            </a:r>
            <a:br>
              <a:rPr lang="en-US" sz="4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</a:br>
            <a:r>
              <a:rPr lang="en-US" sz="4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                 “PLAY WELL”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993A02A-2196-CD45-989B-E5E0D86A280A}"/>
              </a:ext>
            </a:extLst>
          </p:cNvPr>
          <p:cNvSpPr txBox="1">
            <a:spLocks/>
          </p:cNvSpPr>
          <p:nvPr/>
        </p:nvSpPr>
        <p:spPr>
          <a:xfrm>
            <a:off x="297068" y="6237175"/>
            <a:ext cx="5822252" cy="533875"/>
          </a:xfrm>
          <a:prstGeom prst="rect">
            <a:avLst/>
          </a:prstGeom>
          <a:gradFill>
            <a:gsLst>
              <a:gs pos="9000">
                <a:srgbClr val="FF0000"/>
              </a:gs>
              <a:gs pos="100000">
                <a:schemeClr val="bg1">
                  <a:shade val="64000"/>
                  <a:lumMod val="88000"/>
                </a:schemeClr>
              </a:gs>
            </a:gsLst>
            <a:lin ang="5400000" scaled="0"/>
          </a:gradFill>
          <a:effectLst>
            <a:softEdge rad="50800"/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000" cap="none" dirty="0">
                <a:ln w="0"/>
                <a:solidFill>
                  <a:schemeClr val="bg1">
                    <a:lumMod val="9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902030302020204" pitchFamily="66" charset="0"/>
              </a:rPr>
              <a:t>Enjoy &amp; God bless as you do your requirements</a:t>
            </a:r>
          </a:p>
        </p:txBody>
      </p:sp>
    </p:spTree>
    <p:extLst>
      <p:ext uri="{BB962C8B-B14F-4D97-AF65-F5344CB8AC3E}">
        <p14:creationId xmlns:p14="http://schemas.microsoft.com/office/powerpoint/2010/main" val="215045010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{AA01EE00-ACA9-EA48-A798-0AE47C5E9B84}tf10001076</Template>
  <TotalTime>8555</TotalTime>
  <Words>2320</Words>
  <Application>Microsoft Macintosh PowerPoint</Application>
  <PresentationFormat>Widescreen</PresentationFormat>
  <Paragraphs>365</Paragraphs>
  <Slides>67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2" baseType="lpstr">
      <vt:lpstr>Arial</vt:lpstr>
      <vt:lpstr>Chalkduster</vt:lpstr>
      <vt:lpstr>Comic Sans MS</vt:lpstr>
      <vt:lpstr>Tw Cen MT</vt:lpstr>
      <vt:lpstr>Droplet</vt:lpstr>
      <vt:lpstr>Who am I?</vt:lpstr>
      <vt:lpstr>PowerPoint Presentation</vt:lpstr>
      <vt:lpstr>PowerPoint Presentation</vt:lpstr>
      <vt:lpstr>PowerPoint Presentation</vt:lpstr>
      <vt:lpstr>PowerPoint Presentation</vt:lpstr>
      <vt:lpstr>CREATED to be CREATIVE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CREATED to be creative</dc:title>
  <dc:creator>Geert Tap</dc:creator>
  <cp:lastModifiedBy>Geert Tap</cp:lastModifiedBy>
  <cp:revision>140</cp:revision>
  <cp:lastPrinted>2021-04-09T18:54:46Z</cp:lastPrinted>
  <dcterms:created xsi:type="dcterms:W3CDTF">2021-04-04T19:19:16Z</dcterms:created>
  <dcterms:modified xsi:type="dcterms:W3CDTF">2021-04-10T17:54:35Z</dcterms:modified>
</cp:coreProperties>
</file>