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gehM1Ykb/4DFfCJPFXPiKLMmgX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Hello, Boys and Girls</a:t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John 14:26</a:t>
            </a:r>
            <a:endParaRPr/>
          </a:p>
        </p:txBody>
      </p:sp>
      <p:sp>
        <p:nvSpPr>
          <p:cNvPr id="211" name="Google Shape;21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NIV: Verse 12 says we can’t hear everything at once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Verse 14 tells us that the Spirit of truth will bring Glory to Jesus. He’ll take what He has to say and tell it to you!</a:t>
            </a:r>
            <a:endParaRPr/>
          </a:p>
        </p:txBody>
      </p:sp>
      <p:sp>
        <p:nvSpPr>
          <p:cNvPr id="163" name="Google Shape;16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4" name="Google Shape;24;p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" name="Google Shape;2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5" name="Google Shape;5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Relationship Id="rId4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549083" y="105833"/>
            <a:ext cx="11093833" cy="664633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>
            <p:ph type="ctrTitle"/>
          </p:nvPr>
        </p:nvSpPr>
        <p:spPr>
          <a:xfrm>
            <a:off x="1524000" y="1122363"/>
            <a:ext cx="9144000" cy="1239837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9600"/>
              <a:t>The Holy Spirit</a:t>
            </a:r>
            <a:endParaRPr/>
          </a:p>
        </p:txBody>
      </p:sp>
      <p:sp>
        <p:nvSpPr>
          <p:cNvPr id="91" name="Google Shape;91;p1"/>
          <p:cNvSpPr txBox="1"/>
          <p:nvPr>
            <p:ph idx="1" type="subTitle"/>
          </p:nvPr>
        </p:nvSpPr>
        <p:spPr>
          <a:xfrm>
            <a:off x="1523999" y="2624667"/>
            <a:ext cx="9144000" cy="3234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</a:pPr>
            <a:r>
              <a:rPr b="1" lang="en-US" sz="4300"/>
              <a:t>Adventurer Award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/>
              <a:t>Presenter: Chrystal Flerchinger,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Othello Mustangs Adventurer Director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Washington State, USA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08000"/>
            <a:ext cx="12153109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0"/>
          <p:cNvSpPr/>
          <p:nvPr>
            <p:ph type="title"/>
          </p:nvPr>
        </p:nvSpPr>
        <p:spPr>
          <a:xfrm>
            <a:off x="9226193" y="3811713"/>
            <a:ext cx="2627580" cy="2722651"/>
          </a:xfrm>
          <a:prstGeom prst="ellipse">
            <a:avLst/>
          </a:prstGeom>
          <a:solidFill>
            <a:srgbClr val="FF9900"/>
          </a:solidFill>
          <a:ln cap="flat" cmpd="thinThick" w="174625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b="1"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does the Holy Spirit give us the power to do?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1"/>
          <p:cNvSpPr/>
          <p:nvPr/>
        </p:nvSpPr>
        <p:spPr>
          <a:xfrm flipH="1" rot="5400000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/>
          <p:nvPr/>
        </p:nvSpPr>
        <p:spPr>
          <a:xfrm rot="-54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/>
          <p:nvPr/>
        </p:nvSpPr>
        <p:spPr>
          <a:xfrm flipH="1" rot="-5400000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8823"/>
                </a:srgbClr>
              </a:gs>
              <a:gs pos="6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/>
          <p:nvPr/>
        </p:nvSpPr>
        <p:spPr>
          <a:xfrm rot="6097846">
            <a:off x="-747355" y="1201312"/>
            <a:ext cx="4808302" cy="4088666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/>
          <p:nvPr>
            <p:ph type="title"/>
          </p:nvPr>
        </p:nvSpPr>
        <p:spPr>
          <a:xfrm>
            <a:off x="22209" y="1481683"/>
            <a:ext cx="4038604" cy="2929466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59"/>
              <a:buFont typeface="Calibri"/>
              <a:buNone/>
            </a:pPr>
            <a:r>
              <a:rPr b="1"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#4</a:t>
            </a:r>
            <a:br>
              <a:rPr b="1"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Write and Memorize This verse</a:t>
            </a:r>
            <a:endParaRPr/>
          </a:p>
        </p:txBody>
      </p:sp>
      <p:pic>
        <p:nvPicPr>
          <p:cNvPr id="207" name="Google Shape;207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8834" y="467208"/>
            <a:ext cx="7072936" cy="5923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2" title="The Holy Spirit :: John 14: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67" y="23029"/>
            <a:ext cx="12065000" cy="68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3"/>
          <p:cNvSpPr/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3"/>
          <p:cNvSpPr txBox="1"/>
          <p:nvPr>
            <p:ph type="title"/>
          </p:nvPr>
        </p:nvSpPr>
        <p:spPr>
          <a:xfrm>
            <a:off x="523875" y="5317240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262626"/>
                </a:solidFill>
              </a:rPr>
              <a:t>#5 –  Bible Time: Acts 4:23-31</a:t>
            </a:r>
            <a:endParaRPr/>
          </a:p>
        </p:txBody>
      </p:sp>
      <p:cxnSp>
        <p:nvCxnSpPr>
          <p:cNvPr id="222" name="Google Shape;222;p13"/>
          <p:cNvCxnSpPr/>
          <p:nvPr/>
        </p:nvCxnSpPr>
        <p:spPr>
          <a:xfrm>
            <a:off x="0" y="5241983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3" name="Google Shape;223;p13"/>
          <p:cNvCxnSpPr/>
          <p:nvPr/>
        </p:nvCxnSpPr>
        <p:spPr>
          <a:xfrm>
            <a:off x="0" y="6134852"/>
            <a:ext cx="12192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4"/>
          <p:cNvPicPr preferRelativeResize="0"/>
          <p:nvPr/>
        </p:nvPicPr>
        <p:blipFill rotWithShape="1">
          <a:blip r:embed="rId3">
            <a:alphaModFix/>
          </a:blip>
          <a:srcRect b="4895" l="0" r="-3" t="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4"/>
          <p:cNvPicPr preferRelativeResize="0"/>
          <p:nvPr/>
        </p:nvPicPr>
        <p:blipFill rotWithShape="1">
          <a:blip r:embed="rId4">
            <a:alphaModFix/>
          </a:blip>
          <a:srcRect b="2" l="4361" r="2195" t="0"/>
          <a:stretch/>
        </p:blipFill>
        <p:spPr>
          <a:xfrm>
            <a:off x="20" y="9"/>
            <a:ext cx="7279893" cy="3895335"/>
          </a:xfrm>
          <a:custGeom>
            <a:rect b="b" l="l" r="r" t="t"/>
            <a:pathLst>
              <a:path extrusionOk="0" h="3895335" w="7279913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31" name="Google Shape;231;p14"/>
          <p:cNvSpPr/>
          <p:nvPr/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4"/>
          <p:cNvSpPr/>
          <p:nvPr/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66563D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5"/>
          <p:cNvSpPr/>
          <p:nvPr/>
        </p:nvSpPr>
        <p:spPr>
          <a:xfrm flipH="1" rot="-5400000">
            <a:off x="2666617" y="-2666188"/>
            <a:ext cx="6858000" cy="12191234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5"/>
          <p:cNvSpPr/>
          <p:nvPr/>
        </p:nvSpPr>
        <p:spPr>
          <a:xfrm flipH="1" rot="10800000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5"/>
          <p:cNvSpPr/>
          <p:nvPr/>
        </p:nvSpPr>
        <p:spPr>
          <a:xfrm flipH="1" rot="-5400000">
            <a:off x="3649491" y="-1685840"/>
            <a:ext cx="4894564" cy="12193545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5"/>
          <p:cNvPicPr preferRelativeResize="0"/>
          <p:nvPr/>
        </p:nvPicPr>
        <p:blipFill rotWithShape="1">
          <a:blip r:embed="rId3">
            <a:alphaModFix/>
          </a:blip>
          <a:srcRect b="18" l="0" r="0" t="0"/>
          <a:stretch/>
        </p:blipFill>
        <p:spPr>
          <a:xfrm>
            <a:off x="811794" y="457200"/>
            <a:ext cx="10568411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6"/>
          <p:cNvSpPr/>
          <p:nvPr/>
        </p:nvSpPr>
        <p:spPr>
          <a:xfrm flipH="1" rot="-5400000">
            <a:off x="2666617" y="-2666188"/>
            <a:ext cx="6858000" cy="12191234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 rot="10800000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6"/>
          <p:cNvSpPr/>
          <p:nvPr/>
        </p:nvSpPr>
        <p:spPr>
          <a:xfrm flipH="1" rot="-5400000">
            <a:off x="3649491" y="-1685840"/>
            <a:ext cx="4894564" cy="12193545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6"/>
          <p:cNvPicPr preferRelativeResize="0"/>
          <p:nvPr/>
        </p:nvPicPr>
        <p:blipFill rotWithShape="1">
          <a:blip r:embed="rId3">
            <a:alphaModFix/>
          </a:blip>
          <a:srcRect b="20212" l="0" r="0" t="832"/>
          <a:stretch/>
        </p:blipFill>
        <p:spPr>
          <a:xfrm>
            <a:off x="457200" y="1183680"/>
            <a:ext cx="9899151" cy="5217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7"/>
          <p:cNvSpPr/>
          <p:nvPr/>
        </p:nvSpPr>
        <p:spPr>
          <a:xfrm flipH="1" rot="-5400000">
            <a:off x="2666617" y="-2666188"/>
            <a:ext cx="6858000" cy="12191234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7"/>
          <p:cNvSpPr/>
          <p:nvPr/>
        </p:nvSpPr>
        <p:spPr>
          <a:xfrm flipH="1" rot="10800000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7"/>
          <p:cNvSpPr/>
          <p:nvPr/>
        </p:nvSpPr>
        <p:spPr>
          <a:xfrm flipH="1" rot="-5400000">
            <a:off x="3649491" y="-1685840"/>
            <a:ext cx="4894564" cy="12193545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17"/>
          <p:cNvPicPr preferRelativeResize="0"/>
          <p:nvPr/>
        </p:nvPicPr>
        <p:blipFill rotWithShape="1">
          <a:blip r:embed="rId3">
            <a:alphaModFix/>
          </a:blip>
          <a:srcRect b="0" l="7967" r="3762" t="0"/>
          <a:stretch/>
        </p:blipFill>
        <p:spPr>
          <a:xfrm>
            <a:off x="573457" y="457200"/>
            <a:ext cx="11045085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7"/>
          <p:cNvSpPr/>
          <p:nvPr/>
        </p:nvSpPr>
        <p:spPr>
          <a:xfrm>
            <a:off x="5167901" y="2967121"/>
            <a:ext cx="5065160" cy="92333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Calibri"/>
              </a:rPr>
              <a:t>BE BOLD for Jesus</a:t>
            </a:r>
          </a:p>
        </p:txBody>
      </p:sp>
      <p:sp>
        <p:nvSpPr>
          <p:cNvPr id="263" name="Google Shape;263;p17"/>
          <p:cNvSpPr/>
          <p:nvPr/>
        </p:nvSpPr>
        <p:spPr>
          <a:xfrm>
            <a:off x="808390" y="811934"/>
            <a:ext cx="769861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The Holy Spirit Helps us: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/>
          <p:nvPr>
            <p:ph type="title"/>
          </p:nvPr>
        </p:nvSpPr>
        <p:spPr>
          <a:xfrm>
            <a:off x="303743" y="540011"/>
            <a:ext cx="10515600" cy="1325563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 sz="4800"/>
              <a:t>#6 – Was Jesus Filled with the Holy Spirit?</a:t>
            </a:r>
            <a:endParaRPr/>
          </a:p>
        </p:txBody>
      </p:sp>
      <p:sp>
        <p:nvSpPr>
          <p:cNvPr id="270" name="Google Shape;270;p18"/>
          <p:cNvSpPr txBox="1"/>
          <p:nvPr/>
        </p:nvSpPr>
        <p:spPr>
          <a:xfrm>
            <a:off x="960967" y="1503945"/>
            <a:ext cx="84074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Luke 3: 21-22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Acts 10:38</a:t>
            </a:r>
            <a:endParaRPr/>
          </a:p>
        </p:txBody>
      </p:sp>
      <p:sp>
        <p:nvSpPr>
          <p:cNvPr id="271" name="Google Shape;271;p18"/>
          <p:cNvSpPr txBox="1"/>
          <p:nvPr/>
        </p:nvSpPr>
        <p:spPr>
          <a:xfrm>
            <a:off x="6298671" y="5723676"/>
            <a:ext cx="139752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YES!</a:t>
            </a:r>
            <a:endParaRPr/>
          </a:p>
        </p:txBody>
      </p:sp>
      <p:pic>
        <p:nvPicPr>
          <p:cNvPr id="272" name="Google Shape;27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743" y="2581163"/>
            <a:ext cx="5298015" cy="397351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pic>
        <p:nvPicPr>
          <p:cNvPr id="273" name="Google Shape;27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7379" y="1754292"/>
            <a:ext cx="5461074" cy="3905779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9"/>
          <p:cNvSpPr/>
          <p:nvPr/>
        </p:nvSpPr>
        <p:spPr>
          <a:xfrm flipH="1" rot="10800000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6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9"/>
          <p:cNvSpPr/>
          <p:nvPr/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rgbClr val="4472C4">
                  <a:alpha val="40784"/>
                </a:srgbClr>
              </a:gs>
              <a:gs pos="74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9"/>
          <p:cNvSpPr/>
          <p:nvPr/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78000">
                <a:srgbClr val="4472C4">
                  <a:alpha val="14901"/>
                </a:srgbClr>
              </a:gs>
              <a:gs pos="100000">
                <a:srgbClr val="4472C4">
                  <a:alpha val="1490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 txBox="1"/>
          <p:nvPr>
            <p:ph type="ctrTitle"/>
          </p:nvPr>
        </p:nvSpPr>
        <p:spPr>
          <a:xfrm>
            <a:off x="830842" y="0"/>
            <a:ext cx="6985101" cy="15731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FFFFFF"/>
                </a:solidFill>
              </a:rPr>
              <a:t>#7 – What will happen </a:t>
            </a:r>
            <a:br>
              <a:rPr b="1" lang="en-US" sz="4000">
                <a:solidFill>
                  <a:srgbClr val="FFFFFF"/>
                </a:solidFill>
              </a:rPr>
            </a:br>
            <a:r>
              <a:rPr b="1" lang="en-US" sz="4000">
                <a:solidFill>
                  <a:srgbClr val="FFFFFF"/>
                </a:solidFill>
              </a:rPr>
              <a:t>when you receive the Holy Spirit?</a:t>
            </a:r>
            <a:endParaRPr/>
          </a:p>
        </p:txBody>
      </p:sp>
      <p:pic>
        <p:nvPicPr>
          <p:cNvPr id="284" name="Google Shape;2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3" y="1989499"/>
            <a:ext cx="10793115" cy="445216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/>
          <p:nvPr>
            <p:ph idx="1" type="subTitle"/>
          </p:nvPr>
        </p:nvSpPr>
        <p:spPr>
          <a:xfrm>
            <a:off x="830843" y="5339411"/>
            <a:ext cx="4062890" cy="1102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1" sz="2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ct val="100000"/>
              <a:buNone/>
            </a:pPr>
            <a:r>
              <a:rPr b="1" i="1" lang="en-US" sz="3100">
                <a:solidFill>
                  <a:srgbClr val="1E4E79"/>
                </a:solidFill>
              </a:rPr>
              <a:t>You will receive POWER!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7867105" y="2766219"/>
            <a:ext cx="3932237" cy="160020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Calibri"/>
              <a:buNone/>
            </a:pPr>
            <a:r>
              <a:rPr b="1" lang="en-US" sz="4400">
                <a:solidFill>
                  <a:srgbClr val="FFC000"/>
                </a:solidFill>
              </a:rPr>
              <a:t>Holy Spirit Award</a:t>
            </a:r>
            <a:br>
              <a:rPr b="1" lang="en-US" sz="4400">
                <a:solidFill>
                  <a:srgbClr val="FFC000"/>
                </a:solidFill>
              </a:rPr>
            </a:br>
            <a:r>
              <a:rPr b="1" lang="en-US" sz="4400">
                <a:solidFill>
                  <a:srgbClr val="FFC000"/>
                </a:solidFill>
              </a:rPr>
              <a:t>Requirements</a:t>
            </a:r>
            <a:endParaRPr/>
          </a:p>
        </p:txBody>
      </p:sp>
      <p:grpSp>
        <p:nvGrpSpPr>
          <p:cNvPr id="97" name="Google Shape;97;p2"/>
          <p:cNvGrpSpPr/>
          <p:nvPr/>
        </p:nvGrpSpPr>
        <p:grpSpPr>
          <a:xfrm>
            <a:off x="501121" y="525650"/>
            <a:ext cx="7035784" cy="5874432"/>
            <a:chOff x="0" y="717"/>
            <a:chExt cx="7035784" cy="5874432"/>
          </a:xfrm>
        </p:grpSpPr>
        <p:cxnSp>
          <p:nvCxnSpPr>
            <p:cNvPr id="98" name="Google Shape;98;p2"/>
            <p:cNvCxnSpPr/>
            <p:nvPr/>
          </p:nvCxnSpPr>
          <p:spPr>
            <a:xfrm>
              <a:off x="0" y="717"/>
              <a:ext cx="7035784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9" name="Google Shape;99;p2"/>
            <p:cNvSpPr/>
            <p:nvPr/>
          </p:nvSpPr>
          <p:spPr>
            <a:xfrm>
              <a:off x="0" y="717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 txBox="1"/>
            <p:nvPr/>
          </p:nvSpPr>
          <p:spPr>
            <a:xfrm>
              <a:off x="0" y="717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1.  Who will send the Holy Spirit?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1" name="Google Shape;101;p2"/>
            <p:cNvCxnSpPr/>
            <p:nvPr/>
          </p:nvCxnSpPr>
          <p:spPr>
            <a:xfrm>
              <a:off x="0" y="839921"/>
              <a:ext cx="7035784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2" name="Google Shape;102;p2"/>
            <p:cNvSpPr/>
            <p:nvPr/>
          </p:nvSpPr>
          <p:spPr>
            <a:xfrm>
              <a:off x="0" y="839921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0" y="839921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2.  Why was the Holy Spirit sent?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" name="Google Shape;104;p2"/>
            <p:cNvCxnSpPr/>
            <p:nvPr/>
          </p:nvCxnSpPr>
          <p:spPr>
            <a:xfrm>
              <a:off x="0" y="1679126"/>
              <a:ext cx="7035784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5" name="Google Shape;105;p2"/>
            <p:cNvSpPr/>
            <p:nvPr/>
          </p:nvSpPr>
          <p:spPr>
            <a:xfrm>
              <a:off x="0" y="1679126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0" y="1679126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 The Holy Spirit is part of the Godhead. Who else is included?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7" name="Google Shape;107;p2"/>
            <p:cNvCxnSpPr/>
            <p:nvPr/>
          </p:nvCxnSpPr>
          <p:spPr>
            <a:xfrm>
              <a:off x="0" y="2518331"/>
              <a:ext cx="7035784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8" name="Google Shape;108;p2"/>
            <p:cNvSpPr/>
            <p:nvPr/>
          </p:nvSpPr>
          <p:spPr>
            <a:xfrm>
              <a:off x="0" y="2518331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0" y="2518331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4.  Find and memorize a verse, or sing a song, about the Holy Spirit.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0" name="Google Shape;110;p2"/>
            <p:cNvCxnSpPr/>
            <p:nvPr/>
          </p:nvCxnSpPr>
          <p:spPr>
            <a:xfrm>
              <a:off x="0" y="3357535"/>
              <a:ext cx="7035784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11" name="Google Shape;111;p2"/>
            <p:cNvSpPr/>
            <p:nvPr/>
          </p:nvSpPr>
          <p:spPr>
            <a:xfrm>
              <a:off x="0" y="3357535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0" y="3357535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5.  Read Acts 4:23-31. Discuss what happened.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3" name="Google Shape;113;p2"/>
            <p:cNvCxnSpPr/>
            <p:nvPr/>
          </p:nvCxnSpPr>
          <p:spPr>
            <a:xfrm>
              <a:off x="0" y="4196740"/>
              <a:ext cx="7035784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14" name="Google Shape;114;p2"/>
            <p:cNvSpPr/>
            <p:nvPr/>
          </p:nvSpPr>
          <p:spPr>
            <a:xfrm>
              <a:off x="0" y="4196740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0" y="4196740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6.  Was Jesus filled with the Holy Spirit?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6" name="Google Shape;116;p2"/>
            <p:cNvCxnSpPr/>
            <p:nvPr/>
          </p:nvCxnSpPr>
          <p:spPr>
            <a:xfrm>
              <a:off x="0" y="5035945"/>
              <a:ext cx="7035784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17" name="Google Shape;117;p2"/>
            <p:cNvSpPr/>
            <p:nvPr/>
          </p:nvSpPr>
          <p:spPr>
            <a:xfrm>
              <a:off x="0" y="5035945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0" y="5035945"/>
              <a:ext cx="7035784" cy="839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7.  What will happen when you receive the Holy Spirit?</a:t>
              </a:r>
              <a:endPara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9" name="Google Shape;1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17440" y="4264819"/>
            <a:ext cx="3023492" cy="236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0" title="Holy Spirit Object Lesson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0947"/>
            <a:ext cx="12192000" cy="6888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4A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1"/>
          <p:cNvSpPr/>
          <p:nvPr/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, floor, indoor, plate&#10;&#10;Description automatically generated" id="297" name="Google Shape;29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945794" y="952924"/>
            <a:ext cx="2475653" cy="185673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1"/>
          <p:cNvSpPr/>
          <p:nvPr/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, indoor, plate, wooden&#10;&#10;Description automatically generated" id="299" name="Google Shape;29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939205" y="4057148"/>
            <a:ext cx="2471631" cy="185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1"/>
          <p:cNvSpPr/>
          <p:nvPr/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, floor, indoor, plate&#10;&#10;Description automatically generated" id="301" name="Google Shape;30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3839525" y="1809578"/>
            <a:ext cx="4337204" cy="325290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1"/>
          <p:cNvSpPr/>
          <p:nvPr/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able, plate, indoor, wooden&#10;&#10;Description automatically generated" id="303" name="Google Shape;30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7771367" y="1809578"/>
            <a:ext cx="4337204" cy="325290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1"/>
          <p:cNvSpPr/>
          <p:nvPr/>
        </p:nvSpPr>
        <p:spPr>
          <a:xfrm>
            <a:off x="5844144" y="5758160"/>
            <a:ext cx="4244529" cy="92333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Just for fun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2F5496"/>
              </a:gs>
            </a:gsLst>
            <a:lin ang="197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0">
                <a:srgbClr val="1F3864">
                  <a:alpha val="67843"/>
                </a:srgbClr>
              </a:gs>
              <a:gs pos="19000">
                <a:srgbClr val="1F3864">
                  <a:alpha val="67843"/>
                </a:srgbClr>
              </a:gs>
              <a:gs pos="100000">
                <a:srgbClr val="4472C4">
                  <a:alpha val="47843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flipH="1" rot="-5400000">
            <a:off x="5010646" y="-5010043"/>
            <a:ext cx="2170709" cy="12192000"/>
          </a:xfrm>
          <a:prstGeom prst="rect">
            <a:avLst/>
          </a:prstGeom>
          <a:gradFill>
            <a:gsLst>
              <a:gs pos="0">
                <a:srgbClr val="2F5496">
                  <a:alpha val="15686"/>
                </a:srgbClr>
              </a:gs>
              <a:gs pos="23000">
                <a:srgbClr val="2F5496">
                  <a:alpha val="15686"/>
                </a:srgbClr>
              </a:gs>
              <a:gs pos="99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210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 txBox="1"/>
          <p:nvPr>
            <p:ph type="title"/>
          </p:nvPr>
        </p:nvSpPr>
        <p:spPr>
          <a:xfrm>
            <a:off x="1383564" y="348865"/>
            <a:ext cx="9718111" cy="15764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FFFFFF"/>
                </a:solidFill>
              </a:rPr>
              <a:t>#1 –  Who will send the Holy Spirit?</a:t>
            </a:r>
            <a:br>
              <a:rPr b="1" lang="en-US" sz="4000">
                <a:solidFill>
                  <a:srgbClr val="FFFFFF"/>
                </a:solidFill>
              </a:rPr>
            </a:br>
            <a:r>
              <a:rPr b="1" lang="en-US" sz="4000">
                <a:solidFill>
                  <a:srgbClr val="FFFFFF"/>
                </a:solidFill>
              </a:rPr>
              <a:t>						John 14:26, NIV</a:t>
            </a:r>
            <a:endParaRPr/>
          </a:p>
        </p:txBody>
      </p:sp>
      <p:grpSp>
        <p:nvGrpSpPr>
          <p:cNvPr id="130" name="Google Shape;130;p3"/>
          <p:cNvGrpSpPr/>
          <p:nvPr/>
        </p:nvGrpSpPr>
        <p:grpSpPr>
          <a:xfrm>
            <a:off x="653535" y="2672845"/>
            <a:ext cx="10908870" cy="3681739"/>
            <a:chOff x="9479" y="154550"/>
            <a:chExt cx="10908870" cy="3681739"/>
          </a:xfrm>
        </p:grpSpPr>
        <p:sp>
          <p:nvSpPr>
            <p:cNvPr id="131" name="Google Shape;131;p3"/>
            <p:cNvSpPr/>
            <p:nvPr/>
          </p:nvSpPr>
          <p:spPr>
            <a:xfrm>
              <a:off x="9479" y="154550"/>
              <a:ext cx="10908870" cy="3681739"/>
            </a:xfrm>
            <a:prstGeom prst="rect">
              <a:avLst/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9479" y="154550"/>
              <a:ext cx="10908870" cy="3681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8575" lIns="148575" spcFirstLastPara="1" rIns="148575" wrap="square" tIns="14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900"/>
                <a:buFont typeface="Calibri"/>
                <a:buNone/>
              </a:pPr>
              <a:r>
                <a:rPr b="0" i="0" lang="en-US" sz="3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“But the Advocate, the Holy Spirit,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365"/>
                </a:spcBef>
                <a:spcAft>
                  <a:spcPts val="0"/>
                </a:spcAft>
                <a:buClr>
                  <a:schemeClr val="lt1"/>
                </a:buClr>
                <a:buSzPts val="3900"/>
                <a:buFont typeface="Calibri"/>
                <a:buNone/>
              </a:pPr>
              <a:r>
                <a:rPr b="0" i="0" lang="en-US" sz="3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whom the </a:t>
              </a:r>
              <a:r>
                <a:rPr b="1" i="0" lang="en-US" sz="39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Father</a:t>
              </a:r>
              <a:r>
                <a:rPr b="0" i="0" lang="en-US" sz="3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will send in my name,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365"/>
                </a:spcBef>
                <a:spcAft>
                  <a:spcPts val="0"/>
                </a:spcAft>
                <a:buClr>
                  <a:schemeClr val="lt1"/>
                </a:buClr>
                <a:buSzPts val="3900"/>
                <a:buFont typeface="Calibri"/>
                <a:buNone/>
              </a:pPr>
              <a:r>
                <a:rPr b="0" i="0" lang="en-US" sz="3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will teach you all things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365"/>
                </a:spcBef>
                <a:spcAft>
                  <a:spcPts val="0"/>
                </a:spcAft>
                <a:buClr>
                  <a:schemeClr val="lt1"/>
                </a:buClr>
                <a:buSzPts val="3900"/>
                <a:buFont typeface="Calibri"/>
                <a:buNone/>
              </a:pPr>
              <a:r>
                <a:rPr b="0" i="0" lang="en-US" sz="3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and will remind you of everything I have said to you.”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 flipH="1" rot="5400000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 rot="-54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flipH="1" rot="-5400000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8823"/>
                </a:srgbClr>
              </a:gs>
              <a:gs pos="6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 rot="6097846">
            <a:off x="-747355" y="1201312"/>
            <a:ext cx="4808302" cy="4088666"/>
          </a:xfrm>
          <a:custGeom>
            <a:rect b="b" l="l" r="r" t="t"/>
            <a:pathLst>
              <a:path extrusionOk="0" h="4088666" w="4808302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>
            <p:ph type="title"/>
          </p:nvPr>
        </p:nvSpPr>
        <p:spPr>
          <a:xfrm>
            <a:off x="22209" y="1481683"/>
            <a:ext cx="4038604" cy="2929466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59"/>
              <a:buFont typeface="Calibri"/>
              <a:buNone/>
            </a:pPr>
            <a:r>
              <a:rPr b="1"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#2</a:t>
            </a:r>
            <a:br>
              <a:rPr b="1"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Why was the</a:t>
            </a:r>
            <a:br>
              <a:rPr b="1"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95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Holy Spirit sent?</a:t>
            </a:r>
            <a:endParaRPr/>
          </a:p>
        </p:txBody>
      </p:sp>
      <p:pic>
        <p:nvPicPr>
          <p:cNvPr id="144" name="Google Shape;144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8834" y="467208"/>
            <a:ext cx="7072936" cy="5923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5" title="God Sends the Holy Spiri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87" y="-15240"/>
            <a:ext cx="12180013" cy="688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6"/>
          <p:cNvPicPr preferRelativeResize="0"/>
          <p:nvPr/>
        </p:nvPicPr>
        <p:blipFill rotWithShape="1">
          <a:blip r:embed="rId3">
            <a:alphaModFix amt="35000"/>
          </a:blip>
          <a:srcRect b="0" l="0" r="0" t="0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6"/>
          <p:cNvSpPr/>
          <p:nvPr/>
        </p:nvSpPr>
        <p:spPr>
          <a:xfrm>
            <a:off x="7488621" y="2277613"/>
            <a:ext cx="4703379" cy="4580387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6"/>
          <p:cNvSpPr/>
          <p:nvPr>
            <p:ph type="title"/>
          </p:nvPr>
        </p:nvSpPr>
        <p:spPr>
          <a:xfrm>
            <a:off x="7488621" y="2579914"/>
            <a:ext cx="4703359" cy="2863955"/>
          </a:xfrm>
          <a:prstGeom prst="ellipse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C000"/>
                </a:solidFill>
              </a:rPr>
              <a:t>Who does</a:t>
            </a:r>
            <a:br>
              <a:rPr b="1" lang="en-US">
                <a:solidFill>
                  <a:srgbClr val="FFC000"/>
                </a:solidFill>
              </a:rPr>
            </a:br>
            <a:r>
              <a:rPr b="1" lang="en-US">
                <a:solidFill>
                  <a:srgbClr val="FFC000"/>
                </a:solidFill>
              </a:rPr>
              <a:t>the Holy Spirit tell about?</a:t>
            </a:r>
            <a:endParaRPr/>
          </a:p>
        </p:txBody>
      </p:sp>
      <p:cxnSp>
        <p:nvCxnSpPr>
          <p:cNvPr id="158" name="Google Shape;158;p6"/>
          <p:cNvCxnSpPr/>
          <p:nvPr/>
        </p:nvCxnSpPr>
        <p:spPr>
          <a:xfrm>
            <a:off x="9480331" y="5123793"/>
            <a:ext cx="935420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59" name="Google Shape;159;p6"/>
          <p:cNvSpPr/>
          <p:nvPr/>
        </p:nvSpPr>
        <p:spPr>
          <a:xfrm>
            <a:off x="173665" y="924839"/>
            <a:ext cx="5922335" cy="5663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John 15:26, ICB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I will send you the Helper f</a:t>
            </a:r>
            <a:r>
              <a:rPr b="1" lang="en-US" sz="4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rom the Father. He is the Spirit of truth who comes from the Father. When he comes, he will tell about </a:t>
            </a:r>
            <a:r>
              <a:rPr b="1" lang="en-US" sz="54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r>
              <a:rPr b="1" lang="en-US" sz="4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/>
          <p:nvPr/>
        </p:nvSpPr>
        <p:spPr>
          <a:xfrm>
            <a:off x="7403089" y="0"/>
            <a:ext cx="4788912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/>
          <p:nvPr>
            <p:ph type="title"/>
          </p:nvPr>
        </p:nvSpPr>
        <p:spPr>
          <a:xfrm>
            <a:off x="7260772" y="2828476"/>
            <a:ext cx="4708622" cy="3708895"/>
          </a:xfrm>
          <a:prstGeom prst="ellipse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lt1"/>
                </a:solidFill>
              </a:rPr>
              <a:t>Can we trust what the Holy Spirit tells us?</a:t>
            </a:r>
            <a:endParaRPr/>
          </a:p>
        </p:txBody>
      </p:sp>
      <p:pic>
        <p:nvPicPr>
          <p:cNvPr descr="Text&#10;&#10;Description automatically generated" id="167" name="Google Shape;167;p7"/>
          <p:cNvPicPr preferRelativeResize="0"/>
          <p:nvPr/>
        </p:nvPicPr>
        <p:blipFill rotWithShape="1">
          <a:blip r:embed="rId3">
            <a:alphaModFix/>
          </a:blip>
          <a:srcRect b="3173" l="0" r="2" t="0"/>
          <a:stretch/>
        </p:blipFill>
        <p:spPr>
          <a:xfrm>
            <a:off x="20" y="10"/>
            <a:ext cx="7534636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0" y="0"/>
            <a:ext cx="1219169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8"/>
          <p:cNvPicPr preferRelativeResize="0"/>
          <p:nvPr/>
        </p:nvPicPr>
        <p:blipFill rotWithShape="1">
          <a:blip r:embed="rId3">
            <a:alphaModFix amt="70000"/>
          </a:blip>
          <a:srcRect b="-1" l="0" r="-1" t="13750"/>
          <a:stretch/>
        </p:blipFill>
        <p:spPr>
          <a:xfrm>
            <a:off x="-1" y="10"/>
            <a:ext cx="9791236" cy="3842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8"/>
          <p:cNvGrpSpPr/>
          <p:nvPr/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76" name="Google Shape;176;p8"/>
            <p:cNvSpPr/>
            <p:nvPr/>
          </p:nvSpPr>
          <p:spPr>
            <a:xfrm>
              <a:off x="-305" y="2987478"/>
              <a:ext cx="12188952" cy="1099712"/>
            </a:xfrm>
            <a:custGeom>
              <a:rect b="b" l="l" r="r" t="t"/>
              <a:pathLst>
                <a:path extrusionOk="0" h="932744" w="9182100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-305" y="3199381"/>
              <a:ext cx="12188952" cy="902694"/>
            </a:xfrm>
            <a:custGeom>
              <a:rect b="b" l="l" r="r" t="t"/>
              <a:pathLst>
                <a:path extrusionOk="0" h="765639" w="9182100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-305" y="3501488"/>
              <a:ext cx="12188952" cy="641669"/>
            </a:xfrm>
            <a:custGeom>
              <a:rect b="b" l="l" r="r" t="t"/>
              <a:pathLst>
                <a:path extrusionOk="0" h="544245" w="9182100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-305" y="3614750"/>
              <a:ext cx="12188952" cy="1201528"/>
            </a:xfrm>
            <a:custGeom>
              <a:rect b="b" l="l" r="r" t="t"/>
              <a:pathLst>
                <a:path extrusionOk="0" h="1019102" w="9182100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8"/>
          <p:cNvSpPr/>
          <p:nvPr>
            <p:ph type="title"/>
          </p:nvPr>
        </p:nvSpPr>
        <p:spPr>
          <a:xfrm>
            <a:off x="315686" y="4299093"/>
            <a:ext cx="3979855" cy="2006531"/>
          </a:xfrm>
          <a:prstGeom prst="ellipse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385623"/>
                </a:solidFill>
              </a:rPr>
              <a:t>Does the Holy Spirit know me?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4887686" y="893852"/>
            <a:ext cx="6508973" cy="51671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Also, the Spirit helps us.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We are very weak, 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but the Spirit helps us with our weakness.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We do not know how to pray as we should.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But the Spirit Himself speaks to God for us,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Even begs God for us.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The Spirit speaks to God with deep feelings that words cannot explain.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Romans 8:26 ICB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/>
          <p:nvPr/>
        </p:nvSpPr>
        <p:spPr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cap="sq" cmpd="thinThick" w="12700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9"/>
          <p:cNvSpPr txBox="1"/>
          <p:nvPr>
            <p:ph type="title"/>
          </p:nvPr>
        </p:nvSpPr>
        <p:spPr>
          <a:xfrm>
            <a:off x="336884" y="742951"/>
            <a:ext cx="4332307" cy="5590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E599"/>
              </a:buClr>
              <a:buSzPts val="4800"/>
              <a:buFont typeface="Calibri"/>
              <a:buNone/>
            </a:pPr>
            <a:r>
              <a:rPr lang="en-US" sz="48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  <a:t>#3</a:t>
            </a:r>
            <a:br>
              <a:rPr lang="en-US" sz="48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0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  <a:t>The Holy Spirit is part of the Godhead</a:t>
            </a:r>
            <a:br>
              <a:rPr b="1" lang="en-US" sz="40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0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  <a:t>Who else is included?</a:t>
            </a:r>
            <a:br>
              <a:rPr lang="en-US"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  <a:t>Matthew 28:19</a:t>
            </a:r>
            <a:endParaRPr/>
          </a:p>
        </p:txBody>
      </p:sp>
      <p:pic>
        <p:nvPicPr>
          <p:cNvPr id="188" name="Google Shape;188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5992" y="1422400"/>
            <a:ext cx="6210810" cy="506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2021-04-27T05:29:45Z</dcterms:created>
  <dc:creator>Chrystal Flerchinger</dc:creator>
</cp:coreProperties>
</file>