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8A883-A73B-4CB5-BA09-34D3610649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8CE071-25F3-46BD-ACD7-4E4549F98C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B97AB3-C9C8-40D9-B2AE-A9C7EA81A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89273-F414-49CC-B3AD-7A52245FE573}" type="datetimeFigureOut">
              <a:rPr lang="en-US" smtClean="0"/>
              <a:t>2021-05-12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4EBDBF-B668-4AA5-83FD-A20BE2723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32D06B-5968-4801-B08C-DA27638D1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AB0C-8E24-40F6-A13C-3F6AC081B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076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1043A-46CF-491B-9250-3D4CC2A49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E3975B-033A-40D8-A6CD-A0046BE955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FEB75-231A-4845-9974-D43119B81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89273-F414-49CC-B3AD-7A52245FE573}" type="datetimeFigureOut">
              <a:rPr lang="en-US" smtClean="0"/>
              <a:t>2021-05-12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171B5-BF11-4B92-845E-70102FC6D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E2B014-3971-4B3B-A135-824495169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AB0C-8E24-40F6-A13C-3F6AC081B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521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6C9F69-7EBE-40F1-A497-AE6E22AE74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767802-E767-4FA4-8A16-EEA090339A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3D68FD-DD76-4494-9EC3-C58E87DF3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89273-F414-49CC-B3AD-7A52245FE573}" type="datetimeFigureOut">
              <a:rPr lang="en-US" smtClean="0"/>
              <a:t>2021-05-12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7DC504-9E42-4762-B44A-5893FA079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9FCEBC-6C6A-49FF-BFFC-7A94CF44B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AB0C-8E24-40F6-A13C-3F6AC081B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173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49984-C263-4D86-828C-FFD692330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478CD-5041-4A1D-AAF8-1BFAB26776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02B4B8-7D01-4F44-B906-EFDDA0824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89273-F414-49CC-B3AD-7A52245FE573}" type="datetimeFigureOut">
              <a:rPr lang="en-US" smtClean="0"/>
              <a:t>2021-05-12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97E2E-4BA8-4CD5-A1AF-954A1A6C1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565A85-9A77-4A2D-BD56-60D71ADA0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AB0C-8E24-40F6-A13C-3F6AC081B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906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73407-A539-44FE-94BC-DD10BF34A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5A15C1-0201-420D-81A8-6A2CBA8476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F1472-586C-468A-96A8-246C46C67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89273-F414-49CC-B3AD-7A52245FE573}" type="datetimeFigureOut">
              <a:rPr lang="en-US" smtClean="0"/>
              <a:t>2021-05-12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47DDAB-E186-4493-9535-314B58D5E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9B7EBA-DC16-4365-BC12-E560198B8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AB0C-8E24-40F6-A13C-3F6AC081B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33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E8DB1-224D-4D33-B340-433953990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BD72D-7673-48CC-A395-2B263CAD23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16980A-49E8-43F9-862D-E9195248DC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2B4FC2-A610-44B5-A3B4-3351E08C0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89273-F414-49CC-B3AD-7A52245FE573}" type="datetimeFigureOut">
              <a:rPr lang="en-US" smtClean="0"/>
              <a:t>2021-05-12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A81EC0-A65E-438A-BA4F-9FDA02F0A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3C519D-8479-4B60-92F4-BDF8084DF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AB0C-8E24-40F6-A13C-3F6AC081B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52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B48CF-55CC-42C1-BDC4-C456FAF99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14D1EE-EB38-4172-A082-DC2945C9F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7A160E-D24F-4D75-93BB-9D1DAB6350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55B288-7A45-4B8D-ABD3-8B2BB8F27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B04001-37A8-4B02-B1E5-D0FD3F4D31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B305AD-1538-458F-B8C9-0278E6FE9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89273-F414-49CC-B3AD-7A52245FE573}" type="datetimeFigureOut">
              <a:rPr lang="en-US" smtClean="0"/>
              <a:t>2021-05-12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C0FDDB-C904-466C-96FF-F478A68DF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F76C4-5543-4CD0-BF65-4368B78FC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AB0C-8E24-40F6-A13C-3F6AC081B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418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4EF2C-C48E-426D-98D3-8C7B3F5E5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7AAB63-1334-4950-9282-4AFB84C1D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89273-F414-49CC-B3AD-7A52245FE573}" type="datetimeFigureOut">
              <a:rPr lang="en-US" smtClean="0"/>
              <a:t>2021-05-12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8E4444-AE83-4D5F-8707-FF38C1867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928B9D-3876-450C-95FA-FB7418B40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AB0C-8E24-40F6-A13C-3F6AC081B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67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B35378-69A8-4ECB-8BFD-7DF37CEDD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89273-F414-49CC-B3AD-7A52245FE573}" type="datetimeFigureOut">
              <a:rPr lang="en-US" smtClean="0"/>
              <a:t>2021-05-12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417910-178C-4952-BCD2-DD55EDC24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618FA6-16C4-4E97-BA2E-01ADA6094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AB0C-8E24-40F6-A13C-3F6AC081B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017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93A76-A042-443B-8452-C4D4B58C1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A2A47-DFA7-4B67-947C-CA436DF2B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FEA559-8CD4-47A2-AE59-BB27B48DA0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D50796-3BDE-4D01-9877-4F54B98E0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89273-F414-49CC-B3AD-7A52245FE573}" type="datetimeFigureOut">
              <a:rPr lang="en-US" smtClean="0"/>
              <a:t>2021-05-12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489E39-A2D9-489D-8CEA-81747D14A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383785-2E1D-430F-9CE4-5210394CE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AB0C-8E24-40F6-A13C-3F6AC081B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967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7A62C-1DAD-461A-A283-845ABBF2A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285417-BAC1-45FF-8BF7-90BB836632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54DA3E-0561-4D01-A1B5-EE94DB2B2C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836897-908B-4F9A-BA75-B32C95AC9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89273-F414-49CC-B3AD-7A52245FE573}" type="datetimeFigureOut">
              <a:rPr lang="en-US" smtClean="0"/>
              <a:t>2021-05-12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12D741-5092-4A48-9E1B-0695A02D5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32691-C820-4323-B2FA-E0660D3FD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AB0C-8E24-40F6-A13C-3F6AC081B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503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2F4518-B5DE-4EC8-90AF-8B7D64A0B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221F1-2385-47B0-9F89-524E0BE455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50A089-84DA-4BDF-BF7B-265B5A48D3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89273-F414-49CC-B3AD-7A52245FE573}" type="datetimeFigureOut">
              <a:rPr lang="en-US" smtClean="0"/>
              <a:t>2021-05-12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7A5C80-4C78-4D57-87AB-D72BEA9291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64F74-954A-4D6F-B66D-64BA0388E6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7AB0C-8E24-40F6-A13C-3F6AC081B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52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EB2C98-ADC3-4602-904C-E8088E6463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957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1EEF41-E7CA-40AC-8DB5-CEDA8C0E0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763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C2787A-E44B-47C3-BF74-989C31300D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90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5CDF36-AEEB-4F6C-A3FD-D5EE56D11F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799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2C01C4-17AB-49A6-BAB7-A5519935EE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396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43E71D-0A69-46F1-9371-F9381BF21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539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8B9149-2F68-44E2-B1C1-F3026825EB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859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00CD34-8E0E-4919-8DCD-8D058FB47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6446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8A482A-25CF-4157-818C-AE53D8CCE9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8721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2CB5D7-F7A9-422A-BDCD-6EBB13CCB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6318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A66B7B-3ABA-401E-86B5-E2DD20F33C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92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CC4ACD-97F1-4AAA-AFAC-6C2D11BEE2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801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70FD8D-FBA6-4669-9568-ED9D5D81D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261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A3B031-DCAE-467D-A46B-9E828DEAC8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8464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66354F-81E3-4848-8554-95B623CEE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5951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D96169-966F-4B9E-AE69-BCCC5E116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4944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4A92C8-10DC-4735-93DB-C14526B6CA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4687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5682F8-C9E5-4E84-9A11-8114C8E8C1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0680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43EC93-B403-412E-9066-8A70C2B840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9370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24C9A1-F4A2-4D06-A9CB-9FF7A77B5B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4136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9CF16B-8BCF-4341-89C6-473EB1F3A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1591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21FB5E-E723-48A8-9CAC-0F54F0510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833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BB2F98-6C63-4EDE-AEB7-5158D9BB9B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2586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9A1D58-DA26-446E-BE92-9E2133AAB1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0390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7A4A6B-2266-457C-BB55-D6DD4F2A39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4015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973FAE-FD5F-4B95-9AA4-1AB9C9412E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7446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B71E34-D6D8-4D01-AA1D-155BE64F22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1854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F83EB3-0450-4FDE-A5A7-EA82359F3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0595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EE0A3A-4FBB-4FEA-A1E6-8954BDFC8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8871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4C9F56-219D-40F0-BC31-49FDC4AB19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9804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C5994A-03D5-4B19-AF1F-0353E13FA3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3691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54D5F8-1F1E-40DE-9015-BC579C599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6380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64ADFE-B99A-42DB-9435-86DBC1459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689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DC2706-358D-4E2E-A4B5-DFC93FE7A6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1535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DD2FBB-FE69-4284-9375-1091C6641F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9050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198FBC-666C-4679-A1DD-75E14F099B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0710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03CDF0-A679-422D-83ED-4D5DB90B4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5863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2253862-46C6-4596-815C-99CE6AB69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7563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A55B355-A6E4-4481-B8C5-30641A6218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4859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332003-821B-410D-A4A7-8875AB74C3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7336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BAFAF1-C414-4F8D-B58F-D3427D2C3A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7402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01FDB9-2616-4D5B-8160-3D0A385119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415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4E0F8B4-1003-465F-878E-4B2E28DE24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221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FFC11AC-141D-47E6-92AF-150665BEB6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231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6D9ABB-1B9A-4A0D-897D-11CEA0CD00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7347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9408E9-4BA8-40E1-B682-C51658F329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6275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5D9A55-BE08-4B82-B847-1AF33B4ADE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2565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8719DB5-4ABF-4163-B499-0DEE88509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8917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68CED1F-FDE9-4E78-ADA1-9C95ABF6BF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076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2F623EC-84D8-4FE5-B927-13356E354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22714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828EE60-8F32-4E0C-8839-9792CB202E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83823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73FDA2-59FA-4907-8272-895DF05C42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3030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B0B618-88F3-4F92-84DF-CDC15082D2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03651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58AA49-559F-42E5-B1D4-C660DE8878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7440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87E8F9-00D2-4D4D-A484-B2058892BF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955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17D608-7576-42ED-B96C-FCD2004D4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45341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CDE453-5634-457F-AD21-0EEA8BBF5E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29834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09BA6A-60F5-4623-AD88-2C61439B4D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97410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7CA3C4-4B74-4793-88D1-088C381B74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1864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EC53FB3-B6E1-4A00-973C-1FB665A74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05957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DB622E-DDE5-4150-AF2C-F6B8157ECF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33359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C63C85-1257-49BB-BCED-E7FD9FABE5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48216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E90DE7-A5B0-431F-85C8-4039AC60ED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50928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4ACB479-CBEE-463D-A84E-91728ECE84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33741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10E801-D912-4221-B52A-C5AFD0A0C3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12385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A76D74-3068-4624-A425-9FE4C09EAE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244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18E36D-2A1E-4C85-BC40-2219C480B6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16375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0B9274C-4F73-4EA4-93B9-A6841D6E3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98618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4EB8A7-20C2-4E40-A516-ED207F19D0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29208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788CF3-C5F9-454B-9399-B7E28D9CB4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97130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CCD18FD-9AF8-437E-9FD4-38B0969BA6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72784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405EA73-AEB8-43F7-84E7-5A64634477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49363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F950970-A775-4709-9115-9E8286C44D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86729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10B1CF7-CC6C-48B3-914E-4705A526ED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63839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B46759-B06D-4BB3-8CDD-C17B8D4AB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49091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31B86A-1E0E-45FB-A41D-08D74663E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23847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CE066C-E33E-4443-A9AC-5F0EF1F03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944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28AF235A-3A2F-4BE1-9E8C-1004B8446A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46295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3BFD0F0-E354-4AF3-AED9-7A5E6279B5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41615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C02CF8-705B-4F0B-8180-47EE9A856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37112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4C98E9-7383-41F2-AD90-4F8F1042D8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564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2D6621E-9FB8-4A14-8597-A8ED446D1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5700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B7AA025-BC64-4812-B754-0A02811147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40945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F4BDE69-71DE-4EF5-993C-CD2FF2F34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50751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4C49836-D286-4141-AC4A-C147C65046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99853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0E0C88E-8881-4719-9672-23C791DE68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2475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6B397E-9A31-44BE-9C69-DD434B988F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476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59394B-E8A6-4DC7-8156-621CDB7B8E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560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Widescreen</PresentationFormat>
  <Paragraphs>0</Paragraphs>
  <Slides>88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9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Coquí Honor Presentation</dc:title>
  <dc:creator>Jaceil Pagan</dc:creator>
  <cp:lastModifiedBy>Jaceil Pagan</cp:lastModifiedBy>
  <cp:revision>5</cp:revision>
  <dcterms:created xsi:type="dcterms:W3CDTF">2021-05-12T21:30:07Z</dcterms:created>
  <dcterms:modified xsi:type="dcterms:W3CDTF">2021-05-12T21:45:41Z</dcterms:modified>
</cp:coreProperties>
</file>