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15" r:id="rId6"/>
  </p:sldMasterIdLst>
  <p:notesMasterIdLst>
    <p:notesMasterId r:id="rId52"/>
  </p:notesMasterIdLst>
  <p:sldIdLst>
    <p:sldId id="348" r:id="rId7"/>
    <p:sldId id="397" r:id="rId8"/>
    <p:sldId id="271" r:id="rId9"/>
    <p:sldId id="285" r:id="rId10"/>
    <p:sldId id="286" r:id="rId11"/>
    <p:sldId id="287" r:id="rId12"/>
    <p:sldId id="392" r:id="rId13"/>
    <p:sldId id="344" r:id="rId14"/>
    <p:sldId id="301" r:id="rId15"/>
    <p:sldId id="347" r:id="rId16"/>
    <p:sldId id="343" r:id="rId17"/>
    <p:sldId id="309" r:id="rId18"/>
    <p:sldId id="349" r:id="rId19"/>
    <p:sldId id="268" r:id="rId20"/>
    <p:sldId id="357" r:id="rId21"/>
    <p:sldId id="311" r:id="rId22"/>
    <p:sldId id="358" r:id="rId23"/>
    <p:sldId id="350" r:id="rId24"/>
    <p:sldId id="360" r:id="rId25"/>
    <p:sldId id="355" r:id="rId26"/>
    <p:sldId id="361" r:id="rId27"/>
    <p:sldId id="354" r:id="rId28"/>
    <p:sldId id="362" r:id="rId29"/>
    <p:sldId id="352" r:id="rId30"/>
    <p:sldId id="363" r:id="rId31"/>
    <p:sldId id="353" r:id="rId32"/>
    <p:sldId id="310" r:id="rId33"/>
    <p:sldId id="319" r:id="rId34"/>
    <p:sldId id="389" r:id="rId35"/>
    <p:sldId id="390" r:id="rId36"/>
    <p:sldId id="391" r:id="rId37"/>
    <p:sldId id="382" r:id="rId38"/>
    <p:sldId id="381" r:id="rId39"/>
    <p:sldId id="370" r:id="rId40"/>
    <p:sldId id="380" r:id="rId41"/>
    <p:sldId id="371" r:id="rId42"/>
    <p:sldId id="379" r:id="rId43"/>
    <p:sldId id="373" r:id="rId44"/>
    <p:sldId id="377" r:id="rId45"/>
    <p:sldId id="375" r:id="rId46"/>
    <p:sldId id="378" r:id="rId47"/>
    <p:sldId id="376" r:id="rId48"/>
    <p:sldId id="385" r:id="rId49"/>
    <p:sldId id="399" r:id="rId50"/>
    <p:sldId id="400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AD5"/>
    <a:srgbClr val="938A85"/>
    <a:srgbClr val="49140E"/>
    <a:srgbClr val="2062AF"/>
    <a:srgbClr val="8439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16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029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72E364-2BBD-416B-85E6-48A6AEEC8A81}" type="datetimeFigureOut">
              <a:rPr lang="en-029" smtClean="0"/>
              <a:t>09/06/2021</a:t>
            </a:fld>
            <a:endParaRPr lang="en-029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029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029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029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96B533-1707-4638-8EFB-D4873730D11E}" type="slidenum">
              <a:rPr lang="en-029" smtClean="0"/>
              <a:t>‹#›</a:t>
            </a:fld>
            <a:endParaRPr lang="en-029"/>
          </a:p>
        </p:txBody>
      </p:sp>
    </p:spTree>
    <p:extLst>
      <p:ext uri="{BB962C8B-B14F-4D97-AF65-F5344CB8AC3E}">
        <p14:creationId xmlns:p14="http://schemas.microsoft.com/office/powerpoint/2010/main" val="554578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46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6028FD-F3F9-42D0-BFBB-86A50F3C0CC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0303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46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6028FD-F3F9-42D0-BFBB-86A50F3C0CC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6395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46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6028FD-F3F9-42D0-BFBB-86A50F3C0CC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4963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46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6028FD-F3F9-42D0-BFBB-86A50F3C0CC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463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46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6028FD-F3F9-42D0-BFBB-86A50F3C0CC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3639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46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6028FD-F3F9-42D0-BFBB-86A50F3C0CC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4880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46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6028FD-F3F9-42D0-BFBB-86A50F3C0CC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602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029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029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E8F86-5B3D-41BC-90DD-00AD5FFAA4F9}" type="datetimeFigureOut">
              <a:rPr lang="en-029" smtClean="0"/>
              <a:t>09/06/2021</a:t>
            </a:fld>
            <a:endParaRPr lang="en-02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2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A336A-2A65-4E8C-876C-E0DBF0E419BC}" type="slidenum">
              <a:rPr lang="en-029" smtClean="0"/>
              <a:t>‹#›</a:t>
            </a:fld>
            <a:endParaRPr lang="en-029"/>
          </a:p>
        </p:txBody>
      </p:sp>
    </p:spTree>
    <p:extLst>
      <p:ext uri="{BB962C8B-B14F-4D97-AF65-F5344CB8AC3E}">
        <p14:creationId xmlns:p14="http://schemas.microsoft.com/office/powerpoint/2010/main" val="4258435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029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029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E8F86-5B3D-41BC-90DD-00AD5FFAA4F9}" type="datetimeFigureOut">
              <a:rPr lang="en-029" smtClean="0"/>
              <a:t>09/06/2021</a:t>
            </a:fld>
            <a:endParaRPr lang="en-02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2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A336A-2A65-4E8C-876C-E0DBF0E419BC}" type="slidenum">
              <a:rPr lang="en-029" smtClean="0"/>
              <a:t>‹#›</a:t>
            </a:fld>
            <a:endParaRPr lang="en-029"/>
          </a:p>
        </p:txBody>
      </p:sp>
    </p:spTree>
    <p:extLst>
      <p:ext uri="{BB962C8B-B14F-4D97-AF65-F5344CB8AC3E}">
        <p14:creationId xmlns:p14="http://schemas.microsoft.com/office/powerpoint/2010/main" val="911724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029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029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E8F86-5B3D-41BC-90DD-00AD5FFAA4F9}" type="datetimeFigureOut">
              <a:rPr lang="en-029" smtClean="0"/>
              <a:t>09/06/2021</a:t>
            </a:fld>
            <a:endParaRPr lang="en-02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2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A336A-2A65-4E8C-876C-E0DBF0E419BC}" type="slidenum">
              <a:rPr lang="en-029" smtClean="0"/>
              <a:t>‹#›</a:t>
            </a:fld>
            <a:endParaRPr lang="en-029"/>
          </a:p>
        </p:txBody>
      </p:sp>
    </p:spTree>
    <p:extLst>
      <p:ext uri="{BB962C8B-B14F-4D97-AF65-F5344CB8AC3E}">
        <p14:creationId xmlns:p14="http://schemas.microsoft.com/office/powerpoint/2010/main" val="848637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A6E8F86-5B3D-41BC-90DD-00AD5FFAA4F9}" type="datetimeFigureOut">
              <a:rPr lang="en-029" smtClean="0"/>
              <a:t>09/06/2021</a:t>
            </a:fld>
            <a:endParaRPr lang="en-02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02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95A336A-2A65-4E8C-876C-E0DBF0E419BC}" type="slidenum">
              <a:rPr lang="en-029" smtClean="0"/>
              <a:t>‹#›</a:t>
            </a:fld>
            <a:endParaRPr lang="en-029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37303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E8F86-5B3D-41BC-90DD-00AD5FFAA4F9}" type="datetimeFigureOut">
              <a:rPr lang="en-029" smtClean="0"/>
              <a:t>09/06/2021</a:t>
            </a:fld>
            <a:endParaRPr lang="en-02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2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A336A-2A65-4E8C-876C-E0DBF0E419BC}" type="slidenum">
              <a:rPr lang="en-029" smtClean="0"/>
              <a:t>‹#›</a:t>
            </a:fld>
            <a:endParaRPr lang="en-029"/>
          </a:p>
        </p:txBody>
      </p:sp>
    </p:spTree>
    <p:extLst>
      <p:ext uri="{BB962C8B-B14F-4D97-AF65-F5344CB8AC3E}">
        <p14:creationId xmlns:p14="http://schemas.microsoft.com/office/powerpoint/2010/main" val="26139348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E8F86-5B3D-41BC-90DD-00AD5FFAA4F9}" type="datetimeFigureOut">
              <a:rPr lang="en-029" smtClean="0"/>
              <a:t>09/06/2021</a:t>
            </a:fld>
            <a:endParaRPr lang="en-02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2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A336A-2A65-4E8C-876C-E0DBF0E419BC}" type="slidenum">
              <a:rPr lang="en-029" smtClean="0"/>
              <a:t>‹#›</a:t>
            </a:fld>
            <a:endParaRPr lang="en-029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48095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E8F86-5B3D-41BC-90DD-00AD5FFAA4F9}" type="datetimeFigureOut">
              <a:rPr lang="en-029" smtClean="0"/>
              <a:t>09/06/2021</a:t>
            </a:fld>
            <a:endParaRPr lang="en-029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29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A336A-2A65-4E8C-876C-E0DBF0E419BC}" type="slidenum">
              <a:rPr lang="en-029" smtClean="0"/>
              <a:t>‹#›</a:t>
            </a:fld>
            <a:endParaRPr lang="en-029"/>
          </a:p>
        </p:txBody>
      </p:sp>
    </p:spTree>
    <p:extLst>
      <p:ext uri="{BB962C8B-B14F-4D97-AF65-F5344CB8AC3E}">
        <p14:creationId xmlns:p14="http://schemas.microsoft.com/office/powerpoint/2010/main" val="41881821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E8F86-5B3D-41BC-90DD-00AD5FFAA4F9}" type="datetimeFigureOut">
              <a:rPr lang="en-029" smtClean="0"/>
              <a:t>09/06/2021</a:t>
            </a:fld>
            <a:endParaRPr lang="en-029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29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A336A-2A65-4E8C-876C-E0DBF0E419BC}" type="slidenum">
              <a:rPr lang="en-029" smtClean="0"/>
              <a:t>‹#›</a:t>
            </a:fld>
            <a:endParaRPr lang="en-029"/>
          </a:p>
        </p:txBody>
      </p:sp>
    </p:spTree>
    <p:extLst>
      <p:ext uri="{BB962C8B-B14F-4D97-AF65-F5344CB8AC3E}">
        <p14:creationId xmlns:p14="http://schemas.microsoft.com/office/powerpoint/2010/main" val="35454391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E8F86-5B3D-41BC-90DD-00AD5FFAA4F9}" type="datetimeFigureOut">
              <a:rPr lang="en-029" smtClean="0"/>
              <a:t>09/06/2021</a:t>
            </a:fld>
            <a:endParaRPr lang="en-029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29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A336A-2A65-4E8C-876C-E0DBF0E419BC}" type="slidenum">
              <a:rPr lang="en-029" smtClean="0"/>
              <a:t>‹#›</a:t>
            </a:fld>
            <a:endParaRPr lang="en-029"/>
          </a:p>
        </p:txBody>
      </p:sp>
    </p:spTree>
    <p:extLst>
      <p:ext uri="{BB962C8B-B14F-4D97-AF65-F5344CB8AC3E}">
        <p14:creationId xmlns:p14="http://schemas.microsoft.com/office/powerpoint/2010/main" val="17160695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E8F86-5B3D-41BC-90DD-00AD5FFAA4F9}" type="datetimeFigureOut">
              <a:rPr lang="en-029" smtClean="0"/>
              <a:t>09/06/2021</a:t>
            </a:fld>
            <a:endParaRPr lang="en-029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29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A336A-2A65-4E8C-876C-E0DBF0E419BC}" type="slidenum">
              <a:rPr lang="en-029" smtClean="0"/>
              <a:t>‹#›</a:t>
            </a:fld>
            <a:endParaRPr lang="en-029"/>
          </a:p>
        </p:txBody>
      </p:sp>
    </p:spTree>
    <p:extLst>
      <p:ext uri="{BB962C8B-B14F-4D97-AF65-F5344CB8AC3E}">
        <p14:creationId xmlns:p14="http://schemas.microsoft.com/office/powerpoint/2010/main" val="10456147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E8F86-5B3D-41BC-90DD-00AD5FFAA4F9}" type="datetimeFigureOut">
              <a:rPr lang="en-029" smtClean="0"/>
              <a:t>09/06/2021</a:t>
            </a:fld>
            <a:endParaRPr lang="en-029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29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A336A-2A65-4E8C-876C-E0DBF0E419BC}" type="slidenum">
              <a:rPr lang="en-029" smtClean="0"/>
              <a:t>‹#›</a:t>
            </a:fld>
            <a:endParaRPr lang="en-029"/>
          </a:p>
        </p:txBody>
      </p:sp>
    </p:spTree>
    <p:extLst>
      <p:ext uri="{BB962C8B-B14F-4D97-AF65-F5344CB8AC3E}">
        <p14:creationId xmlns:p14="http://schemas.microsoft.com/office/powerpoint/2010/main" val="3150583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029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029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E8F86-5B3D-41BC-90DD-00AD5FFAA4F9}" type="datetimeFigureOut">
              <a:rPr lang="en-029" smtClean="0"/>
              <a:t>09/06/2021</a:t>
            </a:fld>
            <a:endParaRPr lang="en-02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2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A336A-2A65-4E8C-876C-E0DBF0E419BC}" type="slidenum">
              <a:rPr lang="en-029" smtClean="0"/>
              <a:t>‹#›</a:t>
            </a:fld>
            <a:endParaRPr lang="en-029"/>
          </a:p>
        </p:txBody>
      </p:sp>
    </p:spTree>
    <p:extLst>
      <p:ext uri="{BB962C8B-B14F-4D97-AF65-F5344CB8AC3E}">
        <p14:creationId xmlns:p14="http://schemas.microsoft.com/office/powerpoint/2010/main" val="16249141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E8F86-5B3D-41BC-90DD-00AD5FFAA4F9}" type="datetimeFigureOut">
              <a:rPr lang="en-029" smtClean="0"/>
              <a:t>09/06/2021</a:t>
            </a:fld>
            <a:endParaRPr lang="en-029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29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A336A-2A65-4E8C-876C-E0DBF0E419BC}" type="slidenum">
              <a:rPr lang="en-029" smtClean="0"/>
              <a:t>‹#›</a:t>
            </a:fld>
            <a:endParaRPr lang="en-029"/>
          </a:p>
        </p:txBody>
      </p:sp>
    </p:spTree>
    <p:extLst>
      <p:ext uri="{BB962C8B-B14F-4D97-AF65-F5344CB8AC3E}">
        <p14:creationId xmlns:p14="http://schemas.microsoft.com/office/powerpoint/2010/main" val="19649200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E8F86-5B3D-41BC-90DD-00AD5FFAA4F9}" type="datetimeFigureOut">
              <a:rPr lang="en-029" smtClean="0"/>
              <a:t>09/06/2021</a:t>
            </a:fld>
            <a:endParaRPr lang="en-02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2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A336A-2A65-4E8C-876C-E0DBF0E419BC}" type="slidenum">
              <a:rPr lang="en-029" smtClean="0"/>
              <a:t>‹#›</a:t>
            </a:fld>
            <a:endParaRPr lang="en-029"/>
          </a:p>
        </p:txBody>
      </p:sp>
    </p:spTree>
    <p:extLst>
      <p:ext uri="{BB962C8B-B14F-4D97-AF65-F5344CB8AC3E}">
        <p14:creationId xmlns:p14="http://schemas.microsoft.com/office/powerpoint/2010/main" val="19221133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E8F86-5B3D-41BC-90DD-00AD5FFAA4F9}" type="datetimeFigureOut">
              <a:rPr lang="en-029" smtClean="0"/>
              <a:t>09/06/2021</a:t>
            </a:fld>
            <a:endParaRPr lang="en-02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2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A336A-2A65-4E8C-876C-E0DBF0E419BC}" type="slidenum">
              <a:rPr lang="en-029" smtClean="0"/>
              <a:t>‹#›</a:t>
            </a:fld>
            <a:endParaRPr lang="en-029"/>
          </a:p>
        </p:txBody>
      </p:sp>
    </p:spTree>
    <p:extLst>
      <p:ext uri="{BB962C8B-B14F-4D97-AF65-F5344CB8AC3E}">
        <p14:creationId xmlns:p14="http://schemas.microsoft.com/office/powerpoint/2010/main" val="36921381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B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08613" indent="0" algn="ctr">
              <a:buNone/>
              <a:defRPr/>
            </a:lvl2pPr>
            <a:lvl3pPr marL="1017237" indent="0" algn="ctr">
              <a:buNone/>
              <a:defRPr/>
            </a:lvl3pPr>
            <a:lvl4pPr marL="1525845" indent="0" algn="ctr">
              <a:buNone/>
              <a:defRPr/>
            </a:lvl4pPr>
            <a:lvl5pPr marL="2034465" indent="0" algn="ctr">
              <a:buNone/>
              <a:defRPr/>
            </a:lvl5pPr>
            <a:lvl6pPr marL="2543080" indent="0" algn="ctr">
              <a:buNone/>
              <a:defRPr/>
            </a:lvl6pPr>
            <a:lvl7pPr marL="3051695" indent="0" algn="ctr">
              <a:buNone/>
              <a:defRPr/>
            </a:lvl7pPr>
            <a:lvl8pPr marL="3560313" indent="0" algn="ctr">
              <a:buNone/>
              <a:defRPr/>
            </a:lvl8pPr>
            <a:lvl9pPr marL="406892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B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568395-20EC-4B9E-A46B-CAF95E6C48E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70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9C3932-0C09-47C4-B1DD-E7565980918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8964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432" b="1" cap="all"/>
            </a:lvl1pPr>
          </a:lstStyle>
          <a:p>
            <a:r>
              <a:rPr lang="en-US"/>
              <a:t>Click to edit Master title style</a:t>
            </a:r>
            <a:endParaRPr lang="en-B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250"/>
            </a:lvl1pPr>
            <a:lvl2pPr marL="508613" indent="0">
              <a:buNone/>
              <a:defRPr sz="1977"/>
            </a:lvl2pPr>
            <a:lvl3pPr marL="1017237" indent="0">
              <a:buNone/>
              <a:defRPr sz="1773"/>
            </a:lvl3pPr>
            <a:lvl4pPr marL="1525845" indent="0">
              <a:buNone/>
              <a:defRPr sz="1568"/>
            </a:lvl4pPr>
            <a:lvl5pPr marL="2034465" indent="0">
              <a:buNone/>
              <a:defRPr sz="1568"/>
            </a:lvl5pPr>
            <a:lvl6pPr marL="2543080" indent="0">
              <a:buNone/>
              <a:defRPr sz="1568"/>
            </a:lvl6pPr>
            <a:lvl7pPr marL="3051695" indent="0">
              <a:buNone/>
              <a:defRPr sz="1568"/>
            </a:lvl7pPr>
            <a:lvl8pPr marL="3560313" indent="0">
              <a:buNone/>
              <a:defRPr sz="1568"/>
            </a:lvl8pPr>
            <a:lvl9pPr marL="4068925" indent="0">
              <a:buNone/>
              <a:defRPr sz="156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601CA6-0392-4A12-A08E-234ECA13D42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5218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3136"/>
            </a:lvl1pPr>
            <a:lvl2pPr>
              <a:defRPr sz="2659"/>
            </a:lvl2pPr>
            <a:lvl3pPr>
              <a:defRPr sz="2250"/>
            </a:lvl3pPr>
            <a:lvl4pPr>
              <a:defRPr sz="1977"/>
            </a:lvl4pPr>
            <a:lvl5pPr>
              <a:defRPr sz="1977"/>
            </a:lvl5pPr>
            <a:lvl6pPr>
              <a:defRPr sz="1977"/>
            </a:lvl6pPr>
            <a:lvl7pPr>
              <a:defRPr sz="1977"/>
            </a:lvl7pPr>
            <a:lvl8pPr>
              <a:defRPr sz="1977"/>
            </a:lvl8pPr>
            <a:lvl9pPr>
              <a:defRPr sz="197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981200"/>
            <a:ext cx="5080000" cy="4114800"/>
          </a:xfrm>
        </p:spPr>
        <p:txBody>
          <a:bodyPr/>
          <a:lstStyle>
            <a:lvl1pPr>
              <a:defRPr sz="3136"/>
            </a:lvl1pPr>
            <a:lvl2pPr>
              <a:defRPr sz="2659"/>
            </a:lvl2pPr>
            <a:lvl3pPr>
              <a:defRPr sz="2250"/>
            </a:lvl3pPr>
            <a:lvl4pPr>
              <a:defRPr sz="1977"/>
            </a:lvl4pPr>
            <a:lvl5pPr>
              <a:defRPr sz="1977"/>
            </a:lvl5pPr>
            <a:lvl6pPr>
              <a:defRPr sz="1977"/>
            </a:lvl6pPr>
            <a:lvl7pPr>
              <a:defRPr sz="1977"/>
            </a:lvl7pPr>
            <a:lvl8pPr>
              <a:defRPr sz="1977"/>
            </a:lvl8pPr>
            <a:lvl9pPr>
              <a:defRPr sz="197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6838D7-B82A-45C2-8F17-E8B63FCF0F3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4843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B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659" b="1"/>
            </a:lvl1pPr>
            <a:lvl2pPr marL="508613" indent="0">
              <a:buNone/>
              <a:defRPr sz="2250" b="1"/>
            </a:lvl2pPr>
            <a:lvl3pPr marL="1017237" indent="0">
              <a:buNone/>
              <a:defRPr sz="1977" b="1"/>
            </a:lvl3pPr>
            <a:lvl4pPr marL="1525845" indent="0">
              <a:buNone/>
              <a:defRPr sz="1773" b="1"/>
            </a:lvl4pPr>
            <a:lvl5pPr marL="2034465" indent="0">
              <a:buNone/>
              <a:defRPr sz="1773" b="1"/>
            </a:lvl5pPr>
            <a:lvl6pPr marL="2543080" indent="0">
              <a:buNone/>
              <a:defRPr sz="1773" b="1"/>
            </a:lvl6pPr>
            <a:lvl7pPr marL="3051695" indent="0">
              <a:buNone/>
              <a:defRPr sz="1773" b="1"/>
            </a:lvl7pPr>
            <a:lvl8pPr marL="3560313" indent="0">
              <a:buNone/>
              <a:defRPr sz="1773" b="1"/>
            </a:lvl8pPr>
            <a:lvl9pPr marL="4068925" indent="0">
              <a:buNone/>
              <a:defRPr sz="17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659"/>
            </a:lvl1pPr>
            <a:lvl2pPr>
              <a:defRPr sz="2250"/>
            </a:lvl2pPr>
            <a:lvl3pPr>
              <a:defRPr sz="1977"/>
            </a:lvl3pPr>
            <a:lvl4pPr>
              <a:defRPr sz="1773"/>
            </a:lvl4pPr>
            <a:lvl5pPr>
              <a:defRPr sz="1773"/>
            </a:lvl5pPr>
            <a:lvl6pPr>
              <a:defRPr sz="1773"/>
            </a:lvl6pPr>
            <a:lvl7pPr>
              <a:defRPr sz="1773"/>
            </a:lvl7pPr>
            <a:lvl8pPr>
              <a:defRPr sz="1773"/>
            </a:lvl8pPr>
            <a:lvl9pPr>
              <a:defRPr sz="17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3" y="1535113"/>
            <a:ext cx="5389034" cy="639762"/>
          </a:xfrm>
        </p:spPr>
        <p:txBody>
          <a:bodyPr anchor="b"/>
          <a:lstStyle>
            <a:lvl1pPr marL="0" indent="0">
              <a:buNone/>
              <a:defRPr sz="2659" b="1"/>
            </a:lvl1pPr>
            <a:lvl2pPr marL="508613" indent="0">
              <a:buNone/>
              <a:defRPr sz="2250" b="1"/>
            </a:lvl2pPr>
            <a:lvl3pPr marL="1017237" indent="0">
              <a:buNone/>
              <a:defRPr sz="1977" b="1"/>
            </a:lvl3pPr>
            <a:lvl4pPr marL="1525845" indent="0">
              <a:buNone/>
              <a:defRPr sz="1773" b="1"/>
            </a:lvl4pPr>
            <a:lvl5pPr marL="2034465" indent="0">
              <a:buNone/>
              <a:defRPr sz="1773" b="1"/>
            </a:lvl5pPr>
            <a:lvl6pPr marL="2543080" indent="0">
              <a:buNone/>
              <a:defRPr sz="1773" b="1"/>
            </a:lvl6pPr>
            <a:lvl7pPr marL="3051695" indent="0">
              <a:buNone/>
              <a:defRPr sz="1773" b="1"/>
            </a:lvl7pPr>
            <a:lvl8pPr marL="3560313" indent="0">
              <a:buNone/>
              <a:defRPr sz="1773" b="1"/>
            </a:lvl8pPr>
            <a:lvl9pPr marL="4068925" indent="0">
              <a:buNone/>
              <a:defRPr sz="17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3" y="2174875"/>
            <a:ext cx="5389034" cy="3951288"/>
          </a:xfrm>
        </p:spPr>
        <p:txBody>
          <a:bodyPr/>
          <a:lstStyle>
            <a:lvl1pPr>
              <a:defRPr sz="2659"/>
            </a:lvl1pPr>
            <a:lvl2pPr>
              <a:defRPr sz="2250"/>
            </a:lvl2pPr>
            <a:lvl3pPr>
              <a:defRPr sz="1977"/>
            </a:lvl3pPr>
            <a:lvl4pPr>
              <a:defRPr sz="1773"/>
            </a:lvl4pPr>
            <a:lvl5pPr>
              <a:defRPr sz="1773"/>
            </a:lvl5pPr>
            <a:lvl6pPr>
              <a:defRPr sz="1773"/>
            </a:lvl6pPr>
            <a:lvl7pPr>
              <a:defRPr sz="1773"/>
            </a:lvl7pPr>
            <a:lvl8pPr>
              <a:defRPr sz="1773"/>
            </a:lvl8pPr>
            <a:lvl9pPr>
              <a:defRPr sz="17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B8D822-71B8-4346-8FC2-FF71AB85493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4700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B44448-7BE8-44A2-AC1D-E83D9FD7228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0342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3EDE27-9159-44BF-9C59-61BE9D8DAD9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250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029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E8F86-5B3D-41BC-90DD-00AD5FFAA4F9}" type="datetimeFigureOut">
              <a:rPr lang="en-029" smtClean="0"/>
              <a:t>09/06/2021</a:t>
            </a:fld>
            <a:endParaRPr lang="en-02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2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A336A-2A65-4E8C-876C-E0DBF0E419BC}" type="slidenum">
              <a:rPr lang="en-029" smtClean="0"/>
              <a:t>‹#›</a:t>
            </a:fld>
            <a:endParaRPr lang="en-029"/>
          </a:p>
        </p:txBody>
      </p:sp>
    </p:spTree>
    <p:extLst>
      <p:ext uri="{BB962C8B-B14F-4D97-AF65-F5344CB8AC3E}">
        <p14:creationId xmlns:p14="http://schemas.microsoft.com/office/powerpoint/2010/main" val="30898304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250" b="1"/>
            </a:lvl1pPr>
          </a:lstStyle>
          <a:p>
            <a:r>
              <a:rPr lang="en-US"/>
              <a:t>Click to edit Master title style</a:t>
            </a:r>
            <a:endParaRPr lang="en-B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545"/>
            </a:lvl1pPr>
            <a:lvl2pPr>
              <a:defRPr sz="3136"/>
            </a:lvl2pPr>
            <a:lvl3pPr>
              <a:defRPr sz="2659"/>
            </a:lvl3pPr>
            <a:lvl4pPr>
              <a:defRPr sz="2250"/>
            </a:lvl4pPr>
            <a:lvl5pPr>
              <a:defRPr sz="2250"/>
            </a:lvl5pPr>
            <a:lvl6pPr>
              <a:defRPr sz="2250"/>
            </a:lvl6pPr>
            <a:lvl7pPr>
              <a:defRPr sz="2250"/>
            </a:lvl7pPr>
            <a:lvl8pPr>
              <a:defRPr sz="2250"/>
            </a:lvl8pPr>
            <a:lvl9pPr>
              <a:defRPr sz="22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3"/>
          </a:xfrm>
        </p:spPr>
        <p:txBody>
          <a:bodyPr/>
          <a:lstStyle>
            <a:lvl1pPr marL="0" indent="0">
              <a:buNone/>
              <a:defRPr sz="1568"/>
            </a:lvl1pPr>
            <a:lvl2pPr marL="508613" indent="0">
              <a:buNone/>
              <a:defRPr sz="1364"/>
            </a:lvl2pPr>
            <a:lvl3pPr marL="1017237" indent="0">
              <a:buNone/>
              <a:defRPr sz="1091"/>
            </a:lvl3pPr>
            <a:lvl4pPr marL="1525845" indent="0">
              <a:buNone/>
              <a:defRPr sz="1023"/>
            </a:lvl4pPr>
            <a:lvl5pPr marL="2034465" indent="0">
              <a:buNone/>
              <a:defRPr sz="1023"/>
            </a:lvl5pPr>
            <a:lvl6pPr marL="2543080" indent="0">
              <a:buNone/>
              <a:defRPr sz="1023"/>
            </a:lvl6pPr>
            <a:lvl7pPr marL="3051695" indent="0">
              <a:buNone/>
              <a:defRPr sz="1023"/>
            </a:lvl7pPr>
            <a:lvl8pPr marL="3560313" indent="0">
              <a:buNone/>
              <a:defRPr sz="1023"/>
            </a:lvl8pPr>
            <a:lvl9pPr marL="4068925" indent="0">
              <a:buNone/>
              <a:defRPr sz="102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C9DB01-0B7F-4D36-9796-884056A16AA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0001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250" b="1"/>
            </a:lvl1pPr>
          </a:lstStyle>
          <a:p>
            <a:r>
              <a:rPr lang="en-US"/>
              <a:t>Click to edit Master title style</a:t>
            </a:r>
            <a:endParaRPr lang="en-B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545"/>
            </a:lvl1pPr>
            <a:lvl2pPr marL="508613" indent="0">
              <a:buNone/>
              <a:defRPr sz="3136"/>
            </a:lvl2pPr>
            <a:lvl3pPr marL="1017237" indent="0">
              <a:buNone/>
              <a:defRPr sz="2659"/>
            </a:lvl3pPr>
            <a:lvl4pPr marL="1525845" indent="0">
              <a:buNone/>
              <a:defRPr sz="2250"/>
            </a:lvl4pPr>
            <a:lvl5pPr marL="2034465" indent="0">
              <a:buNone/>
              <a:defRPr sz="2250"/>
            </a:lvl5pPr>
            <a:lvl6pPr marL="2543080" indent="0">
              <a:buNone/>
              <a:defRPr sz="2250"/>
            </a:lvl6pPr>
            <a:lvl7pPr marL="3051695" indent="0">
              <a:buNone/>
              <a:defRPr sz="2250"/>
            </a:lvl7pPr>
            <a:lvl8pPr marL="3560313" indent="0">
              <a:buNone/>
              <a:defRPr sz="2250"/>
            </a:lvl8pPr>
            <a:lvl9pPr marL="4068925" indent="0">
              <a:buNone/>
              <a:defRPr sz="2250"/>
            </a:lvl9pPr>
          </a:lstStyle>
          <a:p>
            <a:endParaRPr lang="en-B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568"/>
            </a:lvl1pPr>
            <a:lvl2pPr marL="508613" indent="0">
              <a:buNone/>
              <a:defRPr sz="1364"/>
            </a:lvl2pPr>
            <a:lvl3pPr marL="1017237" indent="0">
              <a:buNone/>
              <a:defRPr sz="1091"/>
            </a:lvl3pPr>
            <a:lvl4pPr marL="1525845" indent="0">
              <a:buNone/>
              <a:defRPr sz="1023"/>
            </a:lvl4pPr>
            <a:lvl5pPr marL="2034465" indent="0">
              <a:buNone/>
              <a:defRPr sz="1023"/>
            </a:lvl5pPr>
            <a:lvl6pPr marL="2543080" indent="0">
              <a:buNone/>
              <a:defRPr sz="1023"/>
            </a:lvl6pPr>
            <a:lvl7pPr marL="3051695" indent="0">
              <a:buNone/>
              <a:defRPr sz="1023"/>
            </a:lvl7pPr>
            <a:lvl8pPr marL="3560313" indent="0">
              <a:buNone/>
              <a:defRPr sz="1023"/>
            </a:lvl8pPr>
            <a:lvl9pPr marL="4068925" indent="0">
              <a:buNone/>
              <a:defRPr sz="102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BAC389-230B-4A26-93D4-9E4373D21AF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7074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8D6B17-C9A0-4137-8109-B6B5E5A8DE1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035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B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45D035-F4B4-451F-B87E-288AA893BF4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3934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08821" indent="0" algn="ctr">
              <a:buNone/>
              <a:defRPr/>
            </a:lvl2pPr>
            <a:lvl3pPr marL="1017649" indent="0" algn="ctr">
              <a:buNone/>
              <a:defRPr/>
            </a:lvl3pPr>
            <a:lvl4pPr marL="1526464" indent="0" algn="ctr">
              <a:buNone/>
              <a:defRPr/>
            </a:lvl4pPr>
            <a:lvl5pPr marL="2035291" indent="0" algn="ctr">
              <a:buNone/>
              <a:defRPr/>
            </a:lvl5pPr>
            <a:lvl6pPr marL="2544113" indent="0" algn="ctr">
              <a:buNone/>
              <a:defRPr/>
            </a:lvl6pPr>
            <a:lvl7pPr marL="3052933" indent="0" algn="ctr">
              <a:buNone/>
              <a:defRPr/>
            </a:lvl7pPr>
            <a:lvl8pPr marL="3561757" indent="0" algn="ctr">
              <a:buNone/>
              <a:defRPr/>
            </a:lvl8pPr>
            <a:lvl9pPr marL="4070576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3DA5CC-E4DF-4037-8C36-7C9D1307B5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2535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FE64E6-9D66-492E-87EE-49FA55A4D5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464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432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250"/>
            </a:lvl1pPr>
            <a:lvl2pPr marL="508821" indent="0">
              <a:buNone/>
              <a:defRPr sz="1977"/>
            </a:lvl2pPr>
            <a:lvl3pPr marL="1017649" indent="0">
              <a:buNone/>
              <a:defRPr sz="1773"/>
            </a:lvl3pPr>
            <a:lvl4pPr marL="1526464" indent="0">
              <a:buNone/>
              <a:defRPr sz="1568"/>
            </a:lvl4pPr>
            <a:lvl5pPr marL="2035291" indent="0">
              <a:buNone/>
              <a:defRPr sz="1568"/>
            </a:lvl5pPr>
            <a:lvl6pPr marL="2544113" indent="0">
              <a:buNone/>
              <a:defRPr sz="1568"/>
            </a:lvl6pPr>
            <a:lvl7pPr marL="3052933" indent="0">
              <a:buNone/>
              <a:defRPr sz="1568"/>
            </a:lvl7pPr>
            <a:lvl8pPr marL="3561757" indent="0">
              <a:buNone/>
              <a:defRPr sz="1568"/>
            </a:lvl8pPr>
            <a:lvl9pPr marL="4070576" indent="0">
              <a:buNone/>
              <a:defRPr sz="156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87A035-3EA3-4D39-BA79-7FCA5A0FB46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9208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10"/>
            <a:ext cx="5384800" cy="4525963"/>
          </a:xfrm>
        </p:spPr>
        <p:txBody>
          <a:bodyPr/>
          <a:lstStyle>
            <a:lvl1pPr>
              <a:defRPr sz="3136"/>
            </a:lvl1pPr>
            <a:lvl2pPr>
              <a:defRPr sz="2659"/>
            </a:lvl2pPr>
            <a:lvl3pPr>
              <a:defRPr sz="2250"/>
            </a:lvl3pPr>
            <a:lvl4pPr>
              <a:defRPr sz="1977"/>
            </a:lvl4pPr>
            <a:lvl5pPr>
              <a:defRPr sz="1977"/>
            </a:lvl5pPr>
            <a:lvl6pPr>
              <a:defRPr sz="1977"/>
            </a:lvl6pPr>
            <a:lvl7pPr>
              <a:defRPr sz="1977"/>
            </a:lvl7pPr>
            <a:lvl8pPr>
              <a:defRPr sz="1977"/>
            </a:lvl8pPr>
            <a:lvl9pPr>
              <a:defRPr sz="197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10"/>
            <a:ext cx="5384800" cy="4525963"/>
          </a:xfrm>
        </p:spPr>
        <p:txBody>
          <a:bodyPr/>
          <a:lstStyle>
            <a:lvl1pPr>
              <a:defRPr sz="3136"/>
            </a:lvl1pPr>
            <a:lvl2pPr>
              <a:defRPr sz="2659"/>
            </a:lvl2pPr>
            <a:lvl3pPr>
              <a:defRPr sz="2250"/>
            </a:lvl3pPr>
            <a:lvl4pPr>
              <a:defRPr sz="1977"/>
            </a:lvl4pPr>
            <a:lvl5pPr>
              <a:defRPr sz="1977"/>
            </a:lvl5pPr>
            <a:lvl6pPr>
              <a:defRPr sz="1977"/>
            </a:lvl6pPr>
            <a:lvl7pPr>
              <a:defRPr sz="1977"/>
            </a:lvl7pPr>
            <a:lvl8pPr>
              <a:defRPr sz="1977"/>
            </a:lvl8pPr>
            <a:lvl9pPr>
              <a:defRPr sz="197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3B015E-D06B-4DC3-9B7C-995B581004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4624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659" b="1"/>
            </a:lvl1pPr>
            <a:lvl2pPr marL="508821" indent="0">
              <a:buNone/>
              <a:defRPr sz="2250" b="1"/>
            </a:lvl2pPr>
            <a:lvl3pPr marL="1017649" indent="0">
              <a:buNone/>
              <a:defRPr sz="1977" b="1"/>
            </a:lvl3pPr>
            <a:lvl4pPr marL="1526464" indent="0">
              <a:buNone/>
              <a:defRPr sz="1773" b="1"/>
            </a:lvl4pPr>
            <a:lvl5pPr marL="2035291" indent="0">
              <a:buNone/>
              <a:defRPr sz="1773" b="1"/>
            </a:lvl5pPr>
            <a:lvl6pPr marL="2544113" indent="0">
              <a:buNone/>
              <a:defRPr sz="1773" b="1"/>
            </a:lvl6pPr>
            <a:lvl7pPr marL="3052933" indent="0">
              <a:buNone/>
              <a:defRPr sz="1773" b="1"/>
            </a:lvl7pPr>
            <a:lvl8pPr marL="3561757" indent="0">
              <a:buNone/>
              <a:defRPr sz="1773" b="1"/>
            </a:lvl8pPr>
            <a:lvl9pPr marL="4070576" indent="0">
              <a:buNone/>
              <a:defRPr sz="17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659"/>
            </a:lvl1pPr>
            <a:lvl2pPr>
              <a:defRPr sz="2250"/>
            </a:lvl2pPr>
            <a:lvl3pPr>
              <a:defRPr sz="1977"/>
            </a:lvl3pPr>
            <a:lvl4pPr>
              <a:defRPr sz="1773"/>
            </a:lvl4pPr>
            <a:lvl5pPr>
              <a:defRPr sz="1773"/>
            </a:lvl5pPr>
            <a:lvl6pPr>
              <a:defRPr sz="1773"/>
            </a:lvl6pPr>
            <a:lvl7pPr>
              <a:defRPr sz="1773"/>
            </a:lvl7pPr>
            <a:lvl8pPr>
              <a:defRPr sz="1773"/>
            </a:lvl8pPr>
            <a:lvl9pPr>
              <a:defRPr sz="17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9" y="1535113"/>
            <a:ext cx="5389034" cy="639762"/>
          </a:xfrm>
        </p:spPr>
        <p:txBody>
          <a:bodyPr anchor="b"/>
          <a:lstStyle>
            <a:lvl1pPr marL="0" indent="0">
              <a:buNone/>
              <a:defRPr sz="2659" b="1"/>
            </a:lvl1pPr>
            <a:lvl2pPr marL="508821" indent="0">
              <a:buNone/>
              <a:defRPr sz="2250" b="1"/>
            </a:lvl2pPr>
            <a:lvl3pPr marL="1017649" indent="0">
              <a:buNone/>
              <a:defRPr sz="1977" b="1"/>
            </a:lvl3pPr>
            <a:lvl4pPr marL="1526464" indent="0">
              <a:buNone/>
              <a:defRPr sz="1773" b="1"/>
            </a:lvl4pPr>
            <a:lvl5pPr marL="2035291" indent="0">
              <a:buNone/>
              <a:defRPr sz="1773" b="1"/>
            </a:lvl5pPr>
            <a:lvl6pPr marL="2544113" indent="0">
              <a:buNone/>
              <a:defRPr sz="1773" b="1"/>
            </a:lvl6pPr>
            <a:lvl7pPr marL="3052933" indent="0">
              <a:buNone/>
              <a:defRPr sz="1773" b="1"/>
            </a:lvl7pPr>
            <a:lvl8pPr marL="3561757" indent="0">
              <a:buNone/>
              <a:defRPr sz="1773" b="1"/>
            </a:lvl8pPr>
            <a:lvl9pPr marL="4070576" indent="0">
              <a:buNone/>
              <a:defRPr sz="17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9" y="2174875"/>
            <a:ext cx="5389034" cy="3951288"/>
          </a:xfrm>
        </p:spPr>
        <p:txBody>
          <a:bodyPr/>
          <a:lstStyle>
            <a:lvl1pPr>
              <a:defRPr sz="2659"/>
            </a:lvl1pPr>
            <a:lvl2pPr>
              <a:defRPr sz="2250"/>
            </a:lvl2pPr>
            <a:lvl3pPr>
              <a:defRPr sz="1977"/>
            </a:lvl3pPr>
            <a:lvl4pPr>
              <a:defRPr sz="1773"/>
            </a:lvl4pPr>
            <a:lvl5pPr>
              <a:defRPr sz="1773"/>
            </a:lvl5pPr>
            <a:lvl6pPr>
              <a:defRPr sz="1773"/>
            </a:lvl6pPr>
            <a:lvl7pPr>
              <a:defRPr sz="1773"/>
            </a:lvl7pPr>
            <a:lvl8pPr>
              <a:defRPr sz="1773"/>
            </a:lvl8pPr>
            <a:lvl9pPr>
              <a:defRPr sz="17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46AAA8-A932-415C-A853-400F17150BC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479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D12E57-74C6-458F-9062-6496C99AB2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067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029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029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029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E8F86-5B3D-41BC-90DD-00AD5FFAA4F9}" type="datetimeFigureOut">
              <a:rPr lang="en-029" smtClean="0"/>
              <a:t>09/06/2021</a:t>
            </a:fld>
            <a:endParaRPr lang="en-029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29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A336A-2A65-4E8C-876C-E0DBF0E419BC}" type="slidenum">
              <a:rPr lang="en-029" smtClean="0"/>
              <a:t>‹#›</a:t>
            </a:fld>
            <a:endParaRPr lang="en-029"/>
          </a:p>
        </p:txBody>
      </p:sp>
    </p:spTree>
    <p:extLst>
      <p:ext uri="{BB962C8B-B14F-4D97-AF65-F5344CB8AC3E}">
        <p14:creationId xmlns:p14="http://schemas.microsoft.com/office/powerpoint/2010/main" val="34247516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2D48EE-6435-42FE-B70B-3DFCA086A1D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8577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25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545"/>
            </a:lvl1pPr>
            <a:lvl2pPr>
              <a:defRPr sz="3136"/>
            </a:lvl2pPr>
            <a:lvl3pPr>
              <a:defRPr sz="2659"/>
            </a:lvl3pPr>
            <a:lvl4pPr>
              <a:defRPr sz="2250"/>
            </a:lvl4pPr>
            <a:lvl5pPr>
              <a:defRPr sz="2250"/>
            </a:lvl5pPr>
            <a:lvl6pPr>
              <a:defRPr sz="2250"/>
            </a:lvl6pPr>
            <a:lvl7pPr>
              <a:defRPr sz="2250"/>
            </a:lvl7pPr>
            <a:lvl8pPr>
              <a:defRPr sz="2250"/>
            </a:lvl8pPr>
            <a:lvl9pPr>
              <a:defRPr sz="22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3"/>
          </a:xfrm>
        </p:spPr>
        <p:txBody>
          <a:bodyPr/>
          <a:lstStyle>
            <a:lvl1pPr marL="0" indent="0">
              <a:buNone/>
              <a:defRPr sz="1568"/>
            </a:lvl1pPr>
            <a:lvl2pPr marL="508821" indent="0">
              <a:buNone/>
              <a:defRPr sz="1364"/>
            </a:lvl2pPr>
            <a:lvl3pPr marL="1017649" indent="0">
              <a:buNone/>
              <a:defRPr sz="1091"/>
            </a:lvl3pPr>
            <a:lvl4pPr marL="1526464" indent="0">
              <a:buNone/>
              <a:defRPr sz="1023"/>
            </a:lvl4pPr>
            <a:lvl5pPr marL="2035291" indent="0">
              <a:buNone/>
              <a:defRPr sz="1023"/>
            </a:lvl5pPr>
            <a:lvl6pPr marL="2544113" indent="0">
              <a:buNone/>
              <a:defRPr sz="1023"/>
            </a:lvl6pPr>
            <a:lvl7pPr marL="3052933" indent="0">
              <a:buNone/>
              <a:defRPr sz="1023"/>
            </a:lvl7pPr>
            <a:lvl8pPr marL="3561757" indent="0">
              <a:buNone/>
              <a:defRPr sz="1023"/>
            </a:lvl8pPr>
            <a:lvl9pPr marL="4070576" indent="0">
              <a:buNone/>
              <a:defRPr sz="102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EEF2EA-AF08-4E19-84E2-F4D002D768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7155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25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545"/>
            </a:lvl1pPr>
            <a:lvl2pPr marL="508821" indent="0">
              <a:buNone/>
              <a:defRPr sz="3136"/>
            </a:lvl2pPr>
            <a:lvl3pPr marL="1017649" indent="0">
              <a:buNone/>
              <a:defRPr sz="2659"/>
            </a:lvl3pPr>
            <a:lvl4pPr marL="1526464" indent="0">
              <a:buNone/>
              <a:defRPr sz="2250"/>
            </a:lvl4pPr>
            <a:lvl5pPr marL="2035291" indent="0">
              <a:buNone/>
              <a:defRPr sz="2250"/>
            </a:lvl5pPr>
            <a:lvl6pPr marL="2544113" indent="0">
              <a:buNone/>
              <a:defRPr sz="2250"/>
            </a:lvl6pPr>
            <a:lvl7pPr marL="3052933" indent="0">
              <a:buNone/>
              <a:defRPr sz="2250"/>
            </a:lvl7pPr>
            <a:lvl8pPr marL="3561757" indent="0">
              <a:buNone/>
              <a:defRPr sz="2250"/>
            </a:lvl8pPr>
            <a:lvl9pPr marL="4070576" indent="0">
              <a:buNone/>
              <a:defRPr sz="225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568"/>
            </a:lvl1pPr>
            <a:lvl2pPr marL="508821" indent="0">
              <a:buNone/>
              <a:defRPr sz="1364"/>
            </a:lvl2pPr>
            <a:lvl3pPr marL="1017649" indent="0">
              <a:buNone/>
              <a:defRPr sz="1091"/>
            </a:lvl3pPr>
            <a:lvl4pPr marL="1526464" indent="0">
              <a:buNone/>
              <a:defRPr sz="1023"/>
            </a:lvl4pPr>
            <a:lvl5pPr marL="2035291" indent="0">
              <a:buNone/>
              <a:defRPr sz="1023"/>
            </a:lvl5pPr>
            <a:lvl6pPr marL="2544113" indent="0">
              <a:buNone/>
              <a:defRPr sz="1023"/>
            </a:lvl6pPr>
            <a:lvl7pPr marL="3052933" indent="0">
              <a:buNone/>
              <a:defRPr sz="1023"/>
            </a:lvl7pPr>
            <a:lvl8pPr marL="3561757" indent="0">
              <a:buNone/>
              <a:defRPr sz="1023"/>
            </a:lvl8pPr>
            <a:lvl9pPr marL="4070576" indent="0">
              <a:buNone/>
              <a:defRPr sz="102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49FA00-5134-4E49-8604-9D52B1E9A4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0758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0FF6A1-6F91-498A-85D8-0B1677C1E0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2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A48A3B-DD72-4F73-A40E-5BE7E62C6D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108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E739168-A5E8-443A-B392-7AD4CF8977A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CA15AFD-4983-47DD-9ED0-D3B27E5A096F}"/>
              </a:ext>
            </a:extLst>
          </p:cNvPr>
          <p:cNvGrpSpPr/>
          <p:nvPr userDrawn="1"/>
        </p:nvGrpSpPr>
        <p:grpSpPr>
          <a:xfrm>
            <a:off x="-1604709" y="-3756"/>
            <a:ext cx="13796710" cy="6861756"/>
            <a:chOff x="-1604709" y="-3756"/>
            <a:chExt cx="13796710" cy="686175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222D5E2-E9B4-4180-98B8-4E514C9ADB28}"/>
                </a:ext>
              </a:extLst>
            </p:cNvPr>
            <p:cNvGrpSpPr/>
            <p:nvPr/>
          </p:nvGrpSpPr>
          <p:grpSpPr>
            <a:xfrm>
              <a:off x="-16298" y="0"/>
              <a:ext cx="12208299" cy="6858000"/>
              <a:chOff x="-16298" y="0"/>
              <a:chExt cx="12208299" cy="6858000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41E10E1E-5268-4F03-BA64-07E19DE26739}"/>
                  </a:ext>
                </a:extLst>
              </p:cNvPr>
              <p:cNvSpPr/>
              <p:nvPr/>
            </p:nvSpPr>
            <p:spPr>
              <a:xfrm flipH="1">
                <a:off x="-16297" y="0"/>
                <a:ext cx="12208298" cy="6858000"/>
              </a:xfrm>
              <a:custGeom>
                <a:avLst/>
                <a:gdLst>
                  <a:gd name="connsiteX0" fmla="*/ 8574289 w 12208298"/>
                  <a:gd name="connsiteY0" fmla="*/ 0 h 6858000"/>
                  <a:gd name="connsiteX1" fmla="*/ 0 w 12208298"/>
                  <a:gd name="connsiteY1" fmla="*/ 0 h 6858000"/>
                  <a:gd name="connsiteX2" fmla="*/ 0 w 12208298"/>
                  <a:gd name="connsiteY2" fmla="*/ 6858000 h 6858000"/>
                  <a:gd name="connsiteX3" fmla="*/ 532109 w 12208298"/>
                  <a:gd name="connsiteY3" fmla="*/ 6858000 h 6858000"/>
                  <a:gd name="connsiteX4" fmla="*/ 11495317 w 12208298"/>
                  <a:gd name="connsiteY4" fmla="*/ 6858000 h 6858000"/>
                  <a:gd name="connsiteX5" fmla="*/ 12208298 w 12208298"/>
                  <a:gd name="connsiteY5" fmla="*/ 6858000 h 6858000"/>
                  <a:gd name="connsiteX6" fmla="*/ 12208298 w 12208298"/>
                  <a:gd name="connsiteY6" fmla="*/ 3146781 h 6858000"/>
                  <a:gd name="connsiteX7" fmla="*/ 10353284 w 12208298"/>
                  <a:gd name="connsiteY7" fmla="*/ 1291767 h 6858000"/>
                  <a:gd name="connsiteX8" fmla="*/ 9866056 w 12208298"/>
                  <a:gd name="connsiteY8" fmla="*/ 1291767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208298" h="6858000">
                    <a:moveTo>
                      <a:pt x="8574289" y="0"/>
                    </a:moveTo>
                    <a:lnTo>
                      <a:pt x="0" y="0"/>
                    </a:lnTo>
                    <a:lnTo>
                      <a:pt x="0" y="6858000"/>
                    </a:lnTo>
                    <a:lnTo>
                      <a:pt x="532109" y="6858000"/>
                    </a:lnTo>
                    <a:lnTo>
                      <a:pt x="11495317" y="6858000"/>
                    </a:lnTo>
                    <a:lnTo>
                      <a:pt x="12208298" y="6858000"/>
                    </a:lnTo>
                    <a:lnTo>
                      <a:pt x="12208298" y="3146781"/>
                    </a:lnTo>
                    <a:lnTo>
                      <a:pt x="10353284" y="1291767"/>
                    </a:lnTo>
                    <a:lnTo>
                      <a:pt x="9866056" y="1291767"/>
                    </a:lnTo>
                    <a:close/>
                  </a:path>
                </a:pathLst>
              </a:custGeom>
              <a:solidFill>
                <a:schemeClr val="accent2">
                  <a:alpha val="7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B989C45D-BDFF-418F-BE79-03FF70015770}"/>
                  </a:ext>
                </a:extLst>
              </p:cNvPr>
              <p:cNvSpPr/>
              <p:nvPr/>
            </p:nvSpPr>
            <p:spPr>
              <a:xfrm rot="5400000" flipH="1" flipV="1">
                <a:off x="2667000" y="-2667001"/>
                <a:ext cx="6858000" cy="12192002"/>
              </a:xfrm>
              <a:custGeom>
                <a:avLst/>
                <a:gdLst>
                  <a:gd name="connsiteX0" fmla="*/ 6858000 w 6858000"/>
                  <a:gd name="connsiteY0" fmla="*/ 3871658 h 12192002"/>
                  <a:gd name="connsiteX1" fmla="*/ 6858000 w 6858000"/>
                  <a:gd name="connsiteY1" fmla="*/ 12192002 h 12192002"/>
                  <a:gd name="connsiteX2" fmla="*/ 5363029 w 6858000"/>
                  <a:gd name="connsiteY2" fmla="*/ 12192002 h 12192002"/>
                  <a:gd name="connsiteX3" fmla="*/ 5363029 w 6858000"/>
                  <a:gd name="connsiteY3" fmla="*/ 12192000 h 12192002"/>
                  <a:gd name="connsiteX4" fmla="*/ 0 w 6858000"/>
                  <a:gd name="connsiteY4" fmla="*/ 12192000 h 12192002"/>
                  <a:gd name="connsiteX5" fmla="*/ 0 w 6858000"/>
                  <a:gd name="connsiteY5" fmla="*/ 0 h 12192002"/>
                  <a:gd name="connsiteX6" fmla="*/ 3539398 w 6858000"/>
                  <a:gd name="connsiteY6" fmla="*/ 0 h 12192002"/>
                  <a:gd name="connsiteX7" fmla="*/ 5566229 w 6858000"/>
                  <a:gd name="connsiteY7" fmla="*/ 2026831 h 12192002"/>
                  <a:gd name="connsiteX8" fmla="*/ 5566229 w 6858000"/>
                  <a:gd name="connsiteY8" fmla="*/ 2575538 h 12192002"/>
                  <a:gd name="connsiteX9" fmla="*/ 6858000 w 6858000"/>
                  <a:gd name="connsiteY9" fmla="*/ 3871657 h 12192002"/>
                  <a:gd name="connsiteX10" fmla="*/ 5566229 w 6858000"/>
                  <a:gd name="connsiteY10" fmla="*/ 3871657 h 12192002"/>
                  <a:gd name="connsiteX11" fmla="*/ 5566229 w 6858000"/>
                  <a:gd name="connsiteY11" fmla="*/ 3871658 h 1219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58000" h="12192002">
                    <a:moveTo>
                      <a:pt x="6858000" y="3871658"/>
                    </a:moveTo>
                    <a:lnTo>
                      <a:pt x="6858000" y="12192002"/>
                    </a:lnTo>
                    <a:lnTo>
                      <a:pt x="5363029" y="12192002"/>
                    </a:lnTo>
                    <a:lnTo>
                      <a:pt x="5363029" y="12192000"/>
                    </a:lnTo>
                    <a:lnTo>
                      <a:pt x="0" y="12192000"/>
                    </a:lnTo>
                    <a:lnTo>
                      <a:pt x="0" y="0"/>
                    </a:lnTo>
                    <a:lnTo>
                      <a:pt x="3539398" y="0"/>
                    </a:lnTo>
                    <a:lnTo>
                      <a:pt x="5566229" y="2026831"/>
                    </a:lnTo>
                    <a:lnTo>
                      <a:pt x="5566229" y="2575538"/>
                    </a:lnTo>
                    <a:lnTo>
                      <a:pt x="6858000" y="3871657"/>
                    </a:lnTo>
                    <a:lnTo>
                      <a:pt x="5566229" y="3871657"/>
                    </a:lnTo>
                    <a:lnTo>
                      <a:pt x="5566229" y="3871658"/>
                    </a:lnTo>
                    <a:close/>
                  </a:path>
                </a:pathLst>
              </a:custGeom>
              <a:pattFill prst="wdDnDiag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7" name="Right Triangle 16">
                <a:extLst>
                  <a:ext uri="{FF2B5EF4-FFF2-40B4-BE49-F238E27FC236}">
                    <a16:creationId xmlns:a16="http://schemas.microsoft.com/office/drawing/2014/main" id="{8DCD5806-2A2F-4ABF-8057-245681C498E6}"/>
                  </a:ext>
                </a:extLst>
              </p:cNvPr>
              <p:cNvSpPr/>
              <p:nvPr/>
            </p:nvSpPr>
            <p:spPr>
              <a:xfrm rot="16200000" flipH="1" flipV="1">
                <a:off x="24625" y="-4746"/>
                <a:ext cx="2819399" cy="2828891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8" name="Right Triangle 17">
                <a:extLst>
                  <a:ext uri="{FF2B5EF4-FFF2-40B4-BE49-F238E27FC236}">
                    <a16:creationId xmlns:a16="http://schemas.microsoft.com/office/drawing/2014/main" id="{3A93038F-E9E4-4FFD-B3DF-28DB7C2C1490}"/>
                  </a:ext>
                </a:extLst>
              </p:cNvPr>
              <p:cNvSpPr/>
              <p:nvPr/>
            </p:nvSpPr>
            <p:spPr>
              <a:xfrm rot="16200000" flipH="1" flipV="1">
                <a:off x="4418" y="-4422"/>
                <a:ext cx="2627088" cy="2635933"/>
              </a:xfrm>
              <a:prstGeom prst="rtTriangle">
                <a:avLst/>
              </a:prstGeom>
              <a:pattFill prst="dkHorz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9" name="Right Triangle 18">
                <a:extLst>
                  <a:ext uri="{FF2B5EF4-FFF2-40B4-BE49-F238E27FC236}">
                    <a16:creationId xmlns:a16="http://schemas.microsoft.com/office/drawing/2014/main" id="{5DEA1E02-BBD0-4AE3-AF22-433B90272178}"/>
                  </a:ext>
                </a:extLst>
              </p:cNvPr>
              <p:cNvSpPr/>
              <p:nvPr/>
            </p:nvSpPr>
            <p:spPr>
              <a:xfrm rot="16200000" flipH="1" flipV="1">
                <a:off x="-12263" y="-4034"/>
                <a:ext cx="2397087" cy="2405158"/>
              </a:xfrm>
              <a:prstGeom prst="rtTriangle">
                <a:avLst/>
              </a:prstGeom>
              <a:solidFill>
                <a:schemeClr val="accent2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0027A677-9ACB-4264-B148-4806678FB83F}"/>
                  </a:ext>
                </a:extLst>
              </p:cNvPr>
              <p:cNvSpPr/>
              <p:nvPr/>
            </p:nvSpPr>
            <p:spPr>
              <a:xfrm rot="5400000" flipH="1" flipV="1">
                <a:off x="2667000" y="-2667001"/>
                <a:ext cx="6858000" cy="12192002"/>
              </a:xfrm>
              <a:custGeom>
                <a:avLst/>
                <a:gdLst>
                  <a:gd name="connsiteX0" fmla="*/ 6858000 w 6858000"/>
                  <a:gd name="connsiteY0" fmla="*/ 3871658 h 12192002"/>
                  <a:gd name="connsiteX1" fmla="*/ 6858000 w 6858000"/>
                  <a:gd name="connsiteY1" fmla="*/ 12192002 h 12192002"/>
                  <a:gd name="connsiteX2" fmla="*/ 5363029 w 6858000"/>
                  <a:gd name="connsiteY2" fmla="*/ 12192002 h 12192002"/>
                  <a:gd name="connsiteX3" fmla="*/ 5363029 w 6858000"/>
                  <a:gd name="connsiteY3" fmla="*/ 12192000 h 12192002"/>
                  <a:gd name="connsiteX4" fmla="*/ 0 w 6858000"/>
                  <a:gd name="connsiteY4" fmla="*/ 12192000 h 12192002"/>
                  <a:gd name="connsiteX5" fmla="*/ 0 w 6858000"/>
                  <a:gd name="connsiteY5" fmla="*/ 0 h 12192002"/>
                  <a:gd name="connsiteX6" fmla="*/ 3539398 w 6858000"/>
                  <a:gd name="connsiteY6" fmla="*/ 0 h 12192002"/>
                  <a:gd name="connsiteX7" fmla="*/ 5566229 w 6858000"/>
                  <a:gd name="connsiteY7" fmla="*/ 2026831 h 12192002"/>
                  <a:gd name="connsiteX8" fmla="*/ 5566229 w 6858000"/>
                  <a:gd name="connsiteY8" fmla="*/ 2575538 h 12192002"/>
                  <a:gd name="connsiteX9" fmla="*/ 6858000 w 6858000"/>
                  <a:gd name="connsiteY9" fmla="*/ 3871657 h 12192002"/>
                  <a:gd name="connsiteX10" fmla="*/ 5566229 w 6858000"/>
                  <a:gd name="connsiteY10" fmla="*/ 3871657 h 12192002"/>
                  <a:gd name="connsiteX11" fmla="*/ 5566229 w 6858000"/>
                  <a:gd name="connsiteY11" fmla="*/ 3871658 h 1219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58000" h="12192002">
                    <a:moveTo>
                      <a:pt x="6858000" y="3871658"/>
                    </a:moveTo>
                    <a:lnTo>
                      <a:pt x="6858000" y="12192002"/>
                    </a:lnTo>
                    <a:lnTo>
                      <a:pt x="5363029" y="12192002"/>
                    </a:lnTo>
                    <a:lnTo>
                      <a:pt x="5363029" y="12192000"/>
                    </a:lnTo>
                    <a:lnTo>
                      <a:pt x="0" y="12192000"/>
                    </a:lnTo>
                    <a:lnTo>
                      <a:pt x="0" y="0"/>
                    </a:lnTo>
                    <a:lnTo>
                      <a:pt x="3539398" y="0"/>
                    </a:lnTo>
                    <a:lnTo>
                      <a:pt x="5566229" y="2026831"/>
                    </a:lnTo>
                    <a:lnTo>
                      <a:pt x="5566229" y="2575538"/>
                    </a:lnTo>
                    <a:lnTo>
                      <a:pt x="6858000" y="3871657"/>
                    </a:lnTo>
                    <a:lnTo>
                      <a:pt x="5566229" y="3871657"/>
                    </a:lnTo>
                    <a:lnTo>
                      <a:pt x="5566229" y="3871658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sp>
          <p:nvSpPr>
            <p:cNvPr id="9" name="Freeform: Shape 12">
              <a:extLst>
                <a:ext uri="{FF2B5EF4-FFF2-40B4-BE49-F238E27FC236}">
                  <a16:creationId xmlns:a16="http://schemas.microsoft.com/office/drawing/2014/main" id="{E3AAB79D-382D-4A95-965E-526B6A681DA7}"/>
                </a:ext>
              </a:extLst>
            </p:cNvPr>
            <p:cNvSpPr/>
            <p:nvPr/>
          </p:nvSpPr>
          <p:spPr>
            <a:xfrm rot="18900000" flipH="1">
              <a:off x="-1604709" y="1397837"/>
              <a:ext cx="3211378" cy="3211378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0A22127-2B4A-4B15-B0A9-F019A30347A1}"/>
                </a:ext>
              </a:extLst>
            </p:cNvPr>
            <p:cNvSpPr/>
            <p:nvPr/>
          </p:nvSpPr>
          <p:spPr>
            <a:xfrm rot="18900000">
              <a:off x="-861777" y="-3756"/>
              <a:ext cx="2676646" cy="1356876"/>
            </a:xfrm>
            <a:custGeom>
              <a:avLst/>
              <a:gdLst>
                <a:gd name="connsiteX0" fmla="*/ 1319770 w 2676646"/>
                <a:gd name="connsiteY0" fmla="*/ 0 h 1356876"/>
                <a:gd name="connsiteX1" fmla="*/ 2676646 w 2676646"/>
                <a:gd name="connsiteY1" fmla="*/ 1356876 h 1356876"/>
                <a:gd name="connsiteX2" fmla="*/ 0 w 2676646"/>
                <a:gd name="connsiteY2" fmla="*/ 1356876 h 1356876"/>
                <a:gd name="connsiteX3" fmla="*/ 0 w 2676646"/>
                <a:gd name="connsiteY3" fmla="*/ 1319770 h 1356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76646" h="1356876">
                  <a:moveTo>
                    <a:pt x="1319770" y="0"/>
                  </a:moveTo>
                  <a:lnTo>
                    <a:pt x="2676646" y="1356876"/>
                  </a:lnTo>
                  <a:lnTo>
                    <a:pt x="0" y="1356876"/>
                  </a:lnTo>
                  <a:lnTo>
                    <a:pt x="0" y="1319770"/>
                  </a:ln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11" name="Freeform: Shape 12">
              <a:extLst>
                <a:ext uri="{FF2B5EF4-FFF2-40B4-BE49-F238E27FC236}">
                  <a16:creationId xmlns:a16="http://schemas.microsoft.com/office/drawing/2014/main" id="{F04D9FDC-1B67-4254-9535-CD32E81F0C3E}"/>
                </a:ext>
              </a:extLst>
            </p:cNvPr>
            <p:cNvSpPr/>
            <p:nvPr/>
          </p:nvSpPr>
          <p:spPr>
            <a:xfrm rot="13500000">
              <a:off x="-1226102" y="1737462"/>
              <a:ext cx="2416016" cy="2416016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wdDnDiag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A86C4EA-4CF8-4531-845D-4FCB1E2F7422}"/>
                </a:ext>
              </a:extLst>
            </p:cNvPr>
            <p:cNvGrpSpPr/>
            <p:nvPr/>
          </p:nvGrpSpPr>
          <p:grpSpPr>
            <a:xfrm>
              <a:off x="-760406" y="4672937"/>
              <a:ext cx="1520812" cy="1520812"/>
              <a:chOff x="-1604709" y="3012880"/>
              <a:chExt cx="3211378" cy="3211378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1101B195-C112-4D20-8D19-4D22479B150D}"/>
                  </a:ext>
                </a:extLst>
              </p:cNvPr>
              <p:cNvSpPr/>
              <p:nvPr/>
            </p:nvSpPr>
            <p:spPr>
              <a:xfrm rot="18900000" flipH="1">
                <a:off x="-1604709" y="3012880"/>
                <a:ext cx="3211378" cy="3211378"/>
              </a:xfrm>
              <a:custGeom>
                <a:avLst/>
                <a:gdLst>
                  <a:gd name="connsiteX0" fmla="*/ 754341 w 754341"/>
                  <a:gd name="connsiteY0" fmla="*/ 754341 h 754341"/>
                  <a:gd name="connsiteX1" fmla="*/ 0 w 754341"/>
                  <a:gd name="connsiteY1" fmla="*/ 754341 h 754341"/>
                  <a:gd name="connsiteX2" fmla="*/ 0 w 754341"/>
                  <a:gd name="connsiteY2" fmla="*/ 0 h 754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54341" h="754341">
                    <a:moveTo>
                      <a:pt x="754341" y="754341"/>
                    </a:moveTo>
                    <a:lnTo>
                      <a:pt x="0" y="7543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4" name="Freeform: Shape 12">
                <a:extLst>
                  <a:ext uri="{FF2B5EF4-FFF2-40B4-BE49-F238E27FC236}">
                    <a16:creationId xmlns:a16="http://schemas.microsoft.com/office/drawing/2014/main" id="{CA755F1F-9955-4CBB-8F34-F7801CA44CE7}"/>
                  </a:ext>
                </a:extLst>
              </p:cNvPr>
              <p:cNvSpPr/>
              <p:nvPr/>
            </p:nvSpPr>
            <p:spPr>
              <a:xfrm rot="13500000">
                <a:off x="-1226102" y="3352505"/>
                <a:ext cx="2416016" cy="2416016"/>
              </a:xfrm>
              <a:custGeom>
                <a:avLst/>
                <a:gdLst>
                  <a:gd name="connsiteX0" fmla="*/ 754341 w 754341"/>
                  <a:gd name="connsiteY0" fmla="*/ 754341 h 754341"/>
                  <a:gd name="connsiteX1" fmla="*/ 0 w 754341"/>
                  <a:gd name="connsiteY1" fmla="*/ 754341 h 754341"/>
                  <a:gd name="connsiteX2" fmla="*/ 0 w 754341"/>
                  <a:gd name="connsiteY2" fmla="*/ 0 h 754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54341" h="754341">
                    <a:moveTo>
                      <a:pt x="754341" y="754341"/>
                    </a:moveTo>
                    <a:lnTo>
                      <a:pt x="0" y="754341"/>
                    </a:lnTo>
                    <a:lnTo>
                      <a:pt x="0" y="0"/>
                    </a:lnTo>
                    <a:close/>
                  </a:path>
                </a:pathLst>
              </a:custGeom>
              <a:pattFill prst="wdDnDiag">
                <a:fgClr>
                  <a:schemeClr val="accent1">
                    <a:lumMod val="60000"/>
                    <a:lumOff val="40000"/>
                  </a:schemeClr>
                </a:fgClr>
                <a:bgClr>
                  <a:schemeClr val="accent2">
                    <a:lumMod val="50000"/>
                  </a:schemeClr>
                </a:bgClr>
              </a:patt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E597736-C478-4C26-9BAF-205FE31E977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61488" y="2395728"/>
            <a:ext cx="7077456" cy="1243584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6600" b="1" dirty="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D2DEF0-A0B0-4CFE-B67D-A9D75E2368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61488" y="3721608"/>
            <a:ext cx="7077456" cy="86868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GB" sz="1800" spc="3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228600" lvl="0" indent="-22860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688969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2838D16-809E-4EB1-8C0C-0E63D813911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C43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01FEB333-94B4-4E53-9019-D584810903BB}"/>
              </a:ext>
            </a:extLst>
          </p:cNvPr>
          <p:cNvSpPr/>
          <p:nvPr userDrawn="1"/>
        </p:nvSpPr>
        <p:spPr>
          <a:xfrm>
            <a:off x="0" y="0"/>
            <a:ext cx="12192000" cy="6862745"/>
          </a:xfrm>
          <a:custGeom>
            <a:avLst/>
            <a:gdLst>
              <a:gd name="connsiteX0" fmla="*/ 0 w 12192000"/>
              <a:gd name="connsiteY0" fmla="*/ 0 h 6849743"/>
              <a:gd name="connsiteX1" fmla="*/ 7554712 w 12192000"/>
              <a:gd name="connsiteY1" fmla="*/ 0 h 6849743"/>
              <a:gd name="connsiteX2" fmla="*/ 10266645 w 12192000"/>
              <a:gd name="connsiteY2" fmla="*/ 2711934 h 6849743"/>
              <a:gd name="connsiteX3" fmla="*/ 11289529 w 12192000"/>
              <a:gd name="connsiteY3" fmla="*/ 2711934 h 6849743"/>
              <a:gd name="connsiteX4" fmla="*/ 12191999 w 12192000"/>
              <a:gd name="connsiteY4" fmla="*/ 3614404 h 6849743"/>
              <a:gd name="connsiteX5" fmla="*/ 12192000 w 12192000"/>
              <a:gd name="connsiteY5" fmla="*/ 6849743 h 6849743"/>
              <a:gd name="connsiteX6" fmla="*/ 0 w 12192000"/>
              <a:gd name="connsiteY6" fmla="*/ 6849743 h 6849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49743">
                <a:moveTo>
                  <a:pt x="0" y="0"/>
                </a:moveTo>
                <a:lnTo>
                  <a:pt x="7554712" y="0"/>
                </a:lnTo>
                <a:lnTo>
                  <a:pt x="10266645" y="2711934"/>
                </a:lnTo>
                <a:lnTo>
                  <a:pt x="11289529" y="2711934"/>
                </a:lnTo>
                <a:lnTo>
                  <a:pt x="12191999" y="3614404"/>
                </a:lnTo>
                <a:lnTo>
                  <a:pt x="12192000" y="6849743"/>
                </a:lnTo>
                <a:lnTo>
                  <a:pt x="0" y="6849743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59B9489-0CD9-4DB7-AC82-6E7867F91403}"/>
              </a:ext>
            </a:extLst>
          </p:cNvPr>
          <p:cNvSpPr/>
          <p:nvPr userDrawn="1"/>
        </p:nvSpPr>
        <p:spPr>
          <a:xfrm rot="16200000" flipV="1">
            <a:off x="2626805" y="-2626805"/>
            <a:ext cx="6862743" cy="12116353"/>
          </a:xfrm>
          <a:custGeom>
            <a:avLst/>
            <a:gdLst>
              <a:gd name="connsiteX0" fmla="*/ 6853871 w 6853871"/>
              <a:gd name="connsiteY0" fmla="*/ 12116353 h 12116353"/>
              <a:gd name="connsiteX1" fmla="*/ 6853871 w 6853871"/>
              <a:gd name="connsiteY1" fmla="*/ 8014954 h 12116353"/>
              <a:gd name="connsiteX2" fmla="*/ 4141930 w 6853871"/>
              <a:gd name="connsiteY2" fmla="*/ 8014954 h 12116353"/>
              <a:gd name="connsiteX3" fmla="*/ 4141930 w 6853871"/>
              <a:gd name="connsiteY3" fmla="*/ 8014952 h 12116353"/>
              <a:gd name="connsiteX4" fmla="*/ 6853871 w 6853871"/>
              <a:gd name="connsiteY4" fmla="*/ 8014952 h 12116353"/>
              <a:gd name="connsiteX5" fmla="*/ 4141930 w 6853871"/>
              <a:gd name="connsiteY5" fmla="*/ 5293882 h 12116353"/>
              <a:gd name="connsiteX6" fmla="*/ 4141930 w 6853871"/>
              <a:gd name="connsiteY6" fmla="*/ 4141928 h 12116353"/>
              <a:gd name="connsiteX7" fmla="*/ 0 w 6853871"/>
              <a:gd name="connsiteY7" fmla="*/ 0 h 12116353"/>
              <a:gd name="connsiteX8" fmla="*/ 0 w 6853871"/>
              <a:gd name="connsiteY8" fmla="*/ 12116353 h 12116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53871" h="12116353">
                <a:moveTo>
                  <a:pt x="6853871" y="12116353"/>
                </a:moveTo>
                <a:lnTo>
                  <a:pt x="6853871" y="8014954"/>
                </a:lnTo>
                <a:lnTo>
                  <a:pt x="4141930" y="8014954"/>
                </a:lnTo>
                <a:lnTo>
                  <a:pt x="4141930" y="8014952"/>
                </a:lnTo>
                <a:lnTo>
                  <a:pt x="6853871" y="8014952"/>
                </a:lnTo>
                <a:lnTo>
                  <a:pt x="4141930" y="5293882"/>
                </a:lnTo>
                <a:lnTo>
                  <a:pt x="4141930" y="4141928"/>
                </a:lnTo>
                <a:lnTo>
                  <a:pt x="0" y="0"/>
                </a:lnTo>
                <a:lnTo>
                  <a:pt x="0" y="12116353"/>
                </a:lnTo>
                <a:close/>
              </a:path>
            </a:pathLst>
          </a:custGeom>
          <a:pattFill prst="wdDnDiag">
            <a:fgClr>
              <a:schemeClr val="accent1"/>
            </a:fgClr>
            <a:bgClr>
              <a:schemeClr val="accent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A55D1C76-C591-4FA5-9780-87AB6B37C0FA}"/>
              </a:ext>
            </a:extLst>
          </p:cNvPr>
          <p:cNvSpPr/>
          <p:nvPr userDrawn="1"/>
        </p:nvSpPr>
        <p:spPr>
          <a:xfrm rot="5400000" flipV="1">
            <a:off x="5851010" y="-10649"/>
            <a:ext cx="6326154" cy="6347453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7DC1D12-670F-4235-8791-FA8C2B330871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59569CF-FDAC-47C4-A0F5-296F7117C398}"/>
              </a:ext>
            </a:extLst>
          </p:cNvPr>
          <p:cNvSpPr/>
          <p:nvPr userDrawn="1"/>
        </p:nvSpPr>
        <p:spPr>
          <a:xfrm rot="2700000">
            <a:off x="9668984" y="1404392"/>
            <a:ext cx="4406148" cy="5299239"/>
          </a:xfrm>
          <a:custGeom>
            <a:avLst/>
            <a:gdLst>
              <a:gd name="connsiteX0" fmla="*/ 0 w 4406148"/>
              <a:gd name="connsiteY0" fmla="*/ 0 h 5299239"/>
              <a:gd name="connsiteX1" fmla="*/ 4406148 w 4406148"/>
              <a:gd name="connsiteY1" fmla="*/ 4406147 h 5299239"/>
              <a:gd name="connsiteX2" fmla="*/ 3513056 w 4406148"/>
              <a:gd name="connsiteY2" fmla="*/ 5299239 h 5299239"/>
              <a:gd name="connsiteX3" fmla="*/ 1 w 4406148"/>
              <a:gd name="connsiteY3" fmla="*/ 5299239 h 5299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06148" h="5299239">
                <a:moveTo>
                  <a:pt x="0" y="0"/>
                </a:moveTo>
                <a:lnTo>
                  <a:pt x="4406148" y="4406147"/>
                </a:lnTo>
                <a:lnTo>
                  <a:pt x="3513056" y="5299239"/>
                </a:lnTo>
                <a:lnTo>
                  <a:pt x="1" y="529923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68D0C72-2B2C-4C85-A091-157853C71784}"/>
              </a:ext>
            </a:extLst>
          </p:cNvPr>
          <p:cNvSpPr/>
          <p:nvPr userDrawn="1"/>
        </p:nvSpPr>
        <p:spPr>
          <a:xfrm rot="8100000" flipH="1">
            <a:off x="9583575" y="1088097"/>
            <a:ext cx="5072180" cy="4843502"/>
          </a:xfrm>
          <a:custGeom>
            <a:avLst/>
            <a:gdLst>
              <a:gd name="connsiteX0" fmla="*/ 5072180 w 5072180"/>
              <a:gd name="connsiteY0" fmla="*/ 4843501 h 4843502"/>
              <a:gd name="connsiteX1" fmla="*/ 228679 w 5072180"/>
              <a:gd name="connsiteY1" fmla="*/ 0 h 4843502"/>
              <a:gd name="connsiteX2" fmla="*/ 1 w 5072180"/>
              <a:gd name="connsiteY2" fmla="*/ 228678 h 4843502"/>
              <a:gd name="connsiteX3" fmla="*/ 0 w 5072180"/>
              <a:gd name="connsiteY3" fmla="*/ 4843502 h 484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72180" h="4843502">
                <a:moveTo>
                  <a:pt x="5072180" y="4843501"/>
                </a:moveTo>
                <a:lnTo>
                  <a:pt x="228679" y="0"/>
                </a:lnTo>
                <a:lnTo>
                  <a:pt x="1" y="228678"/>
                </a:lnTo>
                <a:lnTo>
                  <a:pt x="0" y="4843502"/>
                </a:lnTo>
                <a:close/>
              </a:path>
            </a:pathLst>
          </a:custGeom>
          <a:pattFill prst="wdDnDiag">
            <a:fgClr>
              <a:schemeClr val="accent1">
                <a:lumMod val="60000"/>
                <a:lumOff val="40000"/>
              </a:schemeClr>
            </a:fgClr>
            <a:bgClr>
              <a:schemeClr val="accent2">
                <a:lumMod val="50000"/>
              </a:schemeClr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E25334A-5FE3-4DDA-8D32-4796CCFCAA74}"/>
              </a:ext>
            </a:extLst>
          </p:cNvPr>
          <p:cNvSpPr/>
          <p:nvPr userDrawn="1"/>
        </p:nvSpPr>
        <p:spPr>
          <a:xfrm rot="2700000">
            <a:off x="11438585" y="5665752"/>
            <a:ext cx="877778" cy="1755556"/>
          </a:xfrm>
          <a:custGeom>
            <a:avLst/>
            <a:gdLst>
              <a:gd name="connsiteX0" fmla="*/ 0 w 877778"/>
              <a:gd name="connsiteY0" fmla="*/ 0 h 1755556"/>
              <a:gd name="connsiteX1" fmla="*/ 877778 w 877778"/>
              <a:gd name="connsiteY1" fmla="*/ 877778 h 1755556"/>
              <a:gd name="connsiteX2" fmla="*/ 0 w 877778"/>
              <a:gd name="connsiteY2" fmla="*/ 1755556 h 175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7778" h="1755556">
                <a:moveTo>
                  <a:pt x="0" y="0"/>
                </a:moveTo>
                <a:lnTo>
                  <a:pt x="877778" y="877778"/>
                </a:lnTo>
                <a:lnTo>
                  <a:pt x="0" y="175555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8818DF1-D7FD-4C0F-875D-7A07E8F75C06}"/>
              </a:ext>
            </a:extLst>
          </p:cNvPr>
          <p:cNvSpPr/>
          <p:nvPr userDrawn="1"/>
        </p:nvSpPr>
        <p:spPr>
          <a:xfrm rot="8100000" flipH="1">
            <a:off x="10582265" y="5841410"/>
            <a:ext cx="2372348" cy="1186174"/>
          </a:xfrm>
          <a:custGeom>
            <a:avLst/>
            <a:gdLst>
              <a:gd name="connsiteX0" fmla="*/ 2372348 w 2372348"/>
              <a:gd name="connsiteY0" fmla="*/ 1186174 h 1186174"/>
              <a:gd name="connsiteX1" fmla="*/ 1186174 w 2372348"/>
              <a:gd name="connsiteY1" fmla="*/ 0 h 1186174"/>
              <a:gd name="connsiteX2" fmla="*/ 0 w 2372348"/>
              <a:gd name="connsiteY2" fmla="*/ 1186174 h 118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2348" h="1186174">
                <a:moveTo>
                  <a:pt x="2372348" y="1186174"/>
                </a:moveTo>
                <a:lnTo>
                  <a:pt x="1186174" y="0"/>
                </a:lnTo>
                <a:lnTo>
                  <a:pt x="0" y="1186174"/>
                </a:lnTo>
                <a:close/>
              </a:path>
            </a:pathLst>
          </a:custGeom>
          <a:pattFill prst="wdUpDiag">
            <a:fgClr>
              <a:schemeClr val="accent1">
                <a:lumMod val="60000"/>
                <a:lumOff val="40000"/>
              </a:schemeClr>
            </a:fgClr>
            <a:bgClr>
              <a:schemeClr val="accent2">
                <a:lumMod val="50000"/>
              </a:schemeClr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F9BB384-9E14-4CEA-82C1-21837229D3EF}"/>
              </a:ext>
            </a:extLst>
          </p:cNvPr>
          <p:cNvGrpSpPr/>
          <p:nvPr userDrawn="1"/>
        </p:nvGrpSpPr>
        <p:grpSpPr>
          <a:xfrm rot="16200000">
            <a:off x="431651" y="-917359"/>
            <a:ext cx="1532001" cy="1826463"/>
            <a:chOff x="10800164" y="7142066"/>
            <a:chExt cx="2775293" cy="3308724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862A81A-959D-4EAB-90ED-DB20759BB397}"/>
                </a:ext>
              </a:extLst>
            </p:cNvPr>
            <p:cNvSpPr/>
            <p:nvPr/>
          </p:nvSpPr>
          <p:spPr>
            <a:xfrm rot="2700000">
              <a:off x="10800164" y="7675497"/>
              <a:ext cx="2775293" cy="2775293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B9E28C-9422-42BD-AECE-29B44B5D63E2}"/>
                </a:ext>
              </a:extLst>
            </p:cNvPr>
            <p:cNvSpPr/>
            <p:nvPr/>
          </p:nvSpPr>
          <p:spPr>
            <a:xfrm rot="8100000" flipH="1">
              <a:off x="10811837" y="7142066"/>
              <a:ext cx="2751954" cy="2751955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wdDnDiag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772239B-C46D-4458-BB4B-DDB12FAB0172}"/>
              </a:ext>
            </a:extLst>
          </p:cNvPr>
          <p:cNvGrpSpPr/>
          <p:nvPr userDrawn="1"/>
        </p:nvGrpSpPr>
        <p:grpSpPr>
          <a:xfrm rot="16200000">
            <a:off x="1992859" y="-497210"/>
            <a:ext cx="818398" cy="986162"/>
            <a:chOff x="10945855" y="7317026"/>
            <a:chExt cx="2483924" cy="2993104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C8A2A1A-1FB9-4CA1-B74E-B293187E51AA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F2B18BA-6B43-40FA-A23B-D894D6AB468B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194264-A3F5-42E2-9A63-DCCED0457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754880"/>
            <a:ext cx="6803136" cy="36576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1600" spc="30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228600" lvl="0" indent="-228600"/>
            <a:r>
              <a:rPr lang="en-US" noProof="0"/>
              <a:t>Edit Master text styles</a:t>
            </a:r>
          </a:p>
        </p:txBody>
      </p:sp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0F332671-6296-47C8-BF26-B2D962F5D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7772A652-7229-2B42-B87B-298C31D6F0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2104" y="3886200"/>
            <a:ext cx="7781544" cy="859055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GB" sz="5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Section Title 01</a:t>
            </a:r>
          </a:p>
        </p:txBody>
      </p:sp>
    </p:spTree>
    <p:extLst>
      <p:ext uri="{BB962C8B-B14F-4D97-AF65-F5344CB8AC3E}">
        <p14:creationId xmlns:p14="http://schemas.microsoft.com/office/powerpoint/2010/main" val="15886639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lt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CDBB6E5-B91E-4946-9390-E8693855103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0C3CC1C9-1FA0-4FE4-8984-4A8B3728D674}"/>
              </a:ext>
            </a:extLst>
          </p:cNvPr>
          <p:cNvSpPr/>
          <p:nvPr userDrawn="1"/>
        </p:nvSpPr>
        <p:spPr>
          <a:xfrm rot="16200000" flipV="1">
            <a:off x="2855762" y="-2473495"/>
            <a:ext cx="6862743" cy="11809733"/>
          </a:xfrm>
          <a:custGeom>
            <a:avLst/>
            <a:gdLst>
              <a:gd name="connsiteX0" fmla="*/ 6862743 w 6862743"/>
              <a:gd name="connsiteY0" fmla="*/ 11809733 h 11809733"/>
              <a:gd name="connsiteX1" fmla="*/ 6862743 w 6862743"/>
              <a:gd name="connsiteY1" fmla="*/ 7708334 h 11809733"/>
              <a:gd name="connsiteX2" fmla="*/ 4147292 w 6862743"/>
              <a:gd name="connsiteY2" fmla="*/ 7708334 h 11809733"/>
              <a:gd name="connsiteX3" fmla="*/ 4147292 w 6862743"/>
              <a:gd name="connsiteY3" fmla="*/ 7708332 h 11809733"/>
              <a:gd name="connsiteX4" fmla="*/ 6862743 w 6862743"/>
              <a:gd name="connsiteY4" fmla="*/ 7708332 h 11809733"/>
              <a:gd name="connsiteX5" fmla="*/ 4147291 w 6862743"/>
              <a:gd name="connsiteY5" fmla="*/ 4987262 h 11809733"/>
              <a:gd name="connsiteX6" fmla="*/ 4147291 w 6862743"/>
              <a:gd name="connsiteY6" fmla="*/ 3835308 h 11809733"/>
              <a:gd name="connsiteX7" fmla="*/ 307017 w 6862743"/>
              <a:gd name="connsiteY7" fmla="*/ 0 h 11809733"/>
              <a:gd name="connsiteX8" fmla="*/ 0 w 6862743"/>
              <a:gd name="connsiteY8" fmla="*/ 0 h 11809733"/>
              <a:gd name="connsiteX9" fmla="*/ 0 w 6862743"/>
              <a:gd name="connsiteY9" fmla="*/ 11809733 h 11809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3" h="11809733">
                <a:moveTo>
                  <a:pt x="6862743" y="11809733"/>
                </a:moveTo>
                <a:lnTo>
                  <a:pt x="6862743" y="7708334"/>
                </a:lnTo>
                <a:lnTo>
                  <a:pt x="4147292" y="7708334"/>
                </a:lnTo>
                <a:lnTo>
                  <a:pt x="4147292" y="7708332"/>
                </a:lnTo>
                <a:lnTo>
                  <a:pt x="6862743" y="7708332"/>
                </a:lnTo>
                <a:lnTo>
                  <a:pt x="4147291" y="4987262"/>
                </a:lnTo>
                <a:lnTo>
                  <a:pt x="4147291" y="3835308"/>
                </a:lnTo>
                <a:lnTo>
                  <a:pt x="307017" y="0"/>
                </a:lnTo>
                <a:lnTo>
                  <a:pt x="0" y="0"/>
                </a:lnTo>
                <a:lnTo>
                  <a:pt x="0" y="1180973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8E049265-431E-48DE-B7F7-4959930171DC}"/>
              </a:ext>
            </a:extLst>
          </p:cNvPr>
          <p:cNvSpPr/>
          <p:nvPr userDrawn="1"/>
        </p:nvSpPr>
        <p:spPr>
          <a:xfrm rot="16200000" flipV="1">
            <a:off x="2626806" y="-2626805"/>
            <a:ext cx="6862743" cy="12116353"/>
          </a:xfrm>
          <a:custGeom>
            <a:avLst/>
            <a:gdLst>
              <a:gd name="connsiteX0" fmla="*/ 6853871 w 6853871"/>
              <a:gd name="connsiteY0" fmla="*/ 12116353 h 12116353"/>
              <a:gd name="connsiteX1" fmla="*/ 6853871 w 6853871"/>
              <a:gd name="connsiteY1" fmla="*/ 8014954 h 12116353"/>
              <a:gd name="connsiteX2" fmla="*/ 4141930 w 6853871"/>
              <a:gd name="connsiteY2" fmla="*/ 8014954 h 12116353"/>
              <a:gd name="connsiteX3" fmla="*/ 4141930 w 6853871"/>
              <a:gd name="connsiteY3" fmla="*/ 8014952 h 12116353"/>
              <a:gd name="connsiteX4" fmla="*/ 6853871 w 6853871"/>
              <a:gd name="connsiteY4" fmla="*/ 8014952 h 12116353"/>
              <a:gd name="connsiteX5" fmla="*/ 4141930 w 6853871"/>
              <a:gd name="connsiteY5" fmla="*/ 5293882 h 12116353"/>
              <a:gd name="connsiteX6" fmla="*/ 4141930 w 6853871"/>
              <a:gd name="connsiteY6" fmla="*/ 4141928 h 12116353"/>
              <a:gd name="connsiteX7" fmla="*/ 0 w 6853871"/>
              <a:gd name="connsiteY7" fmla="*/ 0 h 12116353"/>
              <a:gd name="connsiteX8" fmla="*/ 0 w 6853871"/>
              <a:gd name="connsiteY8" fmla="*/ 12116353 h 12116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53871" h="12116353">
                <a:moveTo>
                  <a:pt x="6853871" y="12116353"/>
                </a:moveTo>
                <a:lnTo>
                  <a:pt x="6853871" y="8014954"/>
                </a:lnTo>
                <a:lnTo>
                  <a:pt x="4141930" y="8014954"/>
                </a:lnTo>
                <a:lnTo>
                  <a:pt x="4141930" y="8014952"/>
                </a:lnTo>
                <a:lnTo>
                  <a:pt x="6853871" y="8014952"/>
                </a:lnTo>
                <a:lnTo>
                  <a:pt x="4141930" y="5293882"/>
                </a:lnTo>
                <a:lnTo>
                  <a:pt x="4141930" y="4141928"/>
                </a:lnTo>
                <a:lnTo>
                  <a:pt x="0" y="0"/>
                </a:lnTo>
                <a:lnTo>
                  <a:pt x="0" y="12116353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173E5F2D-1F8E-4DCC-857F-932C6C6539BB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9318B2B-E019-4078-9EF0-C9D6281AE31B}"/>
              </a:ext>
            </a:extLst>
          </p:cNvPr>
          <p:cNvGrpSpPr/>
          <p:nvPr userDrawn="1"/>
        </p:nvGrpSpPr>
        <p:grpSpPr>
          <a:xfrm>
            <a:off x="9776075" y="2057401"/>
            <a:ext cx="4413559" cy="3934444"/>
            <a:chOff x="9222437" y="1088097"/>
            <a:chExt cx="5433318" cy="4843502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3E625C0-9656-421F-861F-67C8F93362ED}"/>
                </a:ext>
              </a:extLst>
            </p:cNvPr>
            <p:cNvSpPr/>
            <p:nvPr/>
          </p:nvSpPr>
          <p:spPr>
            <a:xfrm rot="2700000">
              <a:off x="9668983" y="1078460"/>
              <a:ext cx="4406148" cy="5299239"/>
            </a:xfrm>
            <a:custGeom>
              <a:avLst/>
              <a:gdLst>
                <a:gd name="connsiteX0" fmla="*/ 0 w 4406148"/>
                <a:gd name="connsiteY0" fmla="*/ 0 h 5299239"/>
                <a:gd name="connsiteX1" fmla="*/ 4406148 w 4406148"/>
                <a:gd name="connsiteY1" fmla="*/ 4406147 h 5299239"/>
                <a:gd name="connsiteX2" fmla="*/ 3513056 w 4406148"/>
                <a:gd name="connsiteY2" fmla="*/ 5299239 h 5299239"/>
                <a:gd name="connsiteX3" fmla="*/ 1 w 4406148"/>
                <a:gd name="connsiteY3" fmla="*/ 5299239 h 5299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06148" h="5299239">
                  <a:moveTo>
                    <a:pt x="0" y="0"/>
                  </a:moveTo>
                  <a:lnTo>
                    <a:pt x="4406148" y="4406147"/>
                  </a:lnTo>
                  <a:lnTo>
                    <a:pt x="3513056" y="5299239"/>
                  </a:lnTo>
                  <a:lnTo>
                    <a:pt x="1" y="5299239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49F8E490-C6E3-4D00-866F-CD85DD88996E}"/>
                </a:ext>
              </a:extLst>
            </p:cNvPr>
            <p:cNvSpPr/>
            <p:nvPr/>
          </p:nvSpPr>
          <p:spPr>
            <a:xfrm rot="8100000" flipH="1">
              <a:off x="9583575" y="1088097"/>
              <a:ext cx="5072180" cy="4843502"/>
            </a:xfrm>
            <a:custGeom>
              <a:avLst/>
              <a:gdLst>
                <a:gd name="connsiteX0" fmla="*/ 5072180 w 5072180"/>
                <a:gd name="connsiteY0" fmla="*/ 4843501 h 4843502"/>
                <a:gd name="connsiteX1" fmla="*/ 228679 w 5072180"/>
                <a:gd name="connsiteY1" fmla="*/ 0 h 4843502"/>
                <a:gd name="connsiteX2" fmla="*/ 1 w 5072180"/>
                <a:gd name="connsiteY2" fmla="*/ 228678 h 4843502"/>
                <a:gd name="connsiteX3" fmla="*/ 0 w 5072180"/>
                <a:gd name="connsiteY3" fmla="*/ 4843502 h 4843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72180" h="4843502">
                  <a:moveTo>
                    <a:pt x="5072180" y="4843501"/>
                  </a:moveTo>
                  <a:lnTo>
                    <a:pt x="228679" y="0"/>
                  </a:lnTo>
                  <a:lnTo>
                    <a:pt x="1" y="228678"/>
                  </a:lnTo>
                  <a:lnTo>
                    <a:pt x="0" y="4843502"/>
                  </a:lnTo>
                  <a:close/>
                </a:path>
              </a:pathLst>
            </a:custGeom>
            <a:pattFill prst="wdDnDiag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EE8F5B31-1523-46AE-9455-C33DFC1BDDE0}"/>
              </a:ext>
            </a:extLst>
          </p:cNvPr>
          <p:cNvSpPr/>
          <p:nvPr userDrawn="1"/>
        </p:nvSpPr>
        <p:spPr>
          <a:xfrm rot="2700000">
            <a:off x="11438585" y="5665752"/>
            <a:ext cx="877778" cy="1755556"/>
          </a:xfrm>
          <a:custGeom>
            <a:avLst/>
            <a:gdLst>
              <a:gd name="connsiteX0" fmla="*/ 0 w 877778"/>
              <a:gd name="connsiteY0" fmla="*/ 0 h 1755556"/>
              <a:gd name="connsiteX1" fmla="*/ 877778 w 877778"/>
              <a:gd name="connsiteY1" fmla="*/ 877778 h 1755556"/>
              <a:gd name="connsiteX2" fmla="*/ 0 w 877778"/>
              <a:gd name="connsiteY2" fmla="*/ 1755556 h 175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7778" h="1755556">
                <a:moveTo>
                  <a:pt x="0" y="0"/>
                </a:moveTo>
                <a:lnTo>
                  <a:pt x="877778" y="877778"/>
                </a:lnTo>
                <a:lnTo>
                  <a:pt x="0" y="175555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5D17048F-C2E1-4775-BC32-50BD6219F89D}"/>
              </a:ext>
            </a:extLst>
          </p:cNvPr>
          <p:cNvSpPr/>
          <p:nvPr userDrawn="1"/>
        </p:nvSpPr>
        <p:spPr>
          <a:xfrm rot="8100000" flipH="1">
            <a:off x="10582265" y="5841410"/>
            <a:ext cx="2372348" cy="1186174"/>
          </a:xfrm>
          <a:custGeom>
            <a:avLst/>
            <a:gdLst>
              <a:gd name="connsiteX0" fmla="*/ 2372348 w 2372348"/>
              <a:gd name="connsiteY0" fmla="*/ 1186174 h 1186174"/>
              <a:gd name="connsiteX1" fmla="*/ 1186174 w 2372348"/>
              <a:gd name="connsiteY1" fmla="*/ 0 h 1186174"/>
              <a:gd name="connsiteX2" fmla="*/ 0 w 2372348"/>
              <a:gd name="connsiteY2" fmla="*/ 1186174 h 118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2348" h="1186174">
                <a:moveTo>
                  <a:pt x="2372348" y="1186174"/>
                </a:moveTo>
                <a:lnTo>
                  <a:pt x="1186174" y="0"/>
                </a:lnTo>
                <a:lnTo>
                  <a:pt x="0" y="1186174"/>
                </a:lnTo>
                <a:close/>
              </a:path>
            </a:pathLst>
          </a:custGeom>
          <a:pattFill prst="wdUpDiag">
            <a:fgClr>
              <a:schemeClr val="accent1">
                <a:lumMod val="60000"/>
                <a:lumOff val="40000"/>
              </a:schemeClr>
            </a:fgClr>
            <a:bgClr>
              <a:schemeClr val="accent2">
                <a:lumMod val="50000"/>
              </a:schemeClr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AB002AA-4848-49C8-A834-036F860C79A3}"/>
              </a:ext>
            </a:extLst>
          </p:cNvPr>
          <p:cNvGrpSpPr/>
          <p:nvPr userDrawn="1"/>
        </p:nvGrpSpPr>
        <p:grpSpPr>
          <a:xfrm rot="16200000" flipH="1">
            <a:off x="9913705" y="6257994"/>
            <a:ext cx="1052473" cy="1209445"/>
            <a:chOff x="10800165" y="7142066"/>
            <a:chExt cx="2775293" cy="3189215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4B187A8-7F8D-469D-A03B-4F835A5746DE}"/>
                </a:ext>
              </a:extLst>
            </p:cNvPr>
            <p:cNvSpPr/>
            <p:nvPr/>
          </p:nvSpPr>
          <p:spPr>
            <a:xfrm rot="2700000">
              <a:off x="10800166" y="7555988"/>
              <a:ext cx="2775292" cy="2775293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3D871D1-A11A-48FB-82A8-8D61AB5CB85C}"/>
                </a:ext>
              </a:extLst>
            </p:cNvPr>
            <p:cNvSpPr/>
            <p:nvPr/>
          </p:nvSpPr>
          <p:spPr>
            <a:xfrm rot="8100000" flipH="1">
              <a:off x="10811837" y="7142066"/>
              <a:ext cx="2751954" cy="2751955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wdDnDiag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2374B20-3E42-44AF-BEF1-8AB3306739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2104" y="3886200"/>
            <a:ext cx="7781544" cy="859055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GB" sz="5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Section Title 01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194264-A3F5-42E2-9A63-DCCED0457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754880"/>
            <a:ext cx="6803136" cy="36576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1600" spc="30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228600" lvl="0" indent="-228600"/>
            <a:r>
              <a:rPr lang="en-US" noProof="0"/>
              <a:t>Edit Master text styles</a:t>
            </a:r>
          </a:p>
        </p:txBody>
      </p:sp>
      <p:sp>
        <p:nvSpPr>
          <p:cNvPr id="35" name="Slide Number Placeholder 4">
            <a:extLst>
              <a:ext uri="{FF2B5EF4-FFF2-40B4-BE49-F238E27FC236}">
                <a16:creationId xmlns:a16="http://schemas.microsoft.com/office/drawing/2014/main" id="{6F73F836-940E-4B65-A29C-D0869263C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785122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CDBB6E5-B91E-4946-9390-E8693855103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0C3CC1C9-1FA0-4FE4-8984-4A8B3728D674}"/>
              </a:ext>
            </a:extLst>
          </p:cNvPr>
          <p:cNvSpPr/>
          <p:nvPr userDrawn="1"/>
        </p:nvSpPr>
        <p:spPr>
          <a:xfrm rot="16200000" flipV="1">
            <a:off x="2855762" y="-2473495"/>
            <a:ext cx="6862743" cy="11809733"/>
          </a:xfrm>
          <a:custGeom>
            <a:avLst/>
            <a:gdLst>
              <a:gd name="connsiteX0" fmla="*/ 6862743 w 6862743"/>
              <a:gd name="connsiteY0" fmla="*/ 11809733 h 11809733"/>
              <a:gd name="connsiteX1" fmla="*/ 6862743 w 6862743"/>
              <a:gd name="connsiteY1" fmla="*/ 7708334 h 11809733"/>
              <a:gd name="connsiteX2" fmla="*/ 4147292 w 6862743"/>
              <a:gd name="connsiteY2" fmla="*/ 7708334 h 11809733"/>
              <a:gd name="connsiteX3" fmla="*/ 4147292 w 6862743"/>
              <a:gd name="connsiteY3" fmla="*/ 7708332 h 11809733"/>
              <a:gd name="connsiteX4" fmla="*/ 6862743 w 6862743"/>
              <a:gd name="connsiteY4" fmla="*/ 7708332 h 11809733"/>
              <a:gd name="connsiteX5" fmla="*/ 4147291 w 6862743"/>
              <a:gd name="connsiteY5" fmla="*/ 4987262 h 11809733"/>
              <a:gd name="connsiteX6" fmla="*/ 4147291 w 6862743"/>
              <a:gd name="connsiteY6" fmla="*/ 3835308 h 11809733"/>
              <a:gd name="connsiteX7" fmla="*/ 307017 w 6862743"/>
              <a:gd name="connsiteY7" fmla="*/ 0 h 11809733"/>
              <a:gd name="connsiteX8" fmla="*/ 0 w 6862743"/>
              <a:gd name="connsiteY8" fmla="*/ 0 h 11809733"/>
              <a:gd name="connsiteX9" fmla="*/ 0 w 6862743"/>
              <a:gd name="connsiteY9" fmla="*/ 11809733 h 11809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3" h="11809733">
                <a:moveTo>
                  <a:pt x="6862743" y="11809733"/>
                </a:moveTo>
                <a:lnTo>
                  <a:pt x="6862743" y="7708334"/>
                </a:lnTo>
                <a:lnTo>
                  <a:pt x="4147292" y="7708334"/>
                </a:lnTo>
                <a:lnTo>
                  <a:pt x="4147292" y="7708332"/>
                </a:lnTo>
                <a:lnTo>
                  <a:pt x="6862743" y="7708332"/>
                </a:lnTo>
                <a:lnTo>
                  <a:pt x="4147291" y="4987262"/>
                </a:lnTo>
                <a:lnTo>
                  <a:pt x="4147291" y="3835308"/>
                </a:lnTo>
                <a:lnTo>
                  <a:pt x="307017" y="0"/>
                </a:lnTo>
                <a:lnTo>
                  <a:pt x="0" y="0"/>
                </a:lnTo>
                <a:lnTo>
                  <a:pt x="0" y="1180973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8E049265-431E-48DE-B7F7-4959930171DC}"/>
              </a:ext>
            </a:extLst>
          </p:cNvPr>
          <p:cNvSpPr/>
          <p:nvPr userDrawn="1"/>
        </p:nvSpPr>
        <p:spPr>
          <a:xfrm rot="16200000" flipV="1">
            <a:off x="2626806" y="-2626805"/>
            <a:ext cx="6862743" cy="12116353"/>
          </a:xfrm>
          <a:custGeom>
            <a:avLst/>
            <a:gdLst>
              <a:gd name="connsiteX0" fmla="*/ 6853871 w 6853871"/>
              <a:gd name="connsiteY0" fmla="*/ 12116353 h 12116353"/>
              <a:gd name="connsiteX1" fmla="*/ 6853871 w 6853871"/>
              <a:gd name="connsiteY1" fmla="*/ 8014954 h 12116353"/>
              <a:gd name="connsiteX2" fmla="*/ 4141930 w 6853871"/>
              <a:gd name="connsiteY2" fmla="*/ 8014954 h 12116353"/>
              <a:gd name="connsiteX3" fmla="*/ 4141930 w 6853871"/>
              <a:gd name="connsiteY3" fmla="*/ 8014952 h 12116353"/>
              <a:gd name="connsiteX4" fmla="*/ 6853871 w 6853871"/>
              <a:gd name="connsiteY4" fmla="*/ 8014952 h 12116353"/>
              <a:gd name="connsiteX5" fmla="*/ 4141930 w 6853871"/>
              <a:gd name="connsiteY5" fmla="*/ 5293882 h 12116353"/>
              <a:gd name="connsiteX6" fmla="*/ 4141930 w 6853871"/>
              <a:gd name="connsiteY6" fmla="*/ 4141928 h 12116353"/>
              <a:gd name="connsiteX7" fmla="*/ 0 w 6853871"/>
              <a:gd name="connsiteY7" fmla="*/ 0 h 12116353"/>
              <a:gd name="connsiteX8" fmla="*/ 0 w 6853871"/>
              <a:gd name="connsiteY8" fmla="*/ 12116353 h 12116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53871" h="12116353">
                <a:moveTo>
                  <a:pt x="6853871" y="12116353"/>
                </a:moveTo>
                <a:lnTo>
                  <a:pt x="6853871" y="8014954"/>
                </a:lnTo>
                <a:lnTo>
                  <a:pt x="4141930" y="8014954"/>
                </a:lnTo>
                <a:lnTo>
                  <a:pt x="4141930" y="8014952"/>
                </a:lnTo>
                <a:lnTo>
                  <a:pt x="6853871" y="8014952"/>
                </a:lnTo>
                <a:lnTo>
                  <a:pt x="4141930" y="5293882"/>
                </a:lnTo>
                <a:lnTo>
                  <a:pt x="4141930" y="4141928"/>
                </a:lnTo>
                <a:lnTo>
                  <a:pt x="0" y="0"/>
                </a:lnTo>
                <a:lnTo>
                  <a:pt x="0" y="12116353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173E5F2D-1F8E-4DCC-857F-932C6C6539BB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CB4C115-EFF9-405C-98BE-F4077B9730D0}"/>
              </a:ext>
            </a:extLst>
          </p:cNvPr>
          <p:cNvSpPr/>
          <p:nvPr userDrawn="1"/>
        </p:nvSpPr>
        <p:spPr>
          <a:xfrm>
            <a:off x="533399" y="914400"/>
            <a:ext cx="1944914" cy="1944914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76200">
            <a:solidFill>
              <a:schemeClr val="accent1">
                <a:alpha val="5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9A300DD-BB54-44ED-A7E4-01CD41EC930F}"/>
              </a:ext>
            </a:extLst>
          </p:cNvPr>
          <p:cNvSpPr txBox="1">
            <a:spLocks/>
          </p:cNvSpPr>
          <p:nvPr userDrawn="1"/>
        </p:nvSpPr>
        <p:spPr>
          <a:xfrm>
            <a:off x="956993" y="923305"/>
            <a:ext cx="1005115" cy="28593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3600" b="0" i="0" kern="1200" dirty="0">
                <a:solidFill>
                  <a:schemeClr val="bg1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8400" noProof="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“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374B20-3E42-44AF-BEF1-8AB3306739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399" y="3200400"/>
            <a:ext cx="7551057" cy="2859313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100000"/>
              </a:lnSpc>
              <a:defRPr lang="en-GB" sz="3200" b="0" i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Quote</a:t>
            </a: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A4E6C1FF-5925-42B3-B7F9-0A0031BD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800541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03618670-D1E4-466C-BDB5-FC890AC314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4500" y="1625385"/>
            <a:ext cx="6718300" cy="409324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2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98681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029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029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029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E8F86-5B3D-41BC-90DD-00AD5FFAA4F9}" type="datetimeFigureOut">
              <a:rPr lang="en-029" smtClean="0"/>
              <a:t>09/06/2021</a:t>
            </a:fld>
            <a:endParaRPr lang="en-029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29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A336A-2A65-4E8C-876C-E0DBF0E419BC}" type="slidenum">
              <a:rPr lang="en-029" smtClean="0"/>
              <a:t>‹#›</a:t>
            </a:fld>
            <a:endParaRPr lang="en-029"/>
          </a:p>
        </p:txBody>
      </p:sp>
    </p:spTree>
    <p:extLst>
      <p:ext uri="{BB962C8B-B14F-4D97-AF65-F5344CB8AC3E}">
        <p14:creationId xmlns:p14="http://schemas.microsoft.com/office/powerpoint/2010/main" val="9933485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noProof="0" dirty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8103E00-7E4A-44CD-81AC-06433CAE1110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899867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noProof="0" dirty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8103E00-7E4A-44CD-81AC-06433CAE1110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E0C167E-2626-40DB-AACF-D02543E29B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09700" y="1749570"/>
            <a:ext cx="9372600" cy="3358860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2782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noProof="0" dirty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8103E00-7E4A-44CD-81AC-06433CAE1110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0103A49C-32FF-49E6-86F3-FC2E19517B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365" y="1825625"/>
            <a:ext cx="11215235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04063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noProof="0" dirty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8103E00-7E4A-44CD-81AC-06433CAE1110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7FA80A70-18DE-4DB9-9982-BA75BE54CF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4500" y="1681163"/>
            <a:ext cx="5157787" cy="823912"/>
          </a:xfrm>
        </p:spPr>
        <p:txBody>
          <a:bodyPr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2801C0EF-C078-44B0-AD01-4850E9A65E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00812" y="1681163"/>
            <a:ext cx="5157788" cy="823912"/>
          </a:xfrm>
        </p:spPr>
        <p:txBody>
          <a:bodyPr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7C9DED91-45F6-4308-A085-1EFACA6468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4500" y="2505075"/>
            <a:ext cx="5157787" cy="3684588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8" name="Content Placeholder 5">
            <a:extLst>
              <a:ext uri="{FF2B5EF4-FFF2-40B4-BE49-F238E27FC236}">
                <a16:creationId xmlns:a16="http://schemas.microsoft.com/office/drawing/2014/main" id="{0574B5E7-B666-439B-9278-67BE1EA6EB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75412" y="2505075"/>
            <a:ext cx="5183188" cy="3684588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839444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noProof="0" dirty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8103E00-7E4A-44CD-81AC-06433CAE1110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E796BFF-6E5F-4DE7-B193-F501FC094D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3365" y="1517715"/>
            <a:ext cx="5184437" cy="4659248"/>
          </a:xfr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78622754-CA4D-4C27-A37F-B26E7B4C9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74163" y="1517715"/>
            <a:ext cx="5184437" cy="465924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429331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ategor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6D00E6B4-1CBE-404E-B943-5F1832320C1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8212" y="2096716"/>
            <a:ext cx="1259505" cy="1259505"/>
          </a:xfrm>
          <a:prstGeom prst="ellipse">
            <a:avLst/>
          </a:prstGeom>
          <a:pattFill prst="wdUpDiag">
            <a:fgClr>
              <a:srgbClr val="0C4360"/>
            </a:fgClr>
            <a:bgClr>
              <a:schemeClr val="accent1">
                <a:lumMod val="50000"/>
              </a:schemeClr>
            </a:bgClr>
          </a:pattFill>
          <a:ln w="381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7CD59BFD-62BE-4E33-92A5-B84A2A9A8D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22230" y="2096716"/>
            <a:ext cx="1259505" cy="1259505"/>
          </a:xfrm>
          <a:prstGeom prst="ellipse">
            <a:avLst/>
          </a:prstGeom>
          <a:pattFill prst="wdUpDiag">
            <a:fgClr>
              <a:srgbClr val="0C4360"/>
            </a:fgClr>
            <a:bgClr>
              <a:schemeClr val="accent1">
                <a:lumMod val="50000"/>
              </a:schemeClr>
            </a:bgClr>
          </a:pattFill>
          <a:ln w="381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60DC5978-55B8-421D-91B4-29F8210A7B2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466248" y="2096716"/>
            <a:ext cx="1259505" cy="1259505"/>
          </a:xfrm>
          <a:prstGeom prst="ellipse">
            <a:avLst/>
          </a:prstGeom>
          <a:pattFill prst="wdUpDiag">
            <a:fgClr>
              <a:srgbClr val="0C4360"/>
            </a:fgClr>
            <a:bgClr>
              <a:schemeClr val="accent1">
                <a:lumMod val="50000"/>
              </a:schemeClr>
            </a:bgClr>
          </a:pattFill>
          <a:ln w="381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BE3FB8C3-2C7E-4C59-8BD5-53FA2772DB5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710266" y="2096716"/>
            <a:ext cx="1259505" cy="1259505"/>
          </a:xfrm>
          <a:prstGeom prst="ellipse">
            <a:avLst/>
          </a:prstGeom>
          <a:pattFill prst="wdUpDiag">
            <a:fgClr>
              <a:srgbClr val="0C4360"/>
            </a:fgClr>
            <a:bgClr>
              <a:schemeClr val="accent1">
                <a:lumMod val="50000"/>
              </a:schemeClr>
            </a:bgClr>
          </a:pattFill>
          <a:ln w="381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id="{FD8FA9DA-C36B-4889-B88F-28B5829E53E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954283" y="2096716"/>
            <a:ext cx="1259505" cy="1259505"/>
          </a:xfrm>
          <a:prstGeom prst="ellipse">
            <a:avLst/>
          </a:prstGeom>
          <a:pattFill prst="wdUpDiag">
            <a:fgClr>
              <a:srgbClr val="0C4360"/>
            </a:fgClr>
            <a:bgClr>
              <a:schemeClr val="accent1">
                <a:lumMod val="50000"/>
              </a:schemeClr>
            </a:bgClr>
          </a:pattFill>
          <a:ln w="381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2A19101D-7C37-42BF-8167-5391EA65EC3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19894" y="4240093"/>
            <a:ext cx="1776140" cy="146304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05F72315-51A9-431C-B80A-45E4FB1D6BD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63912" y="4240093"/>
            <a:ext cx="1776140" cy="146304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883D1F0C-34F1-46E1-B178-E4AB82B146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207930" y="4240093"/>
            <a:ext cx="1776140" cy="146304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9" name="Text Placeholder 22">
            <a:extLst>
              <a:ext uri="{FF2B5EF4-FFF2-40B4-BE49-F238E27FC236}">
                <a16:creationId xmlns:a16="http://schemas.microsoft.com/office/drawing/2014/main" id="{7202A849-DF14-40E7-B38D-1185F72603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451948" y="4240093"/>
            <a:ext cx="1776140" cy="146304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0" name="Text Placeholder 22">
            <a:extLst>
              <a:ext uri="{FF2B5EF4-FFF2-40B4-BE49-F238E27FC236}">
                <a16:creationId xmlns:a16="http://schemas.microsoft.com/office/drawing/2014/main" id="{CCFC1ADF-AC11-4CCD-AC2D-478B6FFEA5E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695965" y="4240093"/>
            <a:ext cx="1776140" cy="146304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B4CB326-DA0E-488E-B236-7017E8438FBB}"/>
              </a:ext>
            </a:extLst>
          </p:cNvPr>
          <p:cNvCxnSpPr/>
          <p:nvPr userDrawn="1"/>
        </p:nvCxnSpPr>
        <p:spPr>
          <a:xfrm>
            <a:off x="1242354" y="3825022"/>
            <a:ext cx="731221" cy="0"/>
          </a:xfrm>
          <a:prstGeom prst="line">
            <a:avLst/>
          </a:prstGeom>
          <a:ln w="381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366B533-7212-4A36-9CE2-D6302E721F8F}"/>
              </a:ext>
            </a:extLst>
          </p:cNvPr>
          <p:cNvCxnSpPr/>
          <p:nvPr userDrawn="1"/>
        </p:nvCxnSpPr>
        <p:spPr>
          <a:xfrm>
            <a:off x="3486372" y="3825022"/>
            <a:ext cx="731221" cy="0"/>
          </a:xfrm>
          <a:prstGeom prst="line">
            <a:avLst/>
          </a:prstGeom>
          <a:ln w="381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D7474CD-E230-4E14-8274-5E20F673F401}"/>
              </a:ext>
            </a:extLst>
          </p:cNvPr>
          <p:cNvCxnSpPr/>
          <p:nvPr userDrawn="1"/>
        </p:nvCxnSpPr>
        <p:spPr>
          <a:xfrm>
            <a:off x="5730390" y="3825022"/>
            <a:ext cx="731221" cy="0"/>
          </a:xfrm>
          <a:prstGeom prst="line">
            <a:avLst/>
          </a:prstGeom>
          <a:ln w="381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BF71FCE-6F39-4D2F-82BE-7D9F1D2ED59F}"/>
              </a:ext>
            </a:extLst>
          </p:cNvPr>
          <p:cNvCxnSpPr/>
          <p:nvPr userDrawn="1"/>
        </p:nvCxnSpPr>
        <p:spPr>
          <a:xfrm>
            <a:off x="7974408" y="3825022"/>
            <a:ext cx="731221" cy="0"/>
          </a:xfrm>
          <a:prstGeom prst="line">
            <a:avLst/>
          </a:prstGeom>
          <a:ln w="381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E97AC7A-17D9-4F42-9DD0-94FE4FC6BF19}"/>
              </a:ext>
            </a:extLst>
          </p:cNvPr>
          <p:cNvCxnSpPr/>
          <p:nvPr userDrawn="1"/>
        </p:nvCxnSpPr>
        <p:spPr>
          <a:xfrm>
            <a:off x="10218425" y="3825022"/>
            <a:ext cx="731221" cy="0"/>
          </a:xfrm>
          <a:prstGeom prst="line">
            <a:avLst/>
          </a:prstGeom>
          <a:ln w="381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62EEBF51-DCAD-4335-85E9-52801031A1BF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971209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3 Sectio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2A19101D-7C37-42BF-8167-5391EA65EC3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42094" y="4240093"/>
            <a:ext cx="3293306" cy="1463040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62EEBF51-DCAD-4335-85E9-52801031A1BF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31B97CF-FD24-4932-8459-893B1AC73D3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-2" y="1352575"/>
            <a:ext cx="12192002" cy="228989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accent2"/>
                </a:solidFill>
                <a:latin typeface="Trade Gothic LT Pro" panose="020B0503040303020004" pitchFamily="34" charset="0"/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36" name="Text Placeholder 22">
            <a:extLst>
              <a:ext uri="{FF2B5EF4-FFF2-40B4-BE49-F238E27FC236}">
                <a16:creationId xmlns:a16="http://schemas.microsoft.com/office/drawing/2014/main" id="{642D3CE0-C3B4-4F3F-A650-AB452B3AD4B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4169" y="4240093"/>
            <a:ext cx="3293306" cy="1463040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7" name="Text Placeholder 22">
            <a:extLst>
              <a:ext uri="{FF2B5EF4-FFF2-40B4-BE49-F238E27FC236}">
                <a16:creationId xmlns:a16="http://schemas.microsoft.com/office/drawing/2014/main" id="{DBED2BB0-CDAD-40EE-8B35-C66DF45EE29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346244" y="4240093"/>
            <a:ext cx="3293306" cy="1463040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410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Tex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2A19101D-7C37-42BF-8167-5391EA65EC3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42094" y="4240093"/>
            <a:ext cx="9402006" cy="1463040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62EEBF51-DCAD-4335-85E9-52801031A1BF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31B97CF-FD24-4932-8459-893B1AC73D3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-2" y="1352575"/>
            <a:ext cx="12192002" cy="228989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accent2"/>
                </a:solidFill>
                <a:latin typeface="Trade Gothic LT Pro" panose="020B0503040303020004" pitchFamily="34" charset="0"/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9103986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62EEBF51-DCAD-4335-85E9-52801031A1BF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30B3A574-7940-4E35-857E-5CA35A5910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110087" y="1444649"/>
            <a:ext cx="7548513" cy="4579079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912B51EA-3E6F-4BF6-BE48-62128AF32B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3366" y="1444649"/>
            <a:ext cx="3365063" cy="457907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244508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62EEBF51-DCAD-4335-85E9-52801031A1BF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912B51EA-3E6F-4BF6-BE48-62128AF32B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3366" y="1444649"/>
            <a:ext cx="3365063" cy="457907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A015C605-1D30-48BC-A0D6-3B11AF56C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4290" y="1444649"/>
            <a:ext cx="7694310" cy="4579079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5899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029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E8F86-5B3D-41BC-90DD-00AD5FFAA4F9}" type="datetimeFigureOut">
              <a:rPr lang="en-029" smtClean="0"/>
              <a:t>09/06/2021</a:t>
            </a:fld>
            <a:endParaRPr lang="en-029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29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A336A-2A65-4E8C-876C-E0DBF0E419BC}" type="slidenum">
              <a:rPr lang="en-029" smtClean="0"/>
              <a:t>‹#›</a:t>
            </a:fld>
            <a:endParaRPr lang="en-029"/>
          </a:p>
        </p:txBody>
      </p:sp>
    </p:spTree>
    <p:extLst>
      <p:ext uri="{BB962C8B-B14F-4D97-AF65-F5344CB8AC3E}">
        <p14:creationId xmlns:p14="http://schemas.microsoft.com/office/powerpoint/2010/main" val="26761961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D4494CD2-CCDD-0248-96F8-741002C44255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9">
            <a:extLst>
              <a:ext uri="{FF2B5EF4-FFF2-40B4-BE49-F238E27FC236}">
                <a16:creationId xmlns:a16="http://schemas.microsoft.com/office/drawing/2014/main" id="{07077B00-C1EE-7241-B441-7814F92A7EDF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0" name="Freeform: Shape 17">
            <a:extLst>
              <a:ext uri="{FF2B5EF4-FFF2-40B4-BE49-F238E27FC236}">
                <a16:creationId xmlns:a16="http://schemas.microsoft.com/office/drawing/2014/main" id="{3A1AEBC4-637E-F64C-9192-69AC4BB26D0C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1" name="Freeform: Shape 11">
            <a:extLst>
              <a:ext uri="{FF2B5EF4-FFF2-40B4-BE49-F238E27FC236}">
                <a16:creationId xmlns:a16="http://schemas.microsoft.com/office/drawing/2014/main" id="{669A7039-C54C-8E46-9A8B-DDB2547D989C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7">
            <a:extLst>
              <a:ext uri="{FF2B5EF4-FFF2-40B4-BE49-F238E27FC236}">
                <a16:creationId xmlns:a16="http://schemas.microsoft.com/office/drawing/2014/main" id="{4F173B32-87BB-9A40-8C91-4C1EED2B7ABF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AC87F4E-12B5-1B42-AFD2-4DB39B7645C9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25" name="Freeform: Shape 15">
              <a:extLst>
                <a:ext uri="{FF2B5EF4-FFF2-40B4-BE49-F238E27FC236}">
                  <a16:creationId xmlns:a16="http://schemas.microsoft.com/office/drawing/2014/main" id="{03DD8765-59DF-A045-ADB5-E39FAEE153A0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6" name="Freeform: Shape 16">
              <a:extLst>
                <a:ext uri="{FF2B5EF4-FFF2-40B4-BE49-F238E27FC236}">
                  <a16:creationId xmlns:a16="http://schemas.microsoft.com/office/drawing/2014/main" id="{B34B796C-A407-7B4D-B4F0-E58A44FE8DB4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0" name="Freeform: Shape 23">
            <a:extLst>
              <a:ext uri="{FF2B5EF4-FFF2-40B4-BE49-F238E27FC236}">
                <a16:creationId xmlns:a16="http://schemas.microsoft.com/office/drawing/2014/main" id="{CBE3FDC9-67CB-FA42-B127-A36BFF4678BB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1" name="Slide Number Placeholder 4">
            <a:extLst>
              <a:ext uri="{FF2B5EF4-FFF2-40B4-BE49-F238E27FC236}">
                <a16:creationId xmlns:a16="http://schemas.microsoft.com/office/drawing/2014/main" id="{1E902BFF-CA8F-D745-A819-A7BB38B30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8042758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E739168-A5E8-443A-B392-7AD4CF8977A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1E10E1E-5268-4F03-BA64-07E19DE26739}"/>
              </a:ext>
            </a:extLst>
          </p:cNvPr>
          <p:cNvSpPr/>
          <p:nvPr/>
        </p:nvSpPr>
        <p:spPr>
          <a:xfrm flipH="1">
            <a:off x="-16297" y="0"/>
            <a:ext cx="12208298" cy="6858000"/>
          </a:xfrm>
          <a:custGeom>
            <a:avLst/>
            <a:gdLst>
              <a:gd name="connsiteX0" fmla="*/ 8574289 w 12208298"/>
              <a:gd name="connsiteY0" fmla="*/ 0 h 6858000"/>
              <a:gd name="connsiteX1" fmla="*/ 0 w 12208298"/>
              <a:gd name="connsiteY1" fmla="*/ 0 h 6858000"/>
              <a:gd name="connsiteX2" fmla="*/ 0 w 12208298"/>
              <a:gd name="connsiteY2" fmla="*/ 6858000 h 6858000"/>
              <a:gd name="connsiteX3" fmla="*/ 532109 w 12208298"/>
              <a:gd name="connsiteY3" fmla="*/ 6858000 h 6858000"/>
              <a:gd name="connsiteX4" fmla="*/ 11495317 w 12208298"/>
              <a:gd name="connsiteY4" fmla="*/ 6858000 h 6858000"/>
              <a:gd name="connsiteX5" fmla="*/ 12208298 w 12208298"/>
              <a:gd name="connsiteY5" fmla="*/ 6858000 h 6858000"/>
              <a:gd name="connsiteX6" fmla="*/ 12208298 w 12208298"/>
              <a:gd name="connsiteY6" fmla="*/ 3146781 h 6858000"/>
              <a:gd name="connsiteX7" fmla="*/ 10353284 w 12208298"/>
              <a:gd name="connsiteY7" fmla="*/ 1291767 h 6858000"/>
              <a:gd name="connsiteX8" fmla="*/ 9866056 w 12208298"/>
              <a:gd name="connsiteY8" fmla="*/ 129176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08298" h="6858000">
                <a:moveTo>
                  <a:pt x="8574289" y="0"/>
                </a:moveTo>
                <a:lnTo>
                  <a:pt x="0" y="0"/>
                </a:lnTo>
                <a:lnTo>
                  <a:pt x="0" y="6858000"/>
                </a:lnTo>
                <a:lnTo>
                  <a:pt x="532109" y="6858000"/>
                </a:lnTo>
                <a:lnTo>
                  <a:pt x="11495317" y="6858000"/>
                </a:lnTo>
                <a:lnTo>
                  <a:pt x="12208298" y="6858000"/>
                </a:lnTo>
                <a:lnTo>
                  <a:pt x="12208298" y="3146781"/>
                </a:lnTo>
                <a:lnTo>
                  <a:pt x="10353284" y="1291767"/>
                </a:lnTo>
                <a:lnTo>
                  <a:pt x="9866056" y="1291767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989C45D-BDFF-418F-BE79-03FF70015770}"/>
              </a:ext>
            </a:extLst>
          </p:cNvPr>
          <p:cNvSpPr/>
          <p:nvPr/>
        </p:nvSpPr>
        <p:spPr>
          <a:xfrm rot="5400000" flipH="1" flipV="1">
            <a:off x="2667000" y="-2667001"/>
            <a:ext cx="6858000" cy="12192002"/>
          </a:xfrm>
          <a:custGeom>
            <a:avLst/>
            <a:gdLst>
              <a:gd name="connsiteX0" fmla="*/ 6858000 w 6858000"/>
              <a:gd name="connsiteY0" fmla="*/ 3871658 h 12192002"/>
              <a:gd name="connsiteX1" fmla="*/ 6858000 w 6858000"/>
              <a:gd name="connsiteY1" fmla="*/ 12192002 h 12192002"/>
              <a:gd name="connsiteX2" fmla="*/ 5363029 w 6858000"/>
              <a:gd name="connsiteY2" fmla="*/ 12192002 h 12192002"/>
              <a:gd name="connsiteX3" fmla="*/ 5363029 w 6858000"/>
              <a:gd name="connsiteY3" fmla="*/ 12192000 h 12192002"/>
              <a:gd name="connsiteX4" fmla="*/ 0 w 6858000"/>
              <a:gd name="connsiteY4" fmla="*/ 12192000 h 12192002"/>
              <a:gd name="connsiteX5" fmla="*/ 0 w 6858000"/>
              <a:gd name="connsiteY5" fmla="*/ 0 h 12192002"/>
              <a:gd name="connsiteX6" fmla="*/ 3539398 w 6858000"/>
              <a:gd name="connsiteY6" fmla="*/ 0 h 12192002"/>
              <a:gd name="connsiteX7" fmla="*/ 5566229 w 6858000"/>
              <a:gd name="connsiteY7" fmla="*/ 2026831 h 12192002"/>
              <a:gd name="connsiteX8" fmla="*/ 5566229 w 6858000"/>
              <a:gd name="connsiteY8" fmla="*/ 2575538 h 12192002"/>
              <a:gd name="connsiteX9" fmla="*/ 6858000 w 6858000"/>
              <a:gd name="connsiteY9" fmla="*/ 3871657 h 12192002"/>
              <a:gd name="connsiteX10" fmla="*/ 5566229 w 6858000"/>
              <a:gd name="connsiteY10" fmla="*/ 3871657 h 12192002"/>
              <a:gd name="connsiteX11" fmla="*/ 5566229 w 6858000"/>
              <a:gd name="connsiteY11" fmla="*/ 3871658 h 1219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12192002">
                <a:moveTo>
                  <a:pt x="6858000" y="3871658"/>
                </a:moveTo>
                <a:lnTo>
                  <a:pt x="6858000" y="12192002"/>
                </a:lnTo>
                <a:lnTo>
                  <a:pt x="5363029" y="12192002"/>
                </a:lnTo>
                <a:lnTo>
                  <a:pt x="5363029" y="12192000"/>
                </a:lnTo>
                <a:lnTo>
                  <a:pt x="0" y="12192000"/>
                </a:lnTo>
                <a:lnTo>
                  <a:pt x="0" y="0"/>
                </a:lnTo>
                <a:lnTo>
                  <a:pt x="3539398" y="0"/>
                </a:lnTo>
                <a:lnTo>
                  <a:pt x="5566229" y="2026831"/>
                </a:lnTo>
                <a:lnTo>
                  <a:pt x="5566229" y="2575538"/>
                </a:lnTo>
                <a:lnTo>
                  <a:pt x="6858000" y="3871657"/>
                </a:lnTo>
                <a:lnTo>
                  <a:pt x="5566229" y="3871657"/>
                </a:lnTo>
                <a:lnTo>
                  <a:pt x="5566229" y="3871658"/>
                </a:lnTo>
                <a:close/>
              </a:path>
            </a:pathLst>
          </a:custGeom>
          <a:pattFill prst="wdDnDiag">
            <a:fgClr>
              <a:schemeClr val="accent1"/>
            </a:fgClr>
            <a:bgClr>
              <a:schemeClr val="accent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027A677-9ACB-4264-B148-4806678FB83F}"/>
              </a:ext>
            </a:extLst>
          </p:cNvPr>
          <p:cNvSpPr/>
          <p:nvPr/>
        </p:nvSpPr>
        <p:spPr>
          <a:xfrm rot="5400000" flipH="1" flipV="1">
            <a:off x="2667000" y="-2667001"/>
            <a:ext cx="6858000" cy="12192002"/>
          </a:xfrm>
          <a:custGeom>
            <a:avLst/>
            <a:gdLst>
              <a:gd name="connsiteX0" fmla="*/ 6858000 w 6858000"/>
              <a:gd name="connsiteY0" fmla="*/ 3871658 h 12192002"/>
              <a:gd name="connsiteX1" fmla="*/ 6858000 w 6858000"/>
              <a:gd name="connsiteY1" fmla="*/ 12192002 h 12192002"/>
              <a:gd name="connsiteX2" fmla="*/ 5363029 w 6858000"/>
              <a:gd name="connsiteY2" fmla="*/ 12192002 h 12192002"/>
              <a:gd name="connsiteX3" fmla="*/ 5363029 w 6858000"/>
              <a:gd name="connsiteY3" fmla="*/ 12192000 h 12192002"/>
              <a:gd name="connsiteX4" fmla="*/ 0 w 6858000"/>
              <a:gd name="connsiteY4" fmla="*/ 12192000 h 12192002"/>
              <a:gd name="connsiteX5" fmla="*/ 0 w 6858000"/>
              <a:gd name="connsiteY5" fmla="*/ 0 h 12192002"/>
              <a:gd name="connsiteX6" fmla="*/ 3539398 w 6858000"/>
              <a:gd name="connsiteY6" fmla="*/ 0 h 12192002"/>
              <a:gd name="connsiteX7" fmla="*/ 5566229 w 6858000"/>
              <a:gd name="connsiteY7" fmla="*/ 2026831 h 12192002"/>
              <a:gd name="connsiteX8" fmla="*/ 5566229 w 6858000"/>
              <a:gd name="connsiteY8" fmla="*/ 2575538 h 12192002"/>
              <a:gd name="connsiteX9" fmla="*/ 6858000 w 6858000"/>
              <a:gd name="connsiteY9" fmla="*/ 3871657 h 12192002"/>
              <a:gd name="connsiteX10" fmla="*/ 5566229 w 6858000"/>
              <a:gd name="connsiteY10" fmla="*/ 3871657 h 12192002"/>
              <a:gd name="connsiteX11" fmla="*/ 5566229 w 6858000"/>
              <a:gd name="connsiteY11" fmla="*/ 3871658 h 1219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12192002">
                <a:moveTo>
                  <a:pt x="6858000" y="3871658"/>
                </a:moveTo>
                <a:lnTo>
                  <a:pt x="6858000" y="12192002"/>
                </a:lnTo>
                <a:lnTo>
                  <a:pt x="5363029" y="12192002"/>
                </a:lnTo>
                <a:lnTo>
                  <a:pt x="5363029" y="12192000"/>
                </a:lnTo>
                <a:lnTo>
                  <a:pt x="0" y="12192000"/>
                </a:lnTo>
                <a:lnTo>
                  <a:pt x="0" y="0"/>
                </a:lnTo>
                <a:lnTo>
                  <a:pt x="3539398" y="0"/>
                </a:lnTo>
                <a:lnTo>
                  <a:pt x="5566229" y="2026831"/>
                </a:lnTo>
                <a:lnTo>
                  <a:pt x="5566229" y="2575538"/>
                </a:lnTo>
                <a:lnTo>
                  <a:pt x="6858000" y="3871657"/>
                </a:lnTo>
                <a:lnTo>
                  <a:pt x="5566229" y="3871657"/>
                </a:lnTo>
                <a:lnTo>
                  <a:pt x="5566229" y="3871658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A7FF9D7-8545-4547-AC77-A0421EEB9B99}"/>
              </a:ext>
            </a:extLst>
          </p:cNvPr>
          <p:cNvGrpSpPr/>
          <p:nvPr userDrawn="1"/>
        </p:nvGrpSpPr>
        <p:grpSpPr>
          <a:xfrm>
            <a:off x="0" y="0"/>
            <a:ext cx="6881966" cy="6858876"/>
            <a:chOff x="-5321" y="1096"/>
            <a:chExt cx="5924073" cy="5904197"/>
          </a:xfrm>
        </p:grpSpPr>
        <p:sp>
          <p:nvSpPr>
            <p:cNvPr id="17" name="Right Triangle 16">
              <a:extLst>
                <a:ext uri="{FF2B5EF4-FFF2-40B4-BE49-F238E27FC236}">
                  <a16:creationId xmlns:a16="http://schemas.microsoft.com/office/drawing/2014/main" id="{8DCD5806-2A2F-4ABF-8057-245681C498E6}"/>
                </a:ext>
              </a:extLst>
            </p:cNvPr>
            <p:cNvSpPr/>
            <p:nvPr userDrawn="1"/>
          </p:nvSpPr>
          <p:spPr>
            <a:xfrm rot="16200000" flipH="1" flipV="1">
              <a:off x="4618" y="-8842"/>
              <a:ext cx="5904196" cy="5924073"/>
            </a:xfrm>
            <a:prstGeom prst="rt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8" name="Right Triangle 17">
              <a:extLst>
                <a:ext uri="{FF2B5EF4-FFF2-40B4-BE49-F238E27FC236}">
                  <a16:creationId xmlns:a16="http://schemas.microsoft.com/office/drawing/2014/main" id="{3A93038F-E9E4-4FFD-B3DF-28DB7C2C1490}"/>
                </a:ext>
              </a:extLst>
            </p:cNvPr>
            <p:cNvSpPr/>
            <p:nvPr userDrawn="1"/>
          </p:nvSpPr>
          <p:spPr>
            <a:xfrm rot="16200000" flipH="1" flipV="1">
              <a:off x="3941" y="-8164"/>
              <a:ext cx="5501471" cy="5519993"/>
            </a:xfrm>
            <a:prstGeom prst="rtTriangle">
              <a:avLst/>
            </a:prstGeom>
            <a:pattFill prst="dkHorz">
              <a:fgClr>
                <a:schemeClr val="accent1"/>
              </a:fgClr>
              <a:bgClr>
                <a:schemeClr val="accent2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9" name="Right Triangle 18">
              <a:extLst>
                <a:ext uri="{FF2B5EF4-FFF2-40B4-BE49-F238E27FC236}">
                  <a16:creationId xmlns:a16="http://schemas.microsoft.com/office/drawing/2014/main" id="{5DEA1E02-BBD0-4AE3-AF22-433B90272178}"/>
                </a:ext>
              </a:extLst>
            </p:cNvPr>
            <p:cNvSpPr/>
            <p:nvPr userDrawn="1"/>
          </p:nvSpPr>
          <p:spPr>
            <a:xfrm rot="16200000" flipH="1" flipV="1">
              <a:off x="3131" y="-7355"/>
              <a:ext cx="5019818" cy="5036720"/>
            </a:xfrm>
            <a:prstGeom prst="rtTriangle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E597736-C478-4C26-9BAF-205FE31E977C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5217242" y="2807208"/>
            <a:ext cx="4945598" cy="1243584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5400" b="1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423084398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E739168-A5E8-443A-B392-7AD4CF8977A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1E10E1E-5268-4F03-BA64-07E19DE26739}"/>
              </a:ext>
            </a:extLst>
          </p:cNvPr>
          <p:cNvSpPr/>
          <p:nvPr/>
        </p:nvSpPr>
        <p:spPr>
          <a:xfrm flipH="1">
            <a:off x="-16297" y="0"/>
            <a:ext cx="12208298" cy="6858000"/>
          </a:xfrm>
          <a:custGeom>
            <a:avLst/>
            <a:gdLst>
              <a:gd name="connsiteX0" fmla="*/ 8574289 w 12208298"/>
              <a:gd name="connsiteY0" fmla="*/ 0 h 6858000"/>
              <a:gd name="connsiteX1" fmla="*/ 0 w 12208298"/>
              <a:gd name="connsiteY1" fmla="*/ 0 h 6858000"/>
              <a:gd name="connsiteX2" fmla="*/ 0 w 12208298"/>
              <a:gd name="connsiteY2" fmla="*/ 6858000 h 6858000"/>
              <a:gd name="connsiteX3" fmla="*/ 532109 w 12208298"/>
              <a:gd name="connsiteY3" fmla="*/ 6858000 h 6858000"/>
              <a:gd name="connsiteX4" fmla="*/ 11495317 w 12208298"/>
              <a:gd name="connsiteY4" fmla="*/ 6858000 h 6858000"/>
              <a:gd name="connsiteX5" fmla="*/ 12208298 w 12208298"/>
              <a:gd name="connsiteY5" fmla="*/ 6858000 h 6858000"/>
              <a:gd name="connsiteX6" fmla="*/ 12208298 w 12208298"/>
              <a:gd name="connsiteY6" fmla="*/ 3146781 h 6858000"/>
              <a:gd name="connsiteX7" fmla="*/ 10353284 w 12208298"/>
              <a:gd name="connsiteY7" fmla="*/ 1291767 h 6858000"/>
              <a:gd name="connsiteX8" fmla="*/ 9866056 w 12208298"/>
              <a:gd name="connsiteY8" fmla="*/ 129176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08298" h="6858000">
                <a:moveTo>
                  <a:pt x="8574289" y="0"/>
                </a:moveTo>
                <a:lnTo>
                  <a:pt x="0" y="0"/>
                </a:lnTo>
                <a:lnTo>
                  <a:pt x="0" y="6858000"/>
                </a:lnTo>
                <a:lnTo>
                  <a:pt x="532109" y="6858000"/>
                </a:lnTo>
                <a:lnTo>
                  <a:pt x="11495317" y="6858000"/>
                </a:lnTo>
                <a:lnTo>
                  <a:pt x="12208298" y="6858000"/>
                </a:lnTo>
                <a:lnTo>
                  <a:pt x="12208298" y="3146781"/>
                </a:lnTo>
                <a:lnTo>
                  <a:pt x="10353284" y="1291767"/>
                </a:lnTo>
                <a:lnTo>
                  <a:pt x="9866056" y="1291767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989C45D-BDFF-418F-BE79-03FF70015770}"/>
              </a:ext>
            </a:extLst>
          </p:cNvPr>
          <p:cNvSpPr/>
          <p:nvPr/>
        </p:nvSpPr>
        <p:spPr>
          <a:xfrm rot="5400000" flipH="1" flipV="1">
            <a:off x="2667000" y="-2667001"/>
            <a:ext cx="6858000" cy="12192002"/>
          </a:xfrm>
          <a:custGeom>
            <a:avLst/>
            <a:gdLst>
              <a:gd name="connsiteX0" fmla="*/ 6858000 w 6858000"/>
              <a:gd name="connsiteY0" fmla="*/ 3871658 h 12192002"/>
              <a:gd name="connsiteX1" fmla="*/ 6858000 w 6858000"/>
              <a:gd name="connsiteY1" fmla="*/ 12192002 h 12192002"/>
              <a:gd name="connsiteX2" fmla="*/ 5363029 w 6858000"/>
              <a:gd name="connsiteY2" fmla="*/ 12192002 h 12192002"/>
              <a:gd name="connsiteX3" fmla="*/ 5363029 w 6858000"/>
              <a:gd name="connsiteY3" fmla="*/ 12192000 h 12192002"/>
              <a:gd name="connsiteX4" fmla="*/ 0 w 6858000"/>
              <a:gd name="connsiteY4" fmla="*/ 12192000 h 12192002"/>
              <a:gd name="connsiteX5" fmla="*/ 0 w 6858000"/>
              <a:gd name="connsiteY5" fmla="*/ 0 h 12192002"/>
              <a:gd name="connsiteX6" fmla="*/ 3539398 w 6858000"/>
              <a:gd name="connsiteY6" fmla="*/ 0 h 12192002"/>
              <a:gd name="connsiteX7" fmla="*/ 5566229 w 6858000"/>
              <a:gd name="connsiteY7" fmla="*/ 2026831 h 12192002"/>
              <a:gd name="connsiteX8" fmla="*/ 5566229 w 6858000"/>
              <a:gd name="connsiteY8" fmla="*/ 2575538 h 12192002"/>
              <a:gd name="connsiteX9" fmla="*/ 6858000 w 6858000"/>
              <a:gd name="connsiteY9" fmla="*/ 3871657 h 12192002"/>
              <a:gd name="connsiteX10" fmla="*/ 5566229 w 6858000"/>
              <a:gd name="connsiteY10" fmla="*/ 3871657 h 12192002"/>
              <a:gd name="connsiteX11" fmla="*/ 5566229 w 6858000"/>
              <a:gd name="connsiteY11" fmla="*/ 3871658 h 1219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12192002">
                <a:moveTo>
                  <a:pt x="6858000" y="3871658"/>
                </a:moveTo>
                <a:lnTo>
                  <a:pt x="6858000" y="12192002"/>
                </a:lnTo>
                <a:lnTo>
                  <a:pt x="5363029" y="12192002"/>
                </a:lnTo>
                <a:lnTo>
                  <a:pt x="5363029" y="12192000"/>
                </a:lnTo>
                <a:lnTo>
                  <a:pt x="0" y="12192000"/>
                </a:lnTo>
                <a:lnTo>
                  <a:pt x="0" y="0"/>
                </a:lnTo>
                <a:lnTo>
                  <a:pt x="3539398" y="0"/>
                </a:lnTo>
                <a:lnTo>
                  <a:pt x="5566229" y="2026831"/>
                </a:lnTo>
                <a:lnTo>
                  <a:pt x="5566229" y="2575538"/>
                </a:lnTo>
                <a:lnTo>
                  <a:pt x="6858000" y="3871657"/>
                </a:lnTo>
                <a:lnTo>
                  <a:pt x="5566229" y="3871657"/>
                </a:lnTo>
                <a:lnTo>
                  <a:pt x="5566229" y="3871658"/>
                </a:lnTo>
                <a:close/>
              </a:path>
            </a:pathLst>
          </a:custGeom>
          <a:pattFill prst="wdDnDiag">
            <a:fgClr>
              <a:schemeClr val="accent1"/>
            </a:fgClr>
            <a:bgClr>
              <a:schemeClr val="accent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027A677-9ACB-4264-B148-4806678FB83F}"/>
              </a:ext>
            </a:extLst>
          </p:cNvPr>
          <p:cNvSpPr/>
          <p:nvPr/>
        </p:nvSpPr>
        <p:spPr>
          <a:xfrm rot="5400000" flipH="1" flipV="1">
            <a:off x="2667000" y="-2667001"/>
            <a:ext cx="6858000" cy="12192002"/>
          </a:xfrm>
          <a:custGeom>
            <a:avLst/>
            <a:gdLst>
              <a:gd name="connsiteX0" fmla="*/ 6858000 w 6858000"/>
              <a:gd name="connsiteY0" fmla="*/ 3871658 h 12192002"/>
              <a:gd name="connsiteX1" fmla="*/ 6858000 w 6858000"/>
              <a:gd name="connsiteY1" fmla="*/ 12192002 h 12192002"/>
              <a:gd name="connsiteX2" fmla="*/ 5363029 w 6858000"/>
              <a:gd name="connsiteY2" fmla="*/ 12192002 h 12192002"/>
              <a:gd name="connsiteX3" fmla="*/ 5363029 w 6858000"/>
              <a:gd name="connsiteY3" fmla="*/ 12192000 h 12192002"/>
              <a:gd name="connsiteX4" fmla="*/ 0 w 6858000"/>
              <a:gd name="connsiteY4" fmla="*/ 12192000 h 12192002"/>
              <a:gd name="connsiteX5" fmla="*/ 0 w 6858000"/>
              <a:gd name="connsiteY5" fmla="*/ 0 h 12192002"/>
              <a:gd name="connsiteX6" fmla="*/ 3539398 w 6858000"/>
              <a:gd name="connsiteY6" fmla="*/ 0 h 12192002"/>
              <a:gd name="connsiteX7" fmla="*/ 5566229 w 6858000"/>
              <a:gd name="connsiteY7" fmla="*/ 2026831 h 12192002"/>
              <a:gd name="connsiteX8" fmla="*/ 5566229 w 6858000"/>
              <a:gd name="connsiteY8" fmla="*/ 2575538 h 12192002"/>
              <a:gd name="connsiteX9" fmla="*/ 6858000 w 6858000"/>
              <a:gd name="connsiteY9" fmla="*/ 3871657 h 12192002"/>
              <a:gd name="connsiteX10" fmla="*/ 5566229 w 6858000"/>
              <a:gd name="connsiteY10" fmla="*/ 3871657 h 12192002"/>
              <a:gd name="connsiteX11" fmla="*/ 5566229 w 6858000"/>
              <a:gd name="connsiteY11" fmla="*/ 3871658 h 1219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12192002">
                <a:moveTo>
                  <a:pt x="6858000" y="3871658"/>
                </a:moveTo>
                <a:lnTo>
                  <a:pt x="6858000" y="12192002"/>
                </a:lnTo>
                <a:lnTo>
                  <a:pt x="5363029" y="12192002"/>
                </a:lnTo>
                <a:lnTo>
                  <a:pt x="5363029" y="12192000"/>
                </a:lnTo>
                <a:lnTo>
                  <a:pt x="0" y="12192000"/>
                </a:lnTo>
                <a:lnTo>
                  <a:pt x="0" y="0"/>
                </a:lnTo>
                <a:lnTo>
                  <a:pt x="3539398" y="0"/>
                </a:lnTo>
                <a:lnTo>
                  <a:pt x="5566229" y="2026831"/>
                </a:lnTo>
                <a:lnTo>
                  <a:pt x="5566229" y="2575538"/>
                </a:lnTo>
                <a:lnTo>
                  <a:pt x="6858000" y="3871657"/>
                </a:lnTo>
                <a:lnTo>
                  <a:pt x="5566229" y="3871657"/>
                </a:lnTo>
                <a:lnTo>
                  <a:pt x="5566229" y="3871658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97736-C478-4C26-9BAF-205FE31E977C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360242" y="3429000"/>
            <a:ext cx="4945598" cy="1243584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5400" b="1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Thank You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C024DCDB-C6BF-455E-AAB8-EAF9DAB302A1}"/>
              </a:ext>
            </a:extLst>
          </p:cNvPr>
          <p:cNvSpPr/>
          <p:nvPr userDrawn="1"/>
        </p:nvSpPr>
        <p:spPr>
          <a:xfrm rot="13500000">
            <a:off x="-729899" y="-1215856"/>
            <a:ext cx="6043521" cy="8427077"/>
          </a:xfrm>
          <a:custGeom>
            <a:avLst/>
            <a:gdLst>
              <a:gd name="connsiteX0" fmla="*/ 6043521 w 6043521"/>
              <a:gd name="connsiteY0" fmla="*/ 4267535 h 8427077"/>
              <a:gd name="connsiteX1" fmla="*/ 1883979 w 6043521"/>
              <a:gd name="connsiteY1" fmla="*/ 8427077 h 8427077"/>
              <a:gd name="connsiteX2" fmla="*/ 0 w 6043521"/>
              <a:gd name="connsiteY2" fmla="*/ 8427077 h 8427077"/>
              <a:gd name="connsiteX3" fmla="*/ 0 w 6043521"/>
              <a:gd name="connsiteY3" fmla="*/ 1775986 h 8427077"/>
              <a:gd name="connsiteX4" fmla="*/ 1775985 w 6043521"/>
              <a:gd name="connsiteY4" fmla="*/ 0 h 8427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3521" h="8427077">
                <a:moveTo>
                  <a:pt x="6043521" y="4267535"/>
                </a:moveTo>
                <a:lnTo>
                  <a:pt x="1883979" y="8427077"/>
                </a:lnTo>
                <a:lnTo>
                  <a:pt x="0" y="8427077"/>
                </a:lnTo>
                <a:lnTo>
                  <a:pt x="0" y="1775986"/>
                </a:lnTo>
                <a:lnTo>
                  <a:pt x="1775985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26AFB47A-5D51-4F9C-B01B-977CE5E3C093}"/>
              </a:ext>
            </a:extLst>
          </p:cNvPr>
          <p:cNvSpPr/>
          <p:nvPr userDrawn="1"/>
        </p:nvSpPr>
        <p:spPr>
          <a:xfrm rot="13500000">
            <a:off x="-1145231" y="-2123853"/>
            <a:ext cx="6043521" cy="9008880"/>
          </a:xfrm>
          <a:custGeom>
            <a:avLst/>
            <a:gdLst>
              <a:gd name="connsiteX0" fmla="*/ 6043521 w 6043521"/>
              <a:gd name="connsiteY0" fmla="*/ 4849338 h 9008880"/>
              <a:gd name="connsiteX1" fmla="*/ 1883979 w 6043521"/>
              <a:gd name="connsiteY1" fmla="*/ 9008880 h 9008880"/>
              <a:gd name="connsiteX2" fmla="*/ 0 w 6043521"/>
              <a:gd name="connsiteY2" fmla="*/ 9008880 h 9008880"/>
              <a:gd name="connsiteX3" fmla="*/ 0 w 6043521"/>
              <a:gd name="connsiteY3" fmla="*/ 1194182 h 9008880"/>
              <a:gd name="connsiteX4" fmla="*/ 1194182 w 6043521"/>
              <a:gd name="connsiteY4" fmla="*/ 0 h 9008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3521" h="9008880">
                <a:moveTo>
                  <a:pt x="6043521" y="4849338"/>
                </a:moveTo>
                <a:lnTo>
                  <a:pt x="1883979" y="9008880"/>
                </a:lnTo>
                <a:lnTo>
                  <a:pt x="0" y="9008880"/>
                </a:lnTo>
                <a:lnTo>
                  <a:pt x="0" y="1194182"/>
                </a:lnTo>
                <a:lnTo>
                  <a:pt x="1194182" y="0"/>
                </a:lnTo>
                <a:close/>
              </a:path>
            </a:pathLst>
          </a:custGeom>
          <a:pattFill prst="wdDnDiag">
            <a:fgClr>
              <a:schemeClr val="accent1">
                <a:lumMod val="60000"/>
                <a:lumOff val="40000"/>
              </a:schemeClr>
            </a:fgClr>
            <a:bgClr>
              <a:schemeClr val="accent2">
                <a:lumMod val="50000"/>
              </a:schemeClr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6997A4FF-7390-4173-8ACD-6CF7145AACEC}"/>
              </a:ext>
            </a:extLst>
          </p:cNvPr>
          <p:cNvSpPr/>
          <p:nvPr userDrawn="1"/>
        </p:nvSpPr>
        <p:spPr>
          <a:xfrm rot="18900000" flipH="1">
            <a:off x="-2681153" y="-465959"/>
            <a:ext cx="8639119" cy="5739762"/>
          </a:xfrm>
          <a:custGeom>
            <a:avLst/>
            <a:gdLst>
              <a:gd name="connsiteX0" fmla="*/ 3789781 w 8639119"/>
              <a:gd name="connsiteY0" fmla="*/ 0 h 5739762"/>
              <a:gd name="connsiteX1" fmla="*/ 0 w 8639119"/>
              <a:gd name="connsiteY1" fmla="*/ 3789782 h 5739762"/>
              <a:gd name="connsiteX2" fmla="*/ 0 w 8639119"/>
              <a:gd name="connsiteY2" fmla="*/ 5739761 h 5739762"/>
              <a:gd name="connsiteX3" fmla="*/ 7748695 w 8639119"/>
              <a:gd name="connsiteY3" fmla="*/ 5739762 h 5739762"/>
              <a:gd name="connsiteX4" fmla="*/ 8639119 w 8639119"/>
              <a:gd name="connsiteY4" fmla="*/ 4849338 h 5739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39119" h="5739762">
                <a:moveTo>
                  <a:pt x="3789781" y="0"/>
                </a:moveTo>
                <a:lnTo>
                  <a:pt x="0" y="3789782"/>
                </a:lnTo>
                <a:lnTo>
                  <a:pt x="0" y="5739761"/>
                </a:lnTo>
                <a:lnTo>
                  <a:pt x="7748695" y="5739762"/>
                </a:lnTo>
                <a:lnTo>
                  <a:pt x="8639119" y="4849338"/>
                </a:lnTo>
                <a:close/>
              </a:path>
            </a:pathLst>
          </a:custGeom>
          <a:solidFill>
            <a:schemeClr val="accent1">
              <a:lumMod val="50000"/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631273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14E79CE3-6B36-4090-99A1-F1D0E79B42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720000">
            <a:off x="8126323" y="5127866"/>
            <a:ext cx="3963590" cy="858767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</a:t>
            </a:r>
          </a:p>
        </p:txBody>
      </p:sp>
      <p:sp>
        <p:nvSpPr>
          <p:cNvPr id="42" name="Picture Placeholder 26">
            <a:extLst>
              <a:ext uri="{FF2B5EF4-FFF2-40B4-BE49-F238E27FC236}">
                <a16:creationId xmlns:a16="http://schemas.microsoft.com/office/drawing/2014/main" id="{C109A47C-99A8-42F1-AF6B-F5CB08E6BC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" y="1115082"/>
            <a:ext cx="6230657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7262451" y="2726139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720000">
            <a:off x="9571721" y="580664"/>
            <a:ext cx="1391775" cy="858837"/>
          </a:xfrm>
        </p:spPr>
        <p:txBody>
          <a:bodyPr>
            <a:norm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MONTH</a:t>
            </a:r>
            <a:br>
              <a:rPr lang="en-US" noProof="0"/>
            </a:br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3571777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8500C30-FF27-4A5C-AA4F-B1D5C57A0F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14240" y="793217"/>
            <a:ext cx="887776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9944824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c 16">
            <a:extLst>
              <a:ext uri="{FF2B5EF4-FFF2-40B4-BE49-F238E27FC236}">
                <a16:creationId xmlns:a16="http://schemas.microsoft.com/office/drawing/2014/main" id="{AD638337-297E-49B3-AE0F-B36EC9D01661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442380"/>
            <a:ext cx="3913632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74E08599-4D6A-4CDA-9228-3DBD31E1E64D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548D0821-4E36-47CF-A7AC-8FB339F5F24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46111" y="974881"/>
            <a:ext cx="3933620" cy="734415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1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8041375-FFF3-48A5-8985-52AD4D496A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249488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 b="0"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grpSp>
        <p:nvGrpSpPr>
          <p:cNvPr id="19" name="Graphic 17">
            <a:extLst>
              <a:ext uri="{FF2B5EF4-FFF2-40B4-BE49-F238E27FC236}">
                <a16:creationId xmlns:a16="http://schemas.microsoft.com/office/drawing/2014/main" id="{1CF7F5A7-666B-4C97-8F1C-0930361F612E}"/>
              </a:ext>
            </a:extLst>
          </p:cNvPr>
          <p:cNvGrpSpPr/>
          <p:nvPr/>
        </p:nvGrpSpPr>
        <p:grpSpPr>
          <a:xfrm>
            <a:off x="5530724" y="0"/>
            <a:ext cx="6340653" cy="6429600"/>
            <a:chOff x="5530724" y="0"/>
            <a:chExt cx="6340653" cy="64296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76641E2E-882B-485E-AD7C-2BC054BEA5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720000">
            <a:off x="6384187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9276475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16">
            <a:extLst>
              <a:ext uri="{FF2B5EF4-FFF2-40B4-BE49-F238E27FC236}">
                <a16:creationId xmlns:a16="http://schemas.microsoft.com/office/drawing/2014/main" id="{AD4D64B1-E729-4A4C-8FF7-134EACCE9ED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7668185-4891-4CEF-B849-B73B1AD90FD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3C1BE6-5446-49A0-9C65-D92077D0E911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7C1B33-ECEC-4E34-B218-27830F70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31CE7A-B999-4982-BCDD-EEC4E9A2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317B1B-B559-4F47-A9AB-834EB93A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3F3C396-D7E8-4134-99CB-83AC5015781D}"/>
              </a:ext>
            </a:extLst>
          </p:cNvPr>
          <p:cNvGrpSpPr/>
          <p:nvPr userDrawn="1"/>
        </p:nvGrpSpPr>
        <p:grpSpPr>
          <a:xfrm flipH="1">
            <a:off x="7321677" y="587196"/>
            <a:ext cx="4885313" cy="1632656"/>
            <a:chOff x="-26126" y="587196"/>
            <a:chExt cx="4885313" cy="1632656"/>
          </a:xfrm>
        </p:grpSpPr>
        <p:sp>
          <p:nvSpPr>
            <p:cNvPr id="11" name="Graphic 23">
              <a:extLst>
                <a:ext uri="{FF2B5EF4-FFF2-40B4-BE49-F238E27FC236}">
                  <a16:creationId xmlns:a16="http://schemas.microsoft.com/office/drawing/2014/main" id="{545A4C09-DA17-4F53-9893-7152B53CD712}"/>
                </a:ext>
              </a:extLst>
            </p:cNvPr>
            <p:cNvSpPr/>
            <p:nvPr userDrawn="1"/>
          </p:nvSpPr>
          <p:spPr>
            <a:xfrm>
              <a:off x="-24517" y="970945"/>
              <a:ext cx="4593600" cy="1238400"/>
            </a:xfrm>
            <a:custGeom>
              <a:avLst/>
              <a:gdLst>
                <a:gd name="connsiteX0" fmla="*/ 3451384 w 3457575"/>
                <a:gd name="connsiteY0" fmla="*/ 842439 h 942975"/>
                <a:gd name="connsiteX1" fmla="*/ 3367564 w 3457575"/>
                <a:gd name="connsiteY1" fmla="*/ 44244 h 942975"/>
                <a:gd name="connsiteX2" fmla="*/ 7144 w 3457575"/>
                <a:gd name="connsiteY2" fmla="*/ 129969 h 942975"/>
                <a:gd name="connsiteX3" fmla="*/ 7144 w 3457575"/>
                <a:gd name="connsiteY3" fmla="*/ 936736 h 942975"/>
                <a:gd name="connsiteX4" fmla="*/ 3451384 w 3457575"/>
                <a:gd name="connsiteY4" fmla="*/ 842439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7575" h="942975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10000"/>
                  </a:schemeClr>
                </a:gs>
                <a:gs pos="88000">
                  <a:schemeClr val="accent2">
                    <a:alpha val="50000"/>
                  </a:scheme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2" name="Graphic 6">
              <a:extLst>
                <a:ext uri="{FF2B5EF4-FFF2-40B4-BE49-F238E27FC236}">
                  <a16:creationId xmlns:a16="http://schemas.microsoft.com/office/drawing/2014/main" id="{2D92C53E-EB06-4CBC-A335-BC3156E96896}"/>
                </a:ext>
              </a:extLst>
            </p:cNvPr>
            <p:cNvSpPr/>
            <p:nvPr userDrawn="1"/>
          </p:nvSpPr>
          <p:spPr>
            <a:xfrm>
              <a:off x="-26126" y="587196"/>
              <a:ext cx="4885313" cy="1632656"/>
            </a:xfrm>
            <a:custGeom>
              <a:avLst/>
              <a:gdLst>
                <a:gd name="connsiteX0" fmla="*/ 12607 w 4885312"/>
                <a:gd name="connsiteY0" fmla="*/ 1627544 h 1632656"/>
                <a:gd name="connsiteX1" fmla="*/ 4876404 w 4885312"/>
                <a:gd name="connsiteY1" fmla="*/ 1073201 h 1632656"/>
                <a:gd name="connsiteX2" fmla="*/ 4765029 w 4885312"/>
                <a:gd name="connsiteY2" fmla="*/ 12607 h 1632656"/>
                <a:gd name="connsiteX3" fmla="*/ 12607 w 4885312"/>
                <a:gd name="connsiteY3" fmla="*/ 554294 h 163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5312" h="1632656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  <a:tileRect/>
            </a:gradFill>
            <a:ln w="126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D3A443B5-C60C-4149-99AA-5309F8B41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7354844" y="895259"/>
            <a:ext cx="4735459" cy="101258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2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901BA76-252C-47D8-A48A-ECBA799BFC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79053" y="2442380"/>
            <a:ext cx="3913632" cy="804672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9D30E37C-4282-4FD1-9238-5F541F189E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32841" y="3401290"/>
            <a:ext cx="4347933" cy="69329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2"/>
              </a:buClr>
              <a:buNone/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2B21A588-9CF1-4122-959A-D1A3DA672B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32841" y="4200309"/>
            <a:ext cx="4347933" cy="1408743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grpSp>
        <p:nvGrpSpPr>
          <p:cNvPr id="22" name="Graphic 20">
            <a:extLst>
              <a:ext uri="{FF2B5EF4-FFF2-40B4-BE49-F238E27FC236}">
                <a16:creationId xmlns:a16="http://schemas.microsoft.com/office/drawing/2014/main" id="{15D5C0A2-3C70-442D-AAF6-E16ADACDBF4F}"/>
              </a:ext>
            </a:extLst>
          </p:cNvPr>
          <p:cNvGrpSpPr/>
          <p:nvPr/>
        </p:nvGrpSpPr>
        <p:grpSpPr>
          <a:xfrm>
            <a:off x="-12667" y="-12667"/>
            <a:ext cx="6418971" cy="6160919"/>
            <a:chOff x="-12667" y="-12667"/>
            <a:chExt cx="6418971" cy="6160919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BA690C0-CF33-41CB-B76C-FC462F39BB66}"/>
                </a:ext>
              </a:extLst>
            </p:cNvPr>
            <p:cNvSpPr/>
            <p:nvPr/>
          </p:nvSpPr>
          <p:spPr>
            <a:xfrm>
              <a:off x="0" y="4388743"/>
              <a:ext cx="6396137" cy="1759509"/>
            </a:xfrm>
            <a:custGeom>
              <a:avLst/>
              <a:gdLst>
                <a:gd name="connsiteX0" fmla="*/ 6346644 w 6418971"/>
                <a:gd name="connsiteY0" fmla="*/ 12667 h 1776000"/>
                <a:gd name="connsiteX1" fmla="*/ 12667 w 6418971"/>
                <a:gd name="connsiteY1" fmla="*/ 456667 h 1776000"/>
                <a:gd name="connsiteX2" fmla="*/ 12667 w 6418971"/>
                <a:gd name="connsiteY2" fmla="*/ 1772176 h 1776000"/>
                <a:gd name="connsiteX3" fmla="*/ 6408804 w 6418971"/>
                <a:gd name="connsiteY3" fmla="*/ 909547 h 1776000"/>
                <a:gd name="connsiteX4" fmla="*/ 6346644 w 6418971"/>
                <a:gd name="connsiteY4" fmla="*/ 12667 h 1776000"/>
                <a:gd name="connsiteX0" fmla="*/ 6333977 w 6396137"/>
                <a:gd name="connsiteY0" fmla="*/ 0 h 1759509"/>
                <a:gd name="connsiteX1" fmla="*/ 0 w 6396137"/>
                <a:gd name="connsiteY1" fmla="*/ 444000 h 1759509"/>
                <a:gd name="connsiteX2" fmla="*/ 0 w 6396137"/>
                <a:gd name="connsiteY2" fmla="*/ 1759509 h 1759509"/>
                <a:gd name="connsiteX3" fmla="*/ 6396137 w 6396137"/>
                <a:gd name="connsiteY3" fmla="*/ 834832 h 1759509"/>
                <a:gd name="connsiteX4" fmla="*/ 6333977 w 6396137"/>
                <a:gd name="connsiteY4" fmla="*/ 0 h 175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6137" h="1759509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0"/>
                  </a:schemeClr>
                </a:gs>
                <a:gs pos="100000">
                  <a:schemeClr val="accent5">
                    <a:alpha val="6000"/>
                  </a:schemeClr>
                </a:gs>
              </a:gsLst>
              <a:lin ang="10800000" scaled="1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D855DB-2DC5-479D-94A0-542899B6911B}"/>
                </a:ext>
              </a:extLst>
            </p:cNvPr>
            <p:cNvSpPr/>
            <p:nvPr/>
          </p:nvSpPr>
          <p:spPr>
            <a:xfrm>
              <a:off x="-12667" y="-12667"/>
              <a:ext cx="6418971" cy="5683200"/>
            </a:xfrm>
            <a:custGeom>
              <a:avLst/>
              <a:gdLst>
                <a:gd name="connsiteX0" fmla="*/ 12667 w 6418971"/>
                <a:gd name="connsiteY0" fmla="*/ 5681913 h 5683200"/>
                <a:gd name="connsiteX1" fmla="*/ 6408804 w 6418971"/>
                <a:gd name="connsiteY1" fmla="*/ 5234107 h 5683200"/>
                <a:gd name="connsiteX2" fmla="*/ 6043456 w 6418971"/>
                <a:gd name="connsiteY2" fmla="*/ 12667 h 5683200"/>
                <a:gd name="connsiteX3" fmla="*/ 12667 w 6418971"/>
                <a:gd name="connsiteY3" fmla="*/ 12667 h 568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8971" h="568320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840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2DADFD8-5DEE-449A-A576-39F98BB2A88B}"/>
                </a:ext>
              </a:extLst>
            </p:cNvPr>
            <p:cNvSpPr/>
            <p:nvPr/>
          </p:nvSpPr>
          <p:spPr>
            <a:xfrm>
              <a:off x="-12667" y="-12667"/>
              <a:ext cx="6114514" cy="5404114"/>
            </a:xfrm>
            <a:custGeom>
              <a:avLst/>
              <a:gdLst>
                <a:gd name="connsiteX0" fmla="*/ 6080244 w 6114514"/>
                <a:gd name="connsiteY0" fmla="*/ 4942336 h 5404114"/>
                <a:gd name="connsiteX1" fmla="*/ 12667 w 6114514"/>
                <a:gd name="connsiteY1" fmla="*/ 5367307 h 5404114"/>
                <a:gd name="connsiteX2" fmla="*/ 12667 w 6114514"/>
                <a:gd name="connsiteY2" fmla="*/ 5392679 h 5404114"/>
                <a:gd name="connsiteX3" fmla="*/ 6095467 w 6114514"/>
                <a:gd name="connsiteY3" fmla="*/ 4966439 h 5404114"/>
                <a:gd name="connsiteX4" fmla="*/ 6108153 w 6114514"/>
                <a:gd name="connsiteY4" fmla="*/ 4966439 h 5404114"/>
                <a:gd name="connsiteX5" fmla="*/ 5761833 w 6114514"/>
                <a:gd name="connsiteY5" fmla="*/ 12667 h 5404114"/>
                <a:gd name="connsiteX6" fmla="*/ 5736462 w 6114514"/>
                <a:gd name="connsiteY6" fmla="*/ 12667 h 540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4514" h="5404114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BBA8375B-3CE5-468D-91DF-8151963A95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694" y="0"/>
            <a:ext cx="6065966" cy="5355825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966" h="5408602">
                <a:moveTo>
                  <a:pt x="693" y="5408602"/>
                </a:moveTo>
                <a:cubicBezTo>
                  <a:pt x="4546" y="3609465"/>
                  <a:pt x="-2683" y="1799137"/>
                  <a:pt x="1170" y="0"/>
                </a:cubicBezTo>
                <a:lnTo>
                  <a:pt x="5725098" y="841"/>
                </a:lnTo>
                <a:lnTo>
                  <a:pt x="6065966" y="4979386"/>
                </a:lnTo>
                <a:lnTo>
                  <a:pt x="693" y="5408602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2806618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aphic 16">
            <a:extLst>
              <a:ext uri="{FF2B5EF4-FFF2-40B4-BE49-F238E27FC236}">
                <a16:creationId xmlns:a16="http://schemas.microsoft.com/office/drawing/2014/main" id="{6E486D59-536F-433A-BA1F-E5D8171D28EE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58001F8-106A-42FB-834D-9A42C409CE0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2C44DFF-8C15-44EB-9668-D72BDBCAC7EB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EAA8A-68C1-422B-827F-B9BB0A5DBA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2739" y="2647949"/>
            <a:ext cx="459360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EF9F20-7EC3-4301-8D75-2F88B498A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0139" y="3248025"/>
            <a:ext cx="4573338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1F359F-D118-4F66-A9AB-3A95DC28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8CC05F-AFDC-44E7-8014-867EBAC6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69BE7BF4-3069-409E-BFA9-64375BC3D04B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F3C766CD-B979-4D7C-8A2C-417E79767E3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0447CE-8352-418F-9BA9-B6C2160B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0561" y="849316"/>
            <a:ext cx="3923299" cy="10424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Comparison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440566B-A9B8-43D7-AF31-EC51D5850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07364" y="2647949"/>
            <a:ext cx="507601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159211AA-05DE-48A1-97CC-3BE597E7149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07363" y="3248025"/>
            <a:ext cx="5073411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9FCC9E8-58D0-4280-842F-285B2710BA1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676900" y="1374622"/>
            <a:ext cx="5202936" cy="1115568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313A844-31D3-4D0D-8043-C498865AF65B}"/>
              </a:ext>
            </a:extLst>
          </p:cNvPr>
          <p:cNvSpPr/>
          <p:nvPr/>
        </p:nvSpPr>
        <p:spPr>
          <a:xfrm>
            <a:off x="4200902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948DAA4-D083-418A-B253-F1F56A7613B3}"/>
              </a:ext>
            </a:extLst>
          </p:cNvPr>
          <p:cNvSpPr/>
          <p:nvPr/>
        </p:nvSpPr>
        <p:spPr>
          <a:xfrm>
            <a:off x="4406705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942347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Chart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755778"/>
            <a:ext cx="2724912" cy="226771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3" name="Chart Placeholder 21">
            <a:extLst>
              <a:ext uri="{FF2B5EF4-FFF2-40B4-BE49-F238E27FC236}">
                <a16:creationId xmlns:a16="http://schemas.microsoft.com/office/drawing/2014/main" id="{DD959D31-8095-4F0E-8AA3-33ABE262D13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0206948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Table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3314576"/>
            <a:ext cx="3200400" cy="170078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able Placeholder 14">
            <a:extLst>
              <a:ext uri="{FF2B5EF4-FFF2-40B4-BE49-F238E27FC236}">
                <a16:creationId xmlns:a16="http://schemas.microsoft.com/office/drawing/2014/main" id="{7658F6E5-229A-4857-8140-782AA94211B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table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FB4E85B-0FE6-4367-8B3F-4F3B5621BF3B}"/>
              </a:ext>
            </a:extLst>
          </p:cNvPr>
          <p:cNvSpPr/>
          <p:nvPr/>
        </p:nvSpPr>
        <p:spPr>
          <a:xfrm>
            <a:off x="2641930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AC08F80-E4EE-498F-927C-7F97FBA89C96}"/>
              </a:ext>
            </a:extLst>
          </p:cNvPr>
          <p:cNvSpPr/>
          <p:nvPr/>
        </p:nvSpPr>
        <p:spPr>
          <a:xfrm>
            <a:off x="2847733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76814" t="10702" r="6336" b="-114608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13983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E8F86-5B3D-41BC-90DD-00AD5FFAA4F9}" type="datetimeFigureOut">
              <a:rPr lang="en-029" smtClean="0"/>
              <a:t>09/06/2021</a:t>
            </a:fld>
            <a:endParaRPr lang="en-029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29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A336A-2A65-4E8C-876C-E0DBF0E419BC}" type="slidenum">
              <a:rPr lang="en-029" smtClean="0"/>
              <a:t>‹#›</a:t>
            </a:fld>
            <a:endParaRPr lang="en-029"/>
          </a:p>
        </p:txBody>
      </p:sp>
    </p:spTree>
    <p:extLst>
      <p:ext uri="{BB962C8B-B14F-4D97-AF65-F5344CB8AC3E}">
        <p14:creationId xmlns:p14="http://schemas.microsoft.com/office/powerpoint/2010/main" val="408747516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16">
            <a:extLst>
              <a:ext uri="{FF2B5EF4-FFF2-40B4-BE49-F238E27FC236}">
                <a16:creationId xmlns:a16="http://schemas.microsoft.com/office/drawing/2014/main" id="{A6C11E25-2AF0-4EBF-905C-81BDCFB5E4C8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D892266-5EB4-4DE9-BB23-F21047C71611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DD8BBD5-9B7C-4CF3-9606-41DC9C0151B9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97017C-1C1C-4B7D-A1F6-792FC58C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7CDBA-2DF6-4122-86A8-F7C1A644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9" name="Graphic 4">
            <a:extLst>
              <a:ext uri="{FF2B5EF4-FFF2-40B4-BE49-F238E27FC236}">
                <a16:creationId xmlns:a16="http://schemas.microsoft.com/office/drawing/2014/main" id="{EA075FD4-B92A-4706-AF9F-516E4D97661A}"/>
              </a:ext>
            </a:extLst>
          </p:cNvPr>
          <p:cNvGrpSpPr/>
          <p:nvPr/>
        </p:nvGrpSpPr>
        <p:grpSpPr>
          <a:xfrm>
            <a:off x="3101009" y="-12694"/>
            <a:ext cx="9094808" cy="5689901"/>
            <a:chOff x="227974" y="-12694"/>
            <a:chExt cx="11967843" cy="5689901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C47232B-AA36-4054-91B9-8A58B1EB5A7C}"/>
                </a:ext>
              </a:extLst>
            </p:cNvPr>
            <p:cNvSpPr/>
            <p:nvPr/>
          </p:nvSpPr>
          <p:spPr>
            <a:xfrm>
              <a:off x="227974" y="-12694"/>
              <a:ext cx="2146414" cy="5677200"/>
            </a:xfrm>
            <a:custGeom>
              <a:avLst/>
              <a:gdLst>
                <a:gd name="connsiteX0" fmla="*/ 1684102 w 2146413"/>
                <a:gd name="connsiteY0" fmla="*/ 12694 h 5677200"/>
                <a:gd name="connsiteX1" fmla="*/ 12694 w 2146413"/>
                <a:gd name="connsiteY1" fmla="*/ 508020 h 5677200"/>
                <a:gd name="connsiteX2" fmla="*/ 1184966 w 2146413"/>
                <a:gd name="connsiteY2" fmla="*/ 5677194 h 5677200"/>
                <a:gd name="connsiteX3" fmla="*/ 2136246 w 2146413"/>
                <a:gd name="connsiteY3" fmla="*/ 5494304 h 5677200"/>
                <a:gd name="connsiteX4" fmla="*/ 1945736 w 2146413"/>
                <a:gd name="connsiteY4" fmla="*/ 12694 h 5677200"/>
                <a:gd name="connsiteX5" fmla="*/ 1684102 w 2146413"/>
                <a:gd name="connsiteY5" fmla="*/ 12694 h 567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6413" h="5677200">
                  <a:moveTo>
                    <a:pt x="1684102" y="12694"/>
                  </a:moveTo>
                  <a:cubicBezTo>
                    <a:pt x="1158295" y="151131"/>
                    <a:pt x="12694" y="508020"/>
                    <a:pt x="12694" y="508020"/>
                  </a:cubicBezTo>
                  <a:cubicBezTo>
                    <a:pt x="12694" y="508020"/>
                    <a:pt x="764574" y="1905094"/>
                    <a:pt x="1184966" y="5677194"/>
                  </a:cubicBezTo>
                  <a:cubicBezTo>
                    <a:pt x="1404688" y="5606070"/>
                    <a:pt x="2136246" y="5494304"/>
                    <a:pt x="2136246" y="5494304"/>
                  </a:cubicBezTo>
                  <a:cubicBezTo>
                    <a:pt x="2136246" y="5494304"/>
                    <a:pt x="1963517" y="568983"/>
                    <a:pt x="1945736" y="12694"/>
                  </a:cubicBezTo>
                  <a:lnTo>
                    <a:pt x="1684102" y="12694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accent5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10FD2C3-F226-42E6-A01E-50BAFB037D89}"/>
                </a:ext>
              </a:extLst>
            </p:cNvPr>
            <p:cNvSpPr/>
            <p:nvPr/>
          </p:nvSpPr>
          <p:spPr>
            <a:xfrm>
              <a:off x="866818" y="-12694"/>
              <a:ext cx="11328999" cy="5689901"/>
            </a:xfrm>
            <a:custGeom>
              <a:avLst/>
              <a:gdLst>
                <a:gd name="connsiteX0" fmla="*/ 11322642 w 11328999"/>
                <a:gd name="connsiteY0" fmla="*/ 4653519 h 5689900"/>
                <a:gd name="connsiteX1" fmla="*/ 11322642 w 11328999"/>
                <a:gd name="connsiteY1" fmla="*/ 12694 h 5689900"/>
                <a:gd name="connsiteX2" fmla="*/ 12694 w 11328999"/>
                <a:gd name="connsiteY2" fmla="*/ 12694 h 5689900"/>
                <a:gd name="connsiteX3" fmla="*/ 560093 w 11328999"/>
                <a:gd name="connsiteY3" fmla="*/ 5689894 h 568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8999" h="5689900">
                  <a:moveTo>
                    <a:pt x="11322642" y="4653519"/>
                  </a:moveTo>
                  <a:lnTo>
                    <a:pt x="11322642" y="12694"/>
                  </a:lnTo>
                  <a:lnTo>
                    <a:pt x="12694" y="12694"/>
                  </a:lnTo>
                  <a:lnTo>
                    <a:pt x="560093" y="568989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326E1C1-191D-4CBC-9151-C6FB8AFCA679}"/>
                </a:ext>
              </a:extLst>
            </p:cNvPr>
            <p:cNvSpPr/>
            <p:nvPr/>
          </p:nvSpPr>
          <p:spPr>
            <a:xfrm>
              <a:off x="1152583" y="-12694"/>
              <a:ext cx="11036884" cy="5410486"/>
            </a:xfrm>
            <a:custGeom>
              <a:avLst/>
              <a:gdLst>
                <a:gd name="connsiteX0" fmla="*/ 11036877 w 11036883"/>
                <a:gd name="connsiteY0" fmla="*/ 4372834 h 5410485"/>
                <a:gd name="connsiteX1" fmla="*/ 555013 w 11036883"/>
                <a:gd name="connsiteY1" fmla="*/ 5382538 h 5410485"/>
                <a:gd name="connsiteX2" fmla="*/ 38095 w 11036883"/>
                <a:gd name="connsiteY2" fmla="*/ 12694 h 5410485"/>
                <a:gd name="connsiteX3" fmla="*/ 12694 w 11036883"/>
                <a:gd name="connsiteY3" fmla="*/ 12694 h 5410485"/>
                <a:gd name="connsiteX4" fmla="*/ 530881 w 11036883"/>
                <a:gd name="connsiteY4" fmla="*/ 5396509 h 5410485"/>
                <a:gd name="connsiteX5" fmla="*/ 532151 w 11036883"/>
                <a:gd name="connsiteY5" fmla="*/ 5409209 h 5410485"/>
                <a:gd name="connsiteX6" fmla="*/ 11036877 w 11036883"/>
                <a:gd name="connsiteY6" fmla="*/ 4398236 h 541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36883" h="5410485">
                  <a:moveTo>
                    <a:pt x="11036877" y="4372834"/>
                  </a:moveTo>
                  <a:lnTo>
                    <a:pt x="555013" y="5382538"/>
                  </a:lnTo>
                  <a:lnTo>
                    <a:pt x="38095" y="12694"/>
                  </a:lnTo>
                  <a:lnTo>
                    <a:pt x="12694" y="12694"/>
                  </a:lnTo>
                  <a:lnTo>
                    <a:pt x="530881" y="5396509"/>
                  </a:lnTo>
                  <a:lnTo>
                    <a:pt x="532151" y="5409209"/>
                  </a:lnTo>
                  <a:lnTo>
                    <a:pt x="11036877" y="4398236"/>
                  </a:lnTo>
                  <a:close/>
                </a:path>
              </a:pathLst>
            </a:custGeom>
            <a:solidFill>
              <a:schemeClr val="bg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68D53E4-BBD0-4F2E-B5E9-1CDB627A84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94969" y="2282951"/>
            <a:ext cx="3055579" cy="340271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108000" rIns="108000" bIns="108000" rtlCol="0" anchor="ctr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lang="en-US" sz="2000" b="1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/>
              <a:t>EDIT MASTER TEXT STYLES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9B40841-64AD-4F36-A387-1216248472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03978" y="1"/>
            <a:ext cx="8495014" cy="5685664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Title 22">
            <a:extLst>
              <a:ext uri="{FF2B5EF4-FFF2-40B4-BE49-F238E27FC236}">
                <a16:creationId xmlns:a16="http://schemas.microsoft.com/office/drawing/2014/main" id="{A7AAB7EE-08F8-4859-95A3-BAB2909A0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-61166" y="919125"/>
            <a:ext cx="3890555" cy="1091949"/>
          </a:xfrm>
          <a:custGeom>
            <a:avLst/>
            <a:gdLst>
              <a:gd name="connsiteX0" fmla="*/ 0 w 4011780"/>
              <a:gd name="connsiteY0" fmla="*/ 916770 h 916770"/>
              <a:gd name="connsiteX1" fmla="*/ 229193 w 4011780"/>
              <a:gd name="connsiteY1" fmla="*/ 0 h 916770"/>
              <a:gd name="connsiteX2" fmla="*/ 3782588 w 4011780"/>
              <a:gd name="connsiteY2" fmla="*/ 0 h 916770"/>
              <a:gd name="connsiteX3" fmla="*/ 4011780 w 4011780"/>
              <a:gd name="connsiteY3" fmla="*/ 916770 h 916770"/>
              <a:gd name="connsiteX4" fmla="*/ 0 w 4011780"/>
              <a:gd name="connsiteY4" fmla="*/ 916770 h 916770"/>
              <a:gd name="connsiteX0" fmla="*/ 0 w 4187844"/>
              <a:gd name="connsiteY0" fmla="*/ 916770 h 1051526"/>
              <a:gd name="connsiteX1" fmla="*/ 229193 w 4187844"/>
              <a:gd name="connsiteY1" fmla="*/ 0 h 1051526"/>
              <a:gd name="connsiteX2" fmla="*/ 3782588 w 4187844"/>
              <a:gd name="connsiteY2" fmla="*/ 0 h 1051526"/>
              <a:gd name="connsiteX3" fmla="*/ 4187844 w 4187844"/>
              <a:gd name="connsiteY3" fmla="*/ 1051526 h 1051526"/>
              <a:gd name="connsiteX4" fmla="*/ 0 w 4187844"/>
              <a:gd name="connsiteY4" fmla="*/ 916770 h 1051526"/>
              <a:gd name="connsiteX0" fmla="*/ 0 w 4187844"/>
              <a:gd name="connsiteY0" fmla="*/ 939936 h 1074692"/>
              <a:gd name="connsiteX1" fmla="*/ 229193 w 4187844"/>
              <a:gd name="connsiteY1" fmla="*/ 23166 h 1074692"/>
              <a:gd name="connsiteX2" fmla="*/ 4165479 w 4187844"/>
              <a:gd name="connsiteY2" fmla="*/ 0 h 1074692"/>
              <a:gd name="connsiteX3" fmla="*/ 4187844 w 4187844"/>
              <a:gd name="connsiteY3" fmla="*/ 1074692 h 1074692"/>
              <a:gd name="connsiteX4" fmla="*/ 0 w 4187844"/>
              <a:gd name="connsiteY4" fmla="*/ 939936 h 1074692"/>
              <a:gd name="connsiteX0" fmla="*/ 0 w 4860085"/>
              <a:gd name="connsiteY0" fmla="*/ 1101781 h 1101781"/>
              <a:gd name="connsiteX1" fmla="*/ 901434 w 4860085"/>
              <a:gd name="connsiteY1" fmla="*/ 23166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60085"/>
              <a:gd name="connsiteY0" fmla="*/ 1101781 h 1101781"/>
              <a:gd name="connsiteX1" fmla="*/ 84487 w 4860085"/>
              <a:gd name="connsiteY1" fmla="*/ 53552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86832"/>
              <a:gd name="connsiteY0" fmla="*/ 1098969 h 1098969"/>
              <a:gd name="connsiteX1" fmla="*/ 111234 w 4886832"/>
              <a:gd name="connsiteY1" fmla="*/ 53552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86832"/>
              <a:gd name="connsiteY0" fmla="*/ 1098969 h 1098969"/>
              <a:gd name="connsiteX1" fmla="*/ 95749 w 4886832"/>
              <a:gd name="connsiteY1" fmla="*/ 46516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92182"/>
              <a:gd name="connsiteY0" fmla="*/ 1098407 h 1098407"/>
              <a:gd name="connsiteX1" fmla="*/ 101099 w 4892182"/>
              <a:gd name="connsiteY1" fmla="*/ 46516 h 1098407"/>
              <a:gd name="connsiteX2" fmla="*/ 4869817 w 4892182"/>
              <a:gd name="connsiteY2" fmla="*/ 0 h 1098407"/>
              <a:gd name="connsiteX3" fmla="*/ 4892182 w 4892182"/>
              <a:gd name="connsiteY3" fmla="*/ 1074692 h 1098407"/>
              <a:gd name="connsiteX4" fmla="*/ 0 w 4892182"/>
              <a:gd name="connsiteY4" fmla="*/ 1098407 h 1098407"/>
              <a:gd name="connsiteX0" fmla="*/ 5888 w 4898070"/>
              <a:gd name="connsiteY0" fmla="*/ 1098407 h 1098407"/>
              <a:gd name="connsiteX1" fmla="*/ 0 w 4898070"/>
              <a:gd name="connsiteY1" fmla="*/ 35271 h 1098407"/>
              <a:gd name="connsiteX2" fmla="*/ 4875705 w 4898070"/>
              <a:gd name="connsiteY2" fmla="*/ 0 h 1098407"/>
              <a:gd name="connsiteX3" fmla="*/ 4898070 w 4898070"/>
              <a:gd name="connsiteY3" fmla="*/ 1074692 h 1098407"/>
              <a:gd name="connsiteX4" fmla="*/ 5888 w 4898070"/>
              <a:gd name="connsiteY4" fmla="*/ 1098407 h 1098407"/>
              <a:gd name="connsiteX0" fmla="*/ 25 w 5005106"/>
              <a:gd name="connsiteY0" fmla="*/ 1091949 h 1091949"/>
              <a:gd name="connsiteX1" fmla="*/ 107036 w 5005106"/>
              <a:gd name="connsiteY1" fmla="*/ 35271 h 1091949"/>
              <a:gd name="connsiteX2" fmla="*/ 4982741 w 5005106"/>
              <a:gd name="connsiteY2" fmla="*/ 0 h 1091949"/>
              <a:gd name="connsiteX3" fmla="*/ 5005106 w 5005106"/>
              <a:gd name="connsiteY3" fmla="*/ 1074692 h 1091949"/>
              <a:gd name="connsiteX4" fmla="*/ 25 w 5005106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5081" h="1091949">
                <a:moveTo>
                  <a:pt x="0" y="1091949"/>
                </a:moveTo>
                <a:lnTo>
                  <a:pt x="107011" y="35271"/>
                </a:lnTo>
                <a:lnTo>
                  <a:pt x="4982716" y="0"/>
                </a:lnTo>
                <a:lnTo>
                  <a:pt x="5005081" y="1074692"/>
                </a:lnTo>
                <a:lnTo>
                  <a:pt x="0" y="1091949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solidFill>
              <a:srgbClr val="99B898"/>
            </a:solidFill>
          </a:ln>
        </p:spPr>
        <p:txBody>
          <a:bodyPr lIns="954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Big Picture</a:t>
            </a:r>
          </a:p>
        </p:txBody>
      </p:sp>
    </p:spTree>
    <p:extLst>
      <p:ext uri="{BB962C8B-B14F-4D97-AF65-F5344CB8AC3E}">
        <p14:creationId xmlns:p14="http://schemas.microsoft.com/office/powerpoint/2010/main" val="203510670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phic 16">
            <a:extLst>
              <a:ext uri="{FF2B5EF4-FFF2-40B4-BE49-F238E27FC236}">
                <a16:creationId xmlns:a16="http://schemas.microsoft.com/office/drawing/2014/main" id="{10E52898-F619-494E-9A8E-D3CD0AF8B0E9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07EB11E-BCCF-4D3D-94A5-C5461CC106A2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60EF36E-DD5E-492D-AD65-5711A7E6D3CD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CF02D3A-D463-46FA-BA54-F231414BB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752" y="5382175"/>
            <a:ext cx="3968496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anchor="ctr" anchorCtr="0">
            <a:normAutofit/>
          </a:bodyPr>
          <a:lstStyle>
            <a:lvl1pPr algn="l"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13FE47-714B-440C-B0F1-CF020E2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9E707-512B-4E7C-A2EE-18CCAB03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3" name="Media Placeholder 12">
            <a:extLst>
              <a:ext uri="{FF2B5EF4-FFF2-40B4-BE49-F238E27FC236}">
                <a16:creationId xmlns:a16="http://schemas.microsoft.com/office/drawing/2014/main" id="{60B14607-605B-4FF3-A0F5-BB2FCD9460CC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743456" y="1113044"/>
            <a:ext cx="8705088" cy="405079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media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014D0AB-6E42-4C38-96B3-E4512EF81B12}"/>
              </a:ext>
            </a:extLst>
          </p:cNvPr>
          <p:cNvSpPr/>
          <p:nvPr/>
        </p:nvSpPr>
        <p:spPr>
          <a:xfrm>
            <a:off x="-12729" y="3056551"/>
            <a:ext cx="1309593" cy="470436"/>
          </a:xfrm>
          <a:custGeom>
            <a:avLst/>
            <a:gdLst>
              <a:gd name="connsiteX0" fmla="*/ 1296892 w 1309592"/>
              <a:gd name="connsiteY0" fmla="*/ 12728 h 470436"/>
              <a:gd name="connsiteX1" fmla="*/ 544194 w 1309592"/>
              <a:gd name="connsiteY1" fmla="*/ 13999 h 470436"/>
              <a:gd name="connsiteX2" fmla="*/ 12728 w 1309592"/>
              <a:gd name="connsiteY2" fmla="*/ 128430 h 470436"/>
              <a:gd name="connsiteX3" fmla="*/ 12728 w 1309592"/>
              <a:gd name="connsiteY3" fmla="*/ 469178 h 470436"/>
              <a:gd name="connsiteX4" fmla="*/ 652267 w 1309592"/>
              <a:gd name="connsiteY4" fmla="*/ 335676 h 4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0C0C476-0F93-4FFD-8D6A-6F1E2859E1FF}"/>
              </a:ext>
            </a:extLst>
          </p:cNvPr>
          <p:cNvSpPr/>
          <p:nvPr/>
        </p:nvSpPr>
        <p:spPr>
          <a:xfrm>
            <a:off x="-12729" y="2995521"/>
            <a:ext cx="1525739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2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n-US" noProof="0" dirty="0"/>
              <a:t> 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7DED860-B2F3-4B02-B7C4-F0FC61CFA7AC}"/>
              </a:ext>
            </a:extLst>
          </p:cNvPr>
          <p:cNvSpPr/>
          <p:nvPr/>
        </p:nvSpPr>
        <p:spPr>
          <a:xfrm>
            <a:off x="10792048" y="-12728"/>
            <a:ext cx="1398594" cy="1665599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8325BE9-BD79-4F37-99D7-6CE4487E9256}"/>
              </a:ext>
            </a:extLst>
          </p:cNvPr>
          <p:cNvSpPr/>
          <p:nvPr/>
        </p:nvSpPr>
        <p:spPr>
          <a:xfrm>
            <a:off x="10686456" y="-12728"/>
            <a:ext cx="1513025" cy="1983461"/>
          </a:xfrm>
          <a:custGeom>
            <a:avLst/>
            <a:gdLst>
              <a:gd name="connsiteX0" fmla="*/ 1505410 w 1513024"/>
              <a:gd name="connsiteY0" fmla="*/ 12728 h 1983460"/>
              <a:gd name="connsiteX1" fmla="*/ 1504139 w 1513024"/>
              <a:gd name="connsiteY1" fmla="*/ 12728 h 1983460"/>
              <a:gd name="connsiteX2" fmla="*/ 12728 w 1513024"/>
              <a:gd name="connsiteY2" fmla="*/ 1699941 h 1983460"/>
              <a:gd name="connsiteX3" fmla="*/ 321691 w 1513024"/>
              <a:gd name="connsiteY3" fmla="*/ 1972031 h 1983460"/>
              <a:gd name="connsiteX4" fmla="*/ 1505410 w 1513024"/>
              <a:gd name="connsiteY4" fmla="*/ 633195 h 198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24" h="1983460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>
            <a:blip r:embed="rId3"/>
            <a:srcRect/>
            <a:stretch>
              <a:fillRect l="10185" t="-69719" r="-101663" b="637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3536254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aphic 35">
            <a:extLst>
              <a:ext uri="{FF2B5EF4-FFF2-40B4-BE49-F238E27FC236}">
                <a16:creationId xmlns:a16="http://schemas.microsoft.com/office/drawing/2014/main" id="{B00A1772-2B8D-4677-8511-3E067F67A72F}"/>
              </a:ext>
            </a:extLst>
          </p:cNvPr>
          <p:cNvGrpSpPr/>
          <p:nvPr userDrawn="1"/>
        </p:nvGrpSpPr>
        <p:grpSpPr>
          <a:xfrm>
            <a:off x="6678503" y="1430186"/>
            <a:ext cx="5526208" cy="2613848"/>
            <a:chOff x="6678503" y="665690"/>
            <a:chExt cx="5526208" cy="261384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B0F16C2-C8ED-4461-B34C-5CEB29F1C450}"/>
                </a:ext>
              </a:extLst>
            </p:cNvPr>
            <p:cNvSpPr/>
            <p:nvPr/>
          </p:nvSpPr>
          <p:spPr>
            <a:xfrm>
              <a:off x="6678503" y="1272318"/>
              <a:ext cx="5526208" cy="2007220"/>
            </a:xfrm>
            <a:custGeom>
              <a:avLst/>
              <a:gdLst>
                <a:gd name="connsiteX0" fmla="*/ 5514767 w 5526207"/>
                <a:gd name="connsiteY0" fmla="*/ 573560 h 2007220"/>
                <a:gd name="connsiteX1" fmla="*/ 355703 w 5526207"/>
                <a:gd name="connsiteY1" fmla="*/ 33643 h 2007220"/>
                <a:gd name="connsiteX2" fmla="*/ 12697 w 5526207"/>
                <a:gd name="connsiteY2" fmla="*/ 1284980 h 2007220"/>
                <a:gd name="connsiteX3" fmla="*/ 5514767 w 5526207"/>
                <a:gd name="connsiteY3" fmla="*/ 1998940 h 2007220"/>
                <a:gd name="connsiteX4" fmla="*/ 5514767 w 5526207"/>
                <a:gd name="connsiteY4" fmla="*/ 573560 h 200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6207" h="200722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22000">
                  <a:schemeClr val="accent2">
                    <a:alpha val="1000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102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63814A1-9202-49D2-B985-1785CC4860DE}"/>
                </a:ext>
              </a:extLst>
            </p:cNvPr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>
                <a:gd name="connsiteX0" fmla="*/ 4930387 w 4941827"/>
                <a:gd name="connsiteY0" fmla="*/ 1138265 h 2591601"/>
                <a:gd name="connsiteX1" fmla="*/ 383651 w 4941827"/>
                <a:gd name="connsiteY1" fmla="*/ 12697 h 2591601"/>
                <a:gd name="connsiteX2" fmla="*/ 12697 w 4941827"/>
                <a:gd name="connsiteY2" fmla="*/ 1366935 h 2591601"/>
                <a:gd name="connsiteX3" fmla="*/ 4930387 w 4941827"/>
                <a:gd name="connsiteY3" fmla="*/ 2583971 h 259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2973908-D73D-4ECB-A29B-831C44983FB3}"/>
              </a:ext>
            </a:extLst>
          </p:cNvPr>
          <p:cNvSpPr/>
          <p:nvPr/>
        </p:nvSpPr>
        <p:spPr>
          <a:xfrm>
            <a:off x="5886429" y="5240536"/>
            <a:ext cx="1486046" cy="1625760"/>
          </a:xfrm>
          <a:custGeom>
            <a:avLst/>
            <a:gdLst>
              <a:gd name="connsiteX0" fmla="*/ 1482236 w 1486046"/>
              <a:gd name="connsiteY0" fmla="*/ 12701 h 1625760"/>
              <a:gd name="connsiteX1" fmla="*/ 901789 w 1486046"/>
              <a:gd name="connsiteY1" fmla="*/ 491538 h 1625760"/>
              <a:gd name="connsiteX2" fmla="*/ 12701 w 1486046"/>
              <a:gd name="connsiteY2" fmla="*/ 1618139 h 1625760"/>
              <a:gd name="connsiteX3" fmla="*/ 431843 w 1486046"/>
              <a:gd name="connsiteY3" fmla="*/ 1618139 h 1625760"/>
              <a:gd name="connsiteX4" fmla="*/ 1188837 w 1486046"/>
              <a:gd name="connsiteY4" fmla="*/ 670626 h 1625760"/>
              <a:gd name="connsiteX5" fmla="*/ 1482236 w 1486046"/>
              <a:gd name="connsiteY5" fmla="*/ 12701 h 16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5000"/>
                </a:schemeClr>
              </a:gs>
              <a:gs pos="100000">
                <a:schemeClr val="accent6">
                  <a:alpha val="20000"/>
                </a:schemeClr>
              </a:gs>
            </a:gsLst>
            <a:lin ang="74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34FC528-8248-470A-AD71-53711E01005E}"/>
              </a:ext>
            </a:extLst>
          </p:cNvPr>
          <p:cNvSpPr/>
          <p:nvPr/>
        </p:nvSpPr>
        <p:spPr>
          <a:xfrm>
            <a:off x="-13301" y="298479"/>
            <a:ext cx="2679964" cy="762075"/>
          </a:xfrm>
          <a:custGeom>
            <a:avLst/>
            <a:gdLst>
              <a:gd name="connsiteX0" fmla="*/ 12701 w 2679963"/>
              <a:gd name="connsiteY0" fmla="*/ 425492 h 762075"/>
              <a:gd name="connsiteX1" fmla="*/ 12701 w 2679963"/>
              <a:gd name="connsiteY1" fmla="*/ 755724 h 762075"/>
              <a:gd name="connsiteX2" fmla="*/ 2023309 w 2679963"/>
              <a:gd name="connsiteY2" fmla="*/ 334043 h 762075"/>
              <a:gd name="connsiteX3" fmla="*/ 2667263 w 2679963"/>
              <a:gd name="connsiteY3" fmla="*/ 12701 h 762075"/>
              <a:gd name="connsiteX4" fmla="*/ 2667263 w 2679963"/>
              <a:gd name="connsiteY4" fmla="*/ 12701 h 762075"/>
              <a:gd name="connsiteX5" fmla="*/ 1915349 w 2679963"/>
              <a:gd name="connsiteY5" fmla="*/ 12701 h 7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C925586-1EA9-4B0D-9E80-91777899FF7C}"/>
              </a:ext>
            </a:extLst>
          </p:cNvPr>
          <p:cNvSpPr/>
          <p:nvPr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82ADE93-C591-447F-A2DD-56E8D22B23F6}"/>
              </a:ext>
            </a:extLst>
          </p:cNvPr>
          <p:cNvSpPr/>
          <p:nvPr/>
        </p:nvSpPr>
        <p:spPr>
          <a:xfrm>
            <a:off x="7752243" y="4099514"/>
            <a:ext cx="4445438" cy="1105009"/>
          </a:xfrm>
          <a:custGeom>
            <a:avLst/>
            <a:gdLst>
              <a:gd name="connsiteX0" fmla="*/ 4441627 w 4445437"/>
              <a:gd name="connsiteY0" fmla="*/ 297539 h 1105008"/>
              <a:gd name="connsiteX1" fmla="*/ 204490 w 4445437"/>
              <a:gd name="connsiteY1" fmla="*/ 13031 h 1105008"/>
              <a:gd name="connsiteX2" fmla="*/ 12701 w 4445437"/>
              <a:gd name="connsiteY2" fmla="*/ 786537 h 1105008"/>
              <a:gd name="connsiteX3" fmla="*/ 4441627 w 4445437"/>
              <a:gd name="connsiteY3" fmla="*/ 1092638 h 1105008"/>
              <a:gd name="connsiteX4" fmla="*/ 4441627 w 4445437"/>
              <a:gd name="connsiteY4" fmla="*/ 297539 h 11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539762-F7DA-4468-979C-780676B34A92}"/>
              </a:ext>
            </a:extLst>
          </p:cNvPr>
          <p:cNvSpPr/>
          <p:nvPr/>
        </p:nvSpPr>
        <p:spPr>
          <a:xfrm>
            <a:off x="-13301" y="237513"/>
            <a:ext cx="2895885" cy="1028801"/>
          </a:xfrm>
          <a:custGeom>
            <a:avLst/>
            <a:gdLst>
              <a:gd name="connsiteX0" fmla="*/ 12701 w 2895885"/>
              <a:gd name="connsiteY0" fmla="*/ 1026261 h 1028801"/>
              <a:gd name="connsiteX1" fmla="*/ 2890805 w 2895885"/>
              <a:gd name="connsiteY1" fmla="*/ 414061 h 1028801"/>
              <a:gd name="connsiteX2" fmla="*/ 2805706 w 2895885"/>
              <a:gd name="connsiteY2" fmla="*/ 12701 h 1028801"/>
              <a:gd name="connsiteX3" fmla="*/ 12701 w 2895885"/>
              <a:gd name="connsiteY3" fmla="*/ 605850 h 10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885" h="1028801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>
            <a:blip r:embed="rId2"/>
            <a:srcRect/>
            <a:stretch>
              <a:fillRect l="-39712" t="16306" r="1769" b="-21354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BBC2EFA-0E51-48DC-AF99-0FEF25085843}"/>
              </a:ext>
            </a:extLst>
          </p:cNvPr>
          <p:cNvSpPr/>
          <p:nvPr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3"/>
            <a:srcRect/>
            <a:stretch>
              <a:fillRect l="10612" t="-169914" r="-117944" b="10062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893AAC6-8427-4BAA-B44F-7B6300936A25}"/>
              </a:ext>
            </a:extLst>
          </p:cNvPr>
          <p:cNvSpPr/>
          <p:nvPr/>
        </p:nvSpPr>
        <p:spPr>
          <a:xfrm>
            <a:off x="6033764" y="5121144"/>
            <a:ext cx="1714669" cy="1740071"/>
          </a:xfrm>
          <a:custGeom>
            <a:avLst/>
            <a:gdLst>
              <a:gd name="connsiteX0" fmla="*/ 12701 w 1714668"/>
              <a:gd name="connsiteY0" fmla="*/ 1737531 h 1740071"/>
              <a:gd name="connsiteX1" fmla="*/ 538533 w 1714668"/>
              <a:gd name="connsiteY1" fmla="*/ 1737531 h 1740071"/>
              <a:gd name="connsiteX2" fmla="*/ 1707048 w 1714668"/>
              <a:gd name="connsiteY2" fmla="*/ 269266 h 1740071"/>
              <a:gd name="connsiteX3" fmla="*/ 1385707 w 1714668"/>
              <a:gd name="connsiteY3" fmla="*/ 12701 h 17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668" h="1740071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>
            <a:blip r:embed="rId4"/>
            <a:srcRect/>
            <a:stretch>
              <a:fillRect l="-67195" t="6186" r="8111" b="-10045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2C0F1FD-7849-4263-82D0-842B579C6E4E}"/>
              </a:ext>
            </a:extLst>
          </p:cNvPr>
          <p:cNvSpPr/>
          <p:nvPr/>
        </p:nvSpPr>
        <p:spPr>
          <a:xfrm>
            <a:off x="8228540" y="3516857"/>
            <a:ext cx="3975491" cy="1663864"/>
          </a:xfrm>
          <a:custGeom>
            <a:avLst/>
            <a:gdLst>
              <a:gd name="connsiteX0" fmla="*/ 187978 w 3975491"/>
              <a:gd name="connsiteY0" fmla="*/ 12701 h 1663863"/>
              <a:gd name="connsiteX1" fmla="*/ 12701 w 3975491"/>
              <a:gd name="connsiteY1" fmla="*/ 859875 h 1663863"/>
              <a:gd name="connsiteX2" fmla="*/ 3965330 w 3975491"/>
              <a:gd name="connsiteY2" fmla="*/ 1657513 h 1663863"/>
              <a:gd name="connsiteX3" fmla="*/ 3965330 w 3975491"/>
              <a:gd name="connsiteY3" fmla="*/ 773506 h 166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80A7FB8-9381-48A6-9B35-958A6319C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840000">
            <a:off x="7388594" y="2045086"/>
            <a:ext cx="4821219" cy="1325563"/>
          </a:xfrm>
        </p:spPr>
        <p:txBody>
          <a:bodyPr>
            <a:normAutofit/>
          </a:bodyPr>
          <a:lstStyle>
            <a:lvl1pPr algn="ctr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</a:p>
        </p:txBody>
      </p:sp>
      <p:grpSp>
        <p:nvGrpSpPr>
          <p:cNvPr id="23" name="Graphic 21">
            <a:extLst>
              <a:ext uri="{FF2B5EF4-FFF2-40B4-BE49-F238E27FC236}">
                <a16:creationId xmlns:a16="http://schemas.microsoft.com/office/drawing/2014/main" id="{D5BA1DFF-80CB-48BB-B37F-4E2BCFC360C5}"/>
              </a:ext>
            </a:extLst>
          </p:cNvPr>
          <p:cNvGrpSpPr/>
          <p:nvPr/>
        </p:nvGrpSpPr>
        <p:grpSpPr>
          <a:xfrm>
            <a:off x="-12667" y="718133"/>
            <a:ext cx="6444343" cy="6146228"/>
            <a:chOff x="-12667" y="718133"/>
            <a:chExt cx="6444343" cy="6146228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56FD6C1-6CCE-49C3-AC4A-61DC82552BCB}"/>
                </a:ext>
              </a:extLst>
            </p:cNvPr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>
                <a:gd name="connsiteX0" fmla="*/ 6224862 w 6431657"/>
                <a:gd name="connsiteY0" fmla="*/ 12667 h 2511771"/>
                <a:gd name="connsiteX1" fmla="*/ 12667 w 6431657"/>
                <a:gd name="connsiteY1" fmla="*/ 1593307 h 2511771"/>
                <a:gd name="connsiteX2" fmla="*/ 12667 w 6431657"/>
                <a:gd name="connsiteY2" fmla="*/ 2500336 h 2511771"/>
                <a:gd name="connsiteX3" fmla="*/ 1746804 w 6431657"/>
                <a:gd name="connsiteY3" fmla="*/ 2500336 h 2511771"/>
                <a:gd name="connsiteX4" fmla="*/ 6431638 w 6431657"/>
                <a:gd name="connsiteY4" fmla="*/ 1191170 h 2511771"/>
                <a:gd name="connsiteX5" fmla="*/ 6224862 w 6431657"/>
                <a:gd name="connsiteY5" fmla="*/ 12667 h 251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54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4BDD5BB-895B-42CC-BF18-F102D9F03740}"/>
                </a:ext>
              </a:extLst>
            </p:cNvPr>
            <p:cNvSpPr/>
            <p:nvPr/>
          </p:nvSpPr>
          <p:spPr>
            <a:xfrm>
              <a:off x="-12667" y="718133"/>
              <a:ext cx="6444343" cy="5936914"/>
            </a:xfrm>
            <a:custGeom>
              <a:avLst/>
              <a:gdLst>
                <a:gd name="connsiteX0" fmla="*/ 12667 w 6444342"/>
                <a:gd name="connsiteY0" fmla="*/ 5930553 h 5936914"/>
                <a:gd name="connsiteX1" fmla="*/ 6443056 w 6444342"/>
                <a:gd name="connsiteY1" fmla="*/ 4796450 h 5936914"/>
                <a:gd name="connsiteX2" fmla="*/ 6443056 w 6444342"/>
                <a:gd name="connsiteY2" fmla="*/ 4785033 h 5936914"/>
                <a:gd name="connsiteX3" fmla="*/ 5605798 w 6444342"/>
                <a:gd name="connsiteY3" fmla="*/ 12667 h 5936914"/>
                <a:gd name="connsiteX4" fmla="*/ 12667 w 6444342"/>
                <a:gd name="connsiteY4" fmla="*/ 994541 h 59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10800000" scaled="1"/>
              <a:tileRect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9D3DF9C-F94C-4251-879E-05A0C17C1AC4}"/>
                </a:ext>
              </a:extLst>
            </p:cNvPr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>
                <a:gd name="connsiteX0" fmla="*/ 5366039 w 6114514"/>
                <a:gd name="connsiteY0" fmla="*/ 12667 h 5366057"/>
                <a:gd name="connsiteX1" fmla="*/ 12667 w 6114514"/>
                <a:gd name="connsiteY1" fmla="*/ 976781 h 5366057"/>
                <a:gd name="connsiteX2" fmla="*/ 12667 w 6114514"/>
                <a:gd name="connsiteY2" fmla="*/ 1014838 h 5366057"/>
                <a:gd name="connsiteX3" fmla="*/ 5335593 w 6114514"/>
                <a:gd name="connsiteY3" fmla="*/ 57067 h 5366057"/>
                <a:gd name="connsiteX4" fmla="*/ 6062484 w 6114514"/>
                <a:gd name="connsiteY4" fmla="*/ 4231936 h 5366057"/>
                <a:gd name="connsiteX5" fmla="*/ 12667 w 6114514"/>
                <a:gd name="connsiteY5" fmla="*/ 5320370 h 5366057"/>
                <a:gd name="connsiteX6" fmla="*/ 12667 w 6114514"/>
                <a:gd name="connsiteY6" fmla="*/ 5358427 h 5366057"/>
                <a:gd name="connsiteX7" fmla="*/ 6087856 w 6114514"/>
                <a:gd name="connsiteY7" fmla="*/ 4266187 h 5366057"/>
                <a:gd name="connsiteX8" fmla="*/ 6106884 w 6114514"/>
                <a:gd name="connsiteY8" fmla="*/ 4262382 h 5366057"/>
                <a:gd name="connsiteX9" fmla="*/ 5369844 w 6114514"/>
                <a:gd name="connsiteY9" fmla="*/ 31696 h 536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id="{F9A3D860-4FE0-494E-B1EC-0DC1F2574D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600" y="1096296"/>
            <a:ext cx="6052552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D53A16E5-EEB1-409A-9BF4-71F08DF7BF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720000">
            <a:off x="8526498" y="4052877"/>
            <a:ext cx="3689627" cy="64293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600" b="1">
                <a:solidFill>
                  <a:schemeClr val="bg1"/>
                </a:solidFill>
              </a:defRPr>
            </a:lvl1pPr>
            <a:lvl2pPr marL="457200" indent="0"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368485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21020577">
            <a:off x="630442" y="2818995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EEDE58A0-A534-4BA6-A842-9291BD21B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853085">
            <a:off x="7075878" y="2826510"/>
            <a:ext cx="4975641" cy="1655762"/>
          </a:xfrm>
        </p:spPr>
        <p:txBody>
          <a:bodyPr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7483210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E88D0B4A-E9EE-4F17-AF07-687763131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1075" y="3345999"/>
            <a:ext cx="7319700" cy="1500187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0009775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C9B7F00-EB71-4AB0-9B4E-A64B7BB58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25625"/>
            <a:ext cx="10442575" cy="435133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7968924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2DC463F-D8D9-4961-B44E-0CCDE38BA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5DB1D622-84A6-489A-91BE-DF1D23C03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793693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A6B27D7-F5EE-4688-B64B-CDC996CB3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2689"/>
            <a:ext cx="5157787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9D3AFCF0-98C5-4ECC-A2A6-BA8BA0A64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8097"/>
            <a:ext cx="5157787" cy="318463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F44E47F-9EE9-414B-B2D8-DD6737905A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2689"/>
            <a:ext cx="5183188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D8D8261D-A3B4-4909-8FCD-D7C160F42D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8097"/>
            <a:ext cx="5183188" cy="318463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442982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E80D7DF-92B2-4A46-AA79-DDC69AC8A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1347788"/>
            <a:ext cx="6172200" cy="433053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0A242F9-0019-4B57-A03D-285B73836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06262"/>
            <a:ext cx="3932237" cy="2872065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A01F06-84A3-407F-8D89-167A9D402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857494" y="721373"/>
            <a:ext cx="391863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2517099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1C9B27A5-4499-4F2B-843D-B4AC979D300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3188" y="1347788"/>
            <a:ext cx="6172200" cy="433053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4C8F7DBB-2923-48F9-AE53-06CE214A3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03601"/>
            <a:ext cx="3932237" cy="3074726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B5B22-678B-4BFD-ABBC-49961466D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8869">
            <a:off x="857652" y="725128"/>
            <a:ext cx="3833278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37992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029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029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E8F86-5B3D-41BC-90DD-00AD5FFAA4F9}" type="datetimeFigureOut">
              <a:rPr lang="en-029" smtClean="0"/>
              <a:t>09/06/2021</a:t>
            </a:fld>
            <a:endParaRPr lang="en-029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29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A336A-2A65-4E8C-876C-E0DBF0E419BC}" type="slidenum">
              <a:rPr lang="en-029" smtClean="0"/>
              <a:t>‹#›</a:t>
            </a:fld>
            <a:endParaRPr lang="en-029"/>
          </a:p>
        </p:txBody>
      </p:sp>
    </p:spTree>
    <p:extLst>
      <p:ext uri="{BB962C8B-B14F-4D97-AF65-F5344CB8AC3E}">
        <p14:creationId xmlns:p14="http://schemas.microsoft.com/office/powerpoint/2010/main" val="34545779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153308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29EA0-54CE-44CE-A619-B63EB6AA2D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441" y="2373246"/>
            <a:ext cx="9303119" cy="21115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597483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4280182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n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id="{5D6F87F4-A9FD-42C2-B2B3-2EBAE9413A33}"/>
              </a:ext>
            </a:extLst>
          </p:cNvPr>
          <p:cNvSpPr/>
          <p:nvPr/>
        </p:nvSpPr>
        <p:spPr>
          <a:xfrm>
            <a:off x="-12778" y="429785"/>
            <a:ext cx="7606299" cy="1490682"/>
          </a:xfrm>
          <a:custGeom>
            <a:avLst/>
            <a:gdLst>
              <a:gd name="connsiteX0" fmla="*/ 7602514 w 7606298"/>
              <a:gd name="connsiteY0" fmla="*/ 407745 h 1490681"/>
              <a:gd name="connsiteX1" fmla="*/ 12778 w 7606298"/>
              <a:gd name="connsiteY1" fmla="*/ 12778 h 1490681"/>
              <a:gd name="connsiteX2" fmla="*/ 12778 w 7606298"/>
              <a:gd name="connsiteY2" fmla="*/ 1056256 h 1490681"/>
              <a:gd name="connsiteX3" fmla="*/ 7593596 w 7606298"/>
              <a:gd name="connsiteY3" fmla="*/ 1481801 h 1490681"/>
              <a:gd name="connsiteX4" fmla="*/ 7602514 w 7606298"/>
              <a:gd name="connsiteY4" fmla="*/ 407745 h 1490681"/>
              <a:gd name="connsiteX5" fmla="*/ 7602514 w 7606298"/>
              <a:gd name="connsiteY5" fmla="*/ 407745 h 149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6298" h="1490681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lnTo>
                  <a:pt x="7602514" y="407745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100000">
                <a:schemeClr val="accent2">
                  <a:alpha val="20000"/>
                </a:schemeClr>
              </a:gs>
            </a:gsLst>
            <a:lin ang="60000" scaled="0"/>
          </a:gradFill>
          <a:ln w="1273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F27BBFB4-84C4-42C9-9CB3-DFD801CEB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C8BBE7AC-17E7-4828-A40C-39EED5284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85863" y="2088090"/>
            <a:ext cx="3103110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FC1057E8-2611-45B5-913B-82D301FE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6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id="{A65257E6-B10F-49C0-862A-53648E3F2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49603" y="2088090"/>
            <a:ext cx="2243918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id="{83A147CC-1513-463A-8B07-CC14AEC84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90713" y="1913782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38" name="Text Placeholder 24">
            <a:extLst>
              <a:ext uri="{FF2B5EF4-FFF2-40B4-BE49-F238E27FC236}">
                <a16:creationId xmlns:a16="http://schemas.microsoft.com/office/drawing/2014/main" id="{BCE98261-6A42-49F1-B208-2E6C24DFCF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35716" y="2105869"/>
            <a:ext cx="2959116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0" name="Text Placeholder 24">
            <a:extLst>
              <a:ext uri="{FF2B5EF4-FFF2-40B4-BE49-F238E27FC236}">
                <a16:creationId xmlns:a16="http://schemas.microsoft.com/office/drawing/2014/main" id="{937F4311-EBEC-44E3-8542-07503B54D7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172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:a16="http://schemas.microsoft.com/office/drawing/2014/main" id="{FED4B056-A42A-4115-B98D-177B9AFDAB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90348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5" name="Text Placeholder 24">
            <a:extLst>
              <a:ext uri="{FF2B5EF4-FFF2-40B4-BE49-F238E27FC236}">
                <a16:creationId xmlns:a16="http://schemas.microsoft.com/office/drawing/2014/main" id="{2D359611-5488-43D7-A2A6-E60DB2E1D8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79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6" name="Text Placeholder 24">
            <a:extLst>
              <a:ext uri="{FF2B5EF4-FFF2-40B4-BE49-F238E27FC236}">
                <a16:creationId xmlns:a16="http://schemas.microsoft.com/office/drawing/2014/main" id="{F2182E7C-B18B-4F73-B0D1-86196D992B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76955" y="2942030"/>
            <a:ext cx="3517877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8" name="Text Placeholder 24">
            <a:extLst>
              <a:ext uri="{FF2B5EF4-FFF2-40B4-BE49-F238E27FC236}">
                <a16:creationId xmlns:a16="http://schemas.microsoft.com/office/drawing/2014/main" id="{3D51A445-889E-44A8-AF12-58BC161D14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1722" y="5607548"/>
            <a:ext cx="3397251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9" name="Text Placeholder 24">
            <a:extLst>
              <a:ext uri="{FF2B5EF4-FFF2-40B4-BE49-F238E27FC236}">
                <a16:creationId xmlns:a16="http://schemas.microsoft.com/office/drawing/2014/main" id="{358BC44E-644D-4E21-A055-1178CD0D26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94792" y="4909834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0" name="Text Placeholder 24">
            <a:extLst>
              <a:ext uri="{FF2B5EF4-FFF2-40B4-BE49-F238E27FC236}">
                <a16:creationId xmlns:a16="http://schemas.microsoft.com/office/drawing/2014/main" id="{32C60917-FE9C-4C02-976E-9F4DF95F16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90713" y="4909834"/>
            <a:ext cx="2692939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5" name="Picture Placeholder 12">
            <a:extLst>
              <a:ext uri="{FF2B5EF4-FFF2-40B4-BE49-F238E27FC236}">
                <a16:creationId xmlns:a16="http://schemas.microsoft.com/office/drawing/2014/main" id="{2535BC4C-3D36-473A-B9EF-EC6F3BA6711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91723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6" name="Picture Placeholder 12">
            <a:extLst>
              <a:ext uri="{FF2B5EF4-FFF2-40B4-BE49-F238E27FC236}">
                <a16:creationId xmlns:a16="http://schemas.microsoft.com/office/drawing/2014/main" id="{A1E61843-0C1E-4581-98C1-C9247F7043A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590348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7" name="Picture Placeholder 12">
            <a:extLst>
              <a:ext uri="{FF2B5EF4-FFF2-40B4-BE49-F238E27FC236}">
                <a16:creationId xmlns:a16="http://schemas.microsoft.com/office/drawing/2014/main" id="{F3B39F0E-B245-4510-8C07-0EC29B83F1B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94793" y="3816446"/>
            <a:ext cx="2048256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8" name="Picture Placeholder 9">
            <a:extLst>
              <a:ext uri="{FF2B5EF4-FFF2-40B4-BE49-F238E27FC236}">
                <a16:creationId xmlns:a16="http://schemas.microsoft.com/office/drawing/2014/main" id="{A9E755CD-1A38-4F75-A18E-2D31E4934C8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76955" y="3864572"/>
            <a:ext cx="1481328" cy="75895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750AC0-7255-417F-919C-19DF42857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7909560" cy="1069848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</a:gradFill>
        </p:spPr>
        <p:txBody>
          <a:bodyPr lIns="90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How to use this template</a:t>
            </a:r>
          </a:p>
        </p:txBody>
      </p:sp>
    </p:spTree>
    <p:extLst>
      <p:ext uri="{BB962C8B-B14F-4D97-AF65-F5344CB8AC3E}">
        <p14:creationId xmlns:p14="http://schemas.microsoft.com/office/powerpoint/2010/main" val="590657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029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029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E8F86-5B3D-41BC-90DD-00AD5FFAA4F9}" type="datetimeFigureOut">
              <a:rPr lang="en-029" smtClean="0"/>
              <a:t>09/06/2021</a:t>
            </a:fld>
            <a:endParaRPr lang="en-029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29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A336A-2A65-4E8C-876C-E0DBF0E419BC}" type="slidenum">
              <a:rPr lang="en-029" smtClean="0"/>
              <a:t>‹#›</a:t>
            </a:fld>
            <a:endParaRPr lang="en-029"/>
          </a:p>
        </p:txBody>
      </p:sp>
    </p:spTree>
    <p:extLst>
      <p:ext uri="{BB962C8B-B14F-4D97-AF65-F5344CB8AC3E}">
        <p14:creationId xmlns:p14="http://schemas.microsoft.com/office/powerpoint/2010/main" val="3718074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1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65.xml"/><Relationship Id="rId21" Type="http://schemas.openxmlformats.org/officeDocument/2006/relationships/slideLayout" Target="../slideLayouts/slideLayout83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20" Type="http://schemas.openxmlformats.org/officeDocument/2006/relationships/slideLayout" Target="../slideLayouts/slideLayout82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2.xml"/><Relationship Id="rId19" Type="http://schemas.openxmlformats.org/officeDocument/2006/relationships/slideLayout" Target="../slideLayouts/slideLayout81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Relationship Id="rId22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029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029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6E8F86-5B3D-41BC-90DD-00AD5FFAA4F9}" type="datetimeFigureOut">
              <a:rPr lang="en-029" smtClean="0"/>
              <a:t>09/06/2021</a:t>
            </a:fld>
            <a:endParaRPr lang="en-02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02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5A336A-2A65-4E8C-876C-E0DBF0E419BC}" type="slidenum">
              <a:rPr lang="en-029" smtClean="0"/>
              <a:t>‹#›</a:t>
            </a:fld>
            <a:endParaRPr lang="en-029"/>
          </a:p>
        </p:txBody>
      </p:sp>
    </p:spTree>
    <p:extLst>
      <p:ext uri="{BB962C8B-B14F-4D97-AF65-F5344CB8AC3E}">
        <p14:creationId xmlns:p14="http://schemas.microsoft.com/office/powerpoint/2010/main" val="2408321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6A6E8F86-5B3D-41BC-90DD-00AD5FFAA4F9}" type="datetimeFigureOut">
              <a:rPr lang="en-029" smtClean="0"/>
              <a:t>09/06/2021</a:t>
            </a:fld>
            <a:endParaRPr lang="en-02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02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B95A336A-2A65-4E8C-876C-E0DBF0E419BC}" type="slidenum">
              <a:rPr lang="en-029" smtClean="0"/>
              <a:t>‹#›</a:t>
            </a:fld>
            <a:endParaRPr lang="en-029"/>
          </a:p>
        </p:txBody>
      </p:sp>
    </p:spTree>
    <p:extLst>
      <p:ext uri="{BB962C8B-B14F-4D97-AF65-F5344CB8AC3E}">
        <p14:creationId xmlns:p14="http://schemas.microsoft.com/office/powerpoint/2010/main" val="2436422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9199" tIns="74603" rIns="149199" bIns="7460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9199" tIns="74603" rIns="149199" bIns="746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9199" tIns="74603" rIns="149199" bIns="74603" numCol="1" anchor="t" anchorCtr="0" compatLnSpc="1">
            <a:prstTxWarp prst="textNoShape">
              <a:avLst/>
            </a:prstTxWarp>
          </a:bodyPr>
          <a:lstStyle>
            <a:lvl1pPr>
              <a:defRPr sz="1568"/>
            </a:lvl1pPr>
          </a:lstStyle>
          <a:p>
            <a:pPr eaLnBrk="0" hangingPunct="0"/>
            <a:endParaRPr lang="en-US">
              <a:solidFill>
                <a:srgbClr val="FFFFFF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9199" tIns="74603" rIns="149199" bIns="74603" numCol="1" anchor="t" anchorCtr="0" compatLnSpc="1">
            <a:prstTxWarp prst="textNoShape">
              <a:avLst/>
            </a:prstTxWarp>
          </a:bodyPr>
          <a:lstStyle>
            <a:lvl1pPr algn="ctr">
              <a:defRPr sz="1568"/>
            </a:lvl1pPr>
          </a:lstStyle>
          <a:p>
            <a:pPr eaLnBrk="0" hangingPunct="0"/>
            <a:endParaRPr lang="en-US">
              <a:solidFill>
                <a:srgbClr val="FFFFFF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9199" tIns="74603" rIns="149199" bIns="74603" numCol="1" anchor="t" anchorCtr="0" compatLnSpc="1">
            <a:prstTxWarp prst="textNoShape">
              <a:avLst/>
            </a:prstTxWarp>
          </a:bodyPr>
          <a:lstStyle>
            <a:lvl1pPr algn="r">
              <a:defRPr sz="1568"/>
            </a:lvl1pPr>
          </a:lstStyle>
          <a:p>
            <a:pPr eaLnBrk="0" hangingPunct="0"/>
            <a:fld id="{BD40EB23-13F3-4644-8EE5-CA6B935FDF40}" type="slidenum">
              <a:rPr lang="en-US" smtClean="0">
                <a:solidFill>
                  <a:srgbClr val="FFFFFF"/>
                </a:solidFill>
                <a:latin typeface="Times New Roman" pitchFamily="18" charset="0"/>
                <a:cs typeface="+mn-cs"/>
              </a:rPr>
              <a:pPr eaLnBrk="0" hangingPunct="0"/>
              <a:t>‹#›</a:t>
            </a:fld>
            <a:endParaRPr lang="en-US">
              <a:solidFill>
                <a:srgbClr val="FFFFFF"/>
              </a:solidFill>
              <a:latin typeface="Times New Roman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825996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909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909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909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909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909">
          <a:solidFill>
            <a:schemeClr val="tx2"/>
          </a:solidFill>
          <a:latin typeface="Times New Roman" pitchFamily="18" charset="0"/>
        </a:defRPr>
      </a:lvl5pPr>
      <a:lvl6pPr marL="508613" algn="ctr" rtl="0" eaLnBrk="0" fontAlgn="base" hangingPunct="0">
        <a:spcBef>
          <a:spcPct val="0"/>
        </a:spcBef>
        <a:spcAft>
          <a:spcPct val="0"/>
        </a:spcAft>
        <a:defRPr sz="4909">
          <a:solidFill>
            <a:schemeClr val="tx2"/>
          </a:solidFill>
          <a:latin typeface="Times New Roman" pitchFamily="18" charset="0"/>
        </a:defRPr>
      </a:lvl6pPr>
      <a:lvl7pPr marL="1017237" algn="ctr" rtl="0" eaLnBrk="0" fontAlgn="base" hangingPunct="0">
        <a:spcBef>
          <a:spcPct val="0"/>
        </a:spcBef>
        <a:spcAft>
          <a:spcPct val="0"/>
        </a:spcAft>
        <a:defRPr sz="4909">
          <a:solidFill>
            <a:schemeClr val="tx2"/>
          </a:solidFill>
          <a:latin typeface="Times New Roman" pitchFamily="18" charset="0"/>
        </a:defRPr>
      </a:lvl7pPr>
      <a:lvl8pPr marL="1525845" algn="ctr" rtl="0" eaLnBrk="0" fontAlgn="base" hangingPunct="0">
        <a:spcBef>
          <a:spcPct val="0"/>
        </a:spcBef>
        <a:spcAft>
          <a:spcPct val="0"/>
        </a:spcAft>
        <a:defRPr sz="4909">
          <a:solidFill>
            <a:schemeClr val="tx2"/>
          </a:solidFill>
          <a:latin typeface="Times New Roman" pitchFamily="18" charset="0"/>
        </a:defRPr>
      </a:lvl8pPr>
      <a:lvl9pPr marL="2034465" algn="ctr" rtl="0" eaLnBrk="0" fontAlgn="base" hangingPunct="0">
        <a:spcBef>
          <a:spcPct val="0"/>
        </a:spcBef>
        <a:spcAft>
          <a:spcPct val="0"/>
        </a:spcAft>
        <a:defRPr sz="4909">
          <a:solidFill>
            <a:schemeClr val="tx2"/>
          </a:solidFill>
          <a:latin typeface="Times New Roman" pitchFamily="18" charset="0"/>
        </a:defRPr>
      </a:lvl9pPr>
    </p:titleStyle>
    <p:bodyStyle>
      <a:lvl1pPr marL="381460" indent="-381460" algn="l" rtl="0" eaLnBrk="0" fontAlgn="base" hangingPunct="0">
        <a:spcBef>
          <a:spcPct val="20000"/>
        </a:spcBef>
        <a:spcAft>
          <a:spcPct val="0"/>
        </a:spcAft>
        <a:buChar char="•"/>
        <a:defRPr sz="3545">
          <a:solidFill>
            <a:schemeClr val="tx1"/>
          </a:solidFill>
          <a:latin typeface="+mn-lt"/>
          <a:ea typeface="+mn-ea"/>
          <a:cs typeface="+mn-cs"/>
        </a:defRPr>
      </a:lvl1pPr>
      <a:lvl2pPr marL="826500" indent="-317889" algn="l" rtl="0" eaLnBrk="0" fontAlgn="base" hangingPunct="0">
        <a:spcBef>
          <a:spcPct val="20000"/>
        </a:spcBef>
        <a:spcAft>
          <a:spcPct val="0"/>
        </a:spcAft>
        <a:buChar char="–"/>
        <a:defRPr sz="3136">
          <a:solidFill>
            <a:schemeClr val="tx1"/>
          </a:solidFill>
          <a:latin typeface="+mn-lt"/>
        </a:defRPr>
      </a:lvl2pPr>
      <a:lvl3pPr marL="1271540" indent="-254307" algn="l" rtl="0" eaLnBrk="0" fontAlgn="base" hangingPunct="0">
        <a:spcBef>
          <a:spcPct val="20000"/>
        </a:spcBef>
        <a:spcAft>
          <a:spcPct val="0"/>
        </a:spcAft>
        <a:buChar char="•"/>
        <a:defRPr sz="2659">
          <a:solidFill>
            <a:schemeClr val="tx1"/>
          </a:solidFill>
          <a:latin typeface="+mn-lt"/>
        </a:defRPr>
      </a:lvl3pPr>
      <a:lvl4pPr marL="1780160" indent="-254307" algn="l" rtl="0" eaLnBrk="0" fontAlgn="base" hangingPunct="0">
        <a:spcBef>
          <a:spcPct val="20000"/>
        </a:spcBef>
        <a:spcAft>
          <a:spcPct val="0"/>
        </a:spcAft>
        <a:buChar char="–"/>
        <a:defRPr sz="2250">
          <a:solidFill>
            <a:schemeClr val="tx1"/>
          </a:solidFill>
          <a:latin typeface="+mn-lt"/>
        </a:defRPr>
      </a:lvl4pPr>
      <a:lvl5pPr marL="2288772" indent="-254307" algn="l" rtl="0" eaLnBrk="0" fontAlgn="base" hangingPunct="0">
        <a:spcBef>
          <a:spcPct val="20000"/>
        </a:spcBef>
        <a:spcAft>
          <a:spcPct val="0"/>
        </a:spcAft>
        <a:buChar char="»"/>
        <a:defRPr sz="2250">
          <a:solidFill>
            <a:schemeClr val="tx1"/>
          </a:solidFill>
          <a:latin typeface="+mn-lt"/>
        </a:defRPr>
      </a:lvl5pPr>
      <a:lvl6pPr marL="2797387" indent="-254307" algn="l" rtl="0" eaLnBrk="0" fontAlgn="base" hangingPunct="0">
        <a:spcBef>
          <a:spcPct val="20000"/>
        </a:spcBef>
        <a:spcAft>
          <a:spcPct val="0"/>
        </a:spcAft>
        <a:buChar char="»"/>
        <a:defRPr sz="2250">
          <a:solidFill>
            <a:schemeClr val="tx1"/>
          </a:solidFill>
          <a:latin typeface="+mn-lt"/>
        </a:defRPr>
      </a:lvl6pPr>
      <a:lvl7pPr marL="3306001" indent="-254307" algn="l" rtl="0" eaLnBrk="0" fontAlgn="base" hangingPunct="0">
        <a:spcBef>
          <a:spcPct val="20000"/>
        </a:spcBef>
        <a:spcAft>
          <a:spcPct val="0"/>
        </a:spcAft>
        <a:buChar char="»"/>
        <a:defRPr sz="2250">
          <a:solidFill>
            <a:schemeClr val="tx1"/>
          </a:solidFill>
          <a:latin typeface="+mn-lt"/>
        </a:defRPr>
      </a:lvl7pPr>
      <a:lvl8pPr marL="3814621" indent="-254307" algn="l" rtl="0" eaLnBrk="0" fontAlgn="base" hangingPunct="0">
        <a:spcBef>
          <a:spcPct val="20000"/>
        </a:spcBef>
        <a:spcAft>
          <a:spcPct val="0"/>
        </a:spcAft>
        <a:buChar char="»"/>
        <a:defRPr sz="2250">
          <a:solidFill>
            <a:schemeClr val="tx1"/>
          </a:solidFill>
          <a:latin typeface="+mn-lt"/>
        </a:defRPr>
      </a:lvl8pPr>
      <a:lvl9pPr marL="4323240" indent="-254307" algn="l" rtl="0" eaLnBrk="0" fontAlgn="base" hangingPunct="0">
        <a:spcBef>
          <a:spcPct val="20000"/>
        </a:spcBef>
        <a:spcAft>
          <a:spcPct val="0"/>
        </a:spcAft>
        <a:buChar char="»"/>
        <a:defRPr sz="225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017237" rtl="0" eaLnBrk="1" latinLnBrk="0" hangingPunct="1">
        <a:defRPr sz="1977" kern="1200">
          <a:solidFill>
            <a:schemeClr val="tx1"/>
          </a:solidFill>
          <a:latin typeface="+mn-lt"/>
          <a:ea typeface="+mn-ea"/>
          <a:cs typeface="+mn-cs"/>
        </a:defRPr>
      </a:lvl1pPr>
      <a:lvl2pPr marL="508613" algn="l" defTabSz="1017237" rtl="0" eaLnBrk="1" latinLnBrk="0" hangingPunct="1">
        <a:defRPr sz="1977" kern="1200">
          <a:solidFill>
            <a:schemeClr val="tx1"/>
          </a:solidFill>
          <a:latin typeface="+mn-lt"/>
          <a:ea typeface="+mn-ea"/>
          <a:cs typeface="+mn-cs"/>
        </a:defRPr>
      </a:lvl2pPr>
      <a:lvl3pPr marL="1017237" algn="l" defTabSz="1017237" rtl="0" eaLnBrk="1" latinLnBrk="0" hangingPunct="1">
        <a:defRPr sz="1977" kern="1200">
          <a:solidFill>
            <a:schemeClr val="tx1"/>
          </a:solidFill>
          <a:latin typeface="+mn-lt"/>
          <a:ea typeface="+mn-ea"/>
          <a:cs typeface="+mn-cs"/>
        </a:defRPr>
      </a:lvl3pPr>
      <a:lvl4pPr marL="1525845" algn="l" defTabSz="1017237" rtl="0" eaLnBrk="1" latinLnBrk="0" hangingPunct="1">
        <a:defRPr sz="1977" kern="1200">
          <a:solidFill>
            <a:schemeClr val="tx1"/>
          </a:solidFill>
          <a:latin typeface="+mn-lt"/>
          <a:ea typeface="+mn-ea"/>
          <a:cs typeface="+mn-cs"/>
        </a:defRPr>
      </a:lvl4pPr>
      <a:lvl5pPr marL="2034465" algn="l" defTabSz="1017237" rtl="0" eaLnBrk="1" latinLnBrk="0" hangingPunct="1">
        <a:defRPr sz="1977" kern="1200">
          <a:solidFill>
            <a:schemeClr val="tx1"/>
          </a:solidFill>
          <a:latin typeface="+mn-lt"/>
          <a:ea typeface="+mn-ea"/>
          <a:cs typeface="+mn-cs"/>
        </a:defRPr>
      </a:lvl5pPr>
      <a:lvl6pPr marL="2543080" algn="l" defTabSz="1017237" rtl="0" eaLnBrk="1" latinLnBrk="0" hangingPunct="1">
        <a:defRPr sz="1977" kern="1200">
          <a:solidFill>
            <a:schemeClr val="tx1"/>
          </a:solidFill>
          <a:latin typeface="+mn-lt"/>
          <a:ea typeface="+mn-ea"/>
          <a:cs typeface="+mn-cs"/>
        </a:defRPr>
      </a:lvl6pPr>
      <a:lvl7pPr marL="3051695" algn="l" defTabSz="1017237" rtl="0" eaLnBrk="1" latinLnBrk="0" hangingPunct="1">
        <a:defRPr sz="1977" kern="1200">
          <a:solidFill>
            <a:schemeClr val="tx1"/>
          </a:solidFill>
          <a:latin typeface="+mn-lt"/>
          <a:ea typeface="+mn-ea"/>
          <a:cs typeface="+mn-cs"/>
        </a:defRPr>
      </a:lvl7pPr>
      <a:lvl8pPr marL="3560313" algn="l" defTabSz="1017237" rtl="0" eaLnBrk="1" latinLnBrk="0" hangingPunct="1">
        <a:defRPr sz="1977" kern="1200">
          <a:solidFill>
            <a:schemeClr val="tx1"/>
          </a:solidFill>
          <a:latin typeface="+mn-lt"/>
          <a:ea typeface="+mn-ea"/>
          <a:cs typeface="+mn-cs"/>
        </a:defRPr>
      </a:lvl8pPr>
      <a:lvl9pPr marL="4068925" algn="l" defTabSz="1017237" rtl="0" eaLnBrk="1" latinLnBrk="0" hangingPunct="1">
        <a:defRPr sz="19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49259" tIns="74632" rIns="149259" bIns="7463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1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49259" tIns="74632" rIns="149259" bIns="7463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9259" tIns="74632" rIns="149259" bIns="74632" numCol="1" anchor="t" anchorCtr="0" compatLnSpc="1">
            <a:prstTxWarp prst="textNoShape">
              <a:avLst/>
            </a:prstTxWarp>
          </a:bodyPr>
          <a:lstStyle>
            <a:lvl1pPr>
              <a:defRPr sz="1568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9259" tIns="74632" rIns="149259" bIns="74632" numCol="1" anchor="t" anchorCtr="0" compatLnSpc="1">
            <a:prstTxWarp prst="textNoShape">
              <a:avLst/>
            </a:prstTxWarp>
          </a:bodyPr>
          <a:lstStyle>
            <a:lvl1pPr algn="ctr">
              <a:defRPr sz="1568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9259" tIns="74632" rIns="149259" bIns="74632" numCol="1" anchor="t" anchorCtr="0" compatLnSpc="1">
            <a:prstTxWarp prst="textNoShape">
              <a:avLst/>
            </a:prstTxWarp>
          </a:bodyPr>
          <a:lstStyle>
            <a:lvl1pPr algn="r">
              <a:defRPr sz="1568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C24B05D-2616-429B-8AE0-CC7731557B3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195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909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909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909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909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909">
          <a:solidFill>
            <a:schemeClr val="tx2"/>
          </a:solidFill>
          <a:latin typeface="Arial" charset="0"/>
          <a:cs typeface="Arial" charset="0"/>
        </a:defRPr>
      </a:lvl5pPr>
      <a:lvl6pPr marL="508821" algn="ctr" rtl="0" fontAlgn="base">
        <a:spcBef>
          <a:spcPct val="0"/>
        </a:spcBef>
        <a:spcAft>
          <a:spcPct val="0"/>
        </a:spcAft>
        <a:defRPr sz="4909">
          <a:solidFill>
            <a:schemeClr val="tx2"/>
          </a:solidFill>
          <a:latin typeface="Arial" charset="0"/>
          <a:cs typeface="Arial" charset="0"/>
        </a:defRPr>
      </a:lvl6pPr>
      <a:lvl7pPr marL="1017649" algn="ctr" rtl="0" fontAlgn="base">
        <a:spcBef>
          <a:spcPct val="0"/>
        </a:spcBef>
        <a:spcAft>
          <a:spcPct val="0"/>
        </a:spcAft>
        <a:defRPr sz="4909">
          <a:solidFill>
            <a:schemeClr val="tx2"/>
          </a:solidFill>
          <a:latin typeface="Arial" charset="0"/>
          <a:cs typeface="Arial" charset="0"/>
        </a:defRPr>
      </a:lvl7pPr>
      <a:lvl8pPr marL="1526464" algn="ctr" rtl="0" fontAlgn="base">
        <a:spcBef>
          <a:spcPct val="0"/>
        </a:spcBef>
        <a:spcAft>
          <a:spcPct val="0"/>
        </a:spcAft>
        <a:defRPr sz="4909">
          <a:solidFill>
            <a:schemeClr val="tx2"/>
          </a:solidFill>
          <a:latin typeface="Arial" charset="0"/>
          <a:cs typeface="Arial" charset="0"/>
        </a:defRPr>
      </a:lvl8pPr>
      <a:lvl9pPr marL="2035291" algn="ctr" rtl="0" fontAlgn="base">
        <a:spcBef>
          <a:spcPct val="0"/>
        </a:spcBef>
        <a:spcAft>
          <a:spcPct val="0"/>
        </a:spcAft>
        <a:defRPr sz="4909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81616" indent="-381616" algn="l" rtl="0" eaLnBrk="0" fontAlgn="base" hangingPunct="0">
        <a:spcBef>
          <a:spcPct val="20000"/>
        </a:spcBef>
        <a:spcAft>
          <a:spcPct val="0"/>
        </a:spcAft>
        <a:buChar char="•"/>
        <a:defRPr sz="3545">
          <a:solidFill>
            <a:schemeClr val="tx1"/>
          </a:solidFill>
          <a:latin typeface="+mn-lt"/>
          <a:ea typeface="+mn-ea"/>
          <a:cs typeface="+mn-cs"/>
        </a:defRPr>
      </a:lvl1pPr>
      <a:lvl2pPr marL="826835" indent="-318016" algn="l" rtl="0" eaLnBrk="0" fontAlgn="base" hangingPunct="0">
        <a:spcBef>
          <a:spcPct val="20000"/>
        </a:spcBef>
        <a:spcAft>
          <a:spcPct val="0"/>
        </a:spcAft>
        <a:buChar char="–"/>
        <a:defRPr sz="3136">
          <a:solidFill>
            <a:schemeClr val="tx1"/>
          </a:solidFill>
          <a:latin typeface="+mn-lt"/>
          <a:cs typeface="+mn-cs"/>
        </a:defRPr>
      </a:lvl2pPr>
      <a:lvl3pPr marL="1272057" indent="-254410" algn="l" rtl="0" eaLnBrk="0" fontAlgn="base" hangingPunct="0">
        <a:spcBef>
          <a:spcPct val="20000"/>
        </a:spcBef>
        <a:spcAft>
          <a:spcPct val="0"/>
        </a:spcAft>
        <a:buChar char="•"/>
        <a:defRPr sz="2659">
          <a:solidFill>
            <a:schemeClr val="tx1"/>
          </a:solidFill>
          <a:latin typeface="+mn-lt"/>
          <a:cs typeface="+mn-cs"/>
        </a:defRPr>
      </a:lvl3pPr>
      <a:lvl4pPr marL="1780882" indent="-254410" algn="l" rtl="0" eaLnBrk="0" fontAlgn="base" hangingPunct="0">
        <a:spcBef>
          <a:spcPct val="20000"/>
        </a:spcBef>
        <a:spcAft>
          <a:spcPct val="0"/>
        </a:spcAft>
        <a:buChar char="–"/>
        <a:defRPr sz="2250">
          <a:solidFill>
            <a:schemeClr val="tx1"/>
          </a:solidFill>
          <a:latin typeface="+mn-lt"/>
          <a:cs typeface="+mn-cs"/>
        </a:defRPr>
      </a:lvl4pPr>
      <a:lvl5pPr marL="2289701" indent="-254410" algn="l" rtl="0" eaLnBrk="0" fontAlgn="base" hangingPunct="0">
        <a:spcBef>
          <a:spcPct val="20000"/>
        </a:spcBef>
        <a:spcAft>
          <a:spcPct val="0"/>
        </a:spcAft>
        <a:buChar char="»"/>
        <a:defRPr sz="2250">
          <a:solidFill>
            <a:schemeClr val="tx1"/>
          </a:solidFill>
          <a:latin typeface="+mn-lt"/>
          <a:cs typeface="+mn-cs"/>
        </a:defRPr>
      </a:lvl5pPr>
      <a:lvl6pPr marL="2798523" indent="-254410" algn="l" rtl="0" fontAlgn="base">
        <a:spcBef>
          <a:spcPct val="20000"/>
        </a:spcBef>
        <a:spcAft>
          <a:spcPct val="0"/>
        </a:spcAft>
        <a:buChar char="»"/>
        <a:defRPr sz="2250">
          <a:solidFill>
            <a:schemeClr val="tx1"/>
          </a:solidFill>
          <a:latin typeface="+mn-lt"/>
          <a:cs typeface="+mn-cs"/>
        </a:defRPr>
      </a:lvl6pPr>
      <a:lvl7pPr marL="3307344" indent="-254410" algn="l" rtl="0" fontAlgn="base">
        <a:spcBef>
          <a:spcPct val="20000"/>
        </a:spcBef>
        <a:spcAft>
          <a:spcPct val="0"/>
        </a:spcAft>
        <a:buChar char="»"/>
        <a:defRPr sz="2250">
          <a:solidFill>
            <a:schemeClr val="tx1"/>
          </a:solidFill>
          <a:latin typeface="+mn-lt"/>
          <a:cs typeface="+mn-cs"/>
        </a:defRPr>
      </a:lvl7pPr>
      <a:lvl8pPr marL="3816168" indent="-254410" algn="l" rtl="0" fontAlgn="base">
        <a:spcBef>
          <a:spcPct val="20000"/>
        </a:spcBef>
        <a:spcAft>
          <a:spcPct val="0"/>
        </a:spcAft>
        <a:buChar char="»"/>
        <a:defRPr sz="2250">
          <a:solidFill>
            <a:schemeClr val="tx1"/>
          </a:solidFill>
          <a:latin typeface="+mn-lt"/>
          <a:cs typeface="+mn-cs"/>
        </a:defRPr>
      </a:lvl8pPr>
      <a:lvl9pPr marL="4324995" indent="-254410" algn="l" rtl="0" fontAlgn="base">
        <a:spcBef>
          <a:spcPct val="20000"/>
        </a:spcBef>
        <a:spcAft>
          <a:spcPct val="0"/>
        </a:spcAft>
        <a:buChar char="»"/>
        <a:defRPr sz="225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1017649" rtl="0" eaLnBrk="1" latinLnBrk="0" hangingPunct="1">
        <a:defRPr sz="1977" kern="1200">
          <a:solidFill>
            <a:schemeClr val="tx1"/>
          </a:solidFill>
          <a:latin typeface="+mn-lt"/>
          <a:ea typeface="+mn-ea"/>
          <a:cs typeface="+mn-cs"/>
        </a:defRPr>
      </a:lvl1pPr>
      <a:lvl2pPr marL="508821" algn="l" defTabSz="1017649" rtl="0" eaLnBrk="1" latinLnBrk="0" hangingPunct="1">
        <a:defRPr sz="1977" kern="1200">
          <a:solidFill>
            <a:schemeClr val="tx1"/>
          </a:solidFill>
          <a:latin typeface="+mn-lt"/>
          <a:ea typeface="+mn-ea"/>
          <a:cs typeface="+mn-cs"/>
        </a:defRPr>
      </a:lvl2pPr>
      <a:lvl3pPr marL="1017649" algn="l" defTabSz="1017649" rtl="0" eaLnBrk="1" latinLnBrk="0" hangingPunct="1">
        <a:defRPr sz="1977" kern="1200">
          <a:solidFill>
            <a:schemeClr val="tx1"/>
          </a:solidFill>
          <a:latin typeface="+mn-lt"/>
          <a:ea typeface="+mn-ea"/>
          <a:cs typeface="+mn-cs"/>
        </a:defRPr>
      </a:lvl3pPr>
      <a:lvl4pPr marL="1526464" algn="l" defTabSz="1017649" rtl="0" eaLnBrk="1" latinLnBrk="0" hangingPunct="1">
        <a:defRPr sz="1977" kern="1200">
          <a:solidFill>
            <a:schemeClr val="tx1"/>
          </a:solidFill>
          <a:latin typeface="+mn-lt"/>
          <a:ea typeface="+mn-ea"/>
          <a:cs typeface="+mn-cs"/>
        </a:defRPr>
      </a:lvl4pPr>
      <a:lvl5pPr marL="2035291" algn="l" defTabSz="1017649" rtl="0" eaLnBrk="1" latinLnBrk="0" hangingPunct="1">
        <a:defRPr sz="1977" kern="1200">
          <a:solidFill>
            <a:schemeClr val="tx1"/>
          </a:solidFill>
          <a:latin typeface="+mn-lt"/>
          <a:ea typeface="+mn-ea"/>
          <a:cs typeface="+mn-cs"/>
        </a:defRPr>
      </a:lvl5pPr>
      <a:lvl6pPr marL="2544113" algn="l" defTabSz="1017649" rtl="0" eaLnBrk="1" latinLnBrk="0" hangingPunct="1">
        <a:defRPr sz="1977" kern="1200">
          <a:solidFill>
            <a:schemeClr val="tx1"/>
          </a:solidFill>
          <a:latin typeface="+mn-lt"/>
          <a:ea typeface="+mn-ea"/>
          <a:cs typeface="+mn-cs"/>
        </a:defRPr>
      </a:lvl6pPr>
      <a:lvl7pPr marL="3052933" algn="l" defTabSz="1017649" rtl="0" eaLnBrk="1" latinLnBrk="0" hangingPunct="1">
        <a:defRPr sz="1977" kern="1200">
          <a:solidFill>
            <a:schemeClr val="tx1"/>
          </a:solidFill>
          <a:latin typeface="+mn-lt"/>
          <a:ea typeface="+mn-ea"/>
          <a:cs typeface="+mn-cs"/>
        </a:defRPr>
      </a:lvl7pPr>
      <a:lvl8pPr marL="3561757" algn="l" defTabSz="1017649" rtl="0" eaLnBrk="1" latinLnBrk="0" hangingPunct="1">
        <a:defRPr sz="1977" kern="1200">
          <a:solidFill>
            <a:schemeClr val="tx1"/>
          </a:solidFill>
          <a:latin typeface="+mn-lt"/>
          <a:ea typeface="+mn-ea"/>
          <a:cs typeface="+mn-cs"/>
        </a:defRPr>
      </a:lvl8pPr>
      <a:lvl9pPr marL="4070576" algn="l" defTabSz="1017649" rtl="0" eaLnBrk="1" latinLnBrk="0" hangingPunct="1">
        <a:defRPr sz="19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1B0E15-6FC5-434E-8780-B186D9DB0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20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C7B128-34F3-405C-B601-8BAFDB4349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8204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5A7754-E8C7-438B-922D-9027C6CF58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500" y="6356350"/>
            <a:ext cx="66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63D6C4-4840-40CC-AC84-17E24B3B7BDE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DDDB7D-9189-9548-A2B9-81DC62C3C1A3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7" name="Freeform: Shape 9">
            <a:extLst>
              <a:ext uri="{FF2B5EF4-FFF2-40B4-BE49-F238E27FC236}">
                <a16:creationId xmlns:a16="http://schemas.microsoft.com/office/drawing/2014/main" id="{096D8877-6B4A-4540-8927-767DD7401718}"/>
              </a:ext>
            </a:extLst>
          </p:cNvPr>
          <p:cNvSpPr/>
          <p:nvPr userDrawn="1"/>
        </p:nvSpPr>
        <p:spPr>
          <a:xfrm>
            <a:off x="0" y="1"/>
            <a:ext cx="12192001" cy="6857999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8" name="Freeform: Shape 17">
            <a:extLst>
              <a:ext uri="{FF2B5EF4-FFF2-40B4-BE49-F238E27FC236}">
                <a16:creationId xmlns:a16="http://schemas.microsoft.com/office/drawing/2014/main" id="{5AF2E123-FE0F-8541-8E36-5030C450AA7E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9" name="Freeform: Shape 11">
            <a:extLst>
              <a:ext uri="{FF2B5EF4-FFF2-40B4-BE49-F238E27FC236}">
                <a16:creationId xmlns:a16="http://schemas.microsoft.com/office/drawing/2014/main" id="{E5519D99-3B68-924A-9CD0-14B911711CA8}"/>
              </a:ext>
            </a:extLst>
          </p:cNvPr>
          <p:cNvSpPr/>
          <p:nvPr userDrawn="1"/>
        </p:nvSpPr>
        <p:spPr>
          <a:xfrm rot="16200000" flipV="1">
            <a:off x="2664629" y="-2669372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7">
            <a:extLst>
              <a:ext uri="{FF2B5EF4-FFF2-40B4-BE49-F238E27FC236}">
                <a16:creationId xmlns:a16="http://schemas.microsoft.com/office/drawing/2014/main" id="{A09E21A9-FBEF-144C-A152-FE484F3C55C1}"/>
              </a:ext>
            </a:extLst>
          </p:cNvPr>
          <p:cNvSpPr/>
          <p:nvPr userDrawn="1"/>
        </p:nvSpPr>
        <p:spPr>
          <a:xfrm rot="16200000" flipV="1">
            <a:off x="2664629" y="-2669372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0C7F2CB-A8CE-1545-A08D-93592C4BAEEA}"/>
              </a:ext>
            </a:extLst>
          </p:cNvPr>
          <p:cNvSpPr txBox="1">
            <a:spLocks/>
          </p:cNvSpPr>
          <p:nvPr userDrawn="1"/>
        </p:nvSpPr>
        <p:spPr>
          <a:xfrm>
            <a:off x="444500" y="542925"/>
            <a:ext cx="11214100" cy="5355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200" b="1" kern="1200" spc="-70" baseline="0" dirty="0">
                <a:solidFill>
                  <a:schemeClr val="bg1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r>
              <a:rPr lang="en-US" noProof="0" dirty="0">
                <a:latin typeface="+mj-lt"/>
              </a:rPr>
              <a:t>Click to edit Master title style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068FCE4-1B47-3C4B-B091-013120A97D09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3" name="Freeform: Shape 15">
              <a:extLst>
                <a:ext uri="{FF2B5EF4-FFF2-40B4-BE49-F238E27FC236}">
                  <a16:creationId xmlns:a16="http://schemas.microsoft.com/office/drawing/2014/main" id="{FEC3FDE7-F27E-5E4E-8752-287CAB7792D4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4" name="Freeform: Shape 16">
              <a:extLst>
                <a:ext uri="{FF2B5EF4-FFF2-40B4-BE49-F238E27FC236}">
                  <a16:creationId xmlns:a16="http://schemas.microsoft.com/office/drawing/2014/main" id="{81C902DB-0D21-5044-82B6-9E7A70A1BF62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E1E08A0-195D-694F-947B-986A76FBB93E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6" name="Rectangle: Single Corner Snipped 18">
              <a:extLst>
                <a:ext uri="{FF2B5EF4-FFF2-40B4-BE49-F238E27FC236}">
                  <a16:creationId xmlns:a16="http://schemas.microsoft.com/office/drawing/2014/main" id="{ED5DFFCD-1EE3-E64E-B51F-BD7D72413E0B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chemeClr val="accent5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noProof="0" dirty="0"/>
            </a:p>
          </p:txBody>
        </p:sp>
        <p:sp>
          <p:nvSpPr>
            <p:cNvPr id="17" name="Rectangle: Single Corner Snipped 2">
              <a:extLst>
                <a:ext uri="{FF2B5EF4-FFF2-40B4-BE49-F238E27FC236}">
                  <a16:creationId xmlns:a16="http://schemas.microsoft.com/office/drawing/2014/main" id="{C12DB3CA-8E64-AA43-BFBE-A2CA9A816DBE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8" name="Freeform: Shape 23">
            <a:extLst>
              <a:ext uri="{FF2B5EF4-FFF2-40B4-BE49-F238E27FC236}">
                <a16:creationId xmlns:a16="http://schemas.microsoft.com/office/drawing/2014/main" id="{A587DEFD-D470-4142-8E0D-A71DDB147C92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7D9BF857-7910-734D-A217-5E3344220AA2}"/>
              </a:ext>
            </a:extLst>
          </p:cNvPr>
          <p:cNvSpPr txBox="1">
            <a:spLocks/>
          </p:cNvSpPr>
          <p:nvPr userDrawn="1"/>
        </p:nvSpPr>
        <p:spPr>
          <a:xfrm>
            <a:off x="11252200" y="6315075"/>
            <a:ext cx="406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Trade Gothic LT Pro" panose="020B05030403030200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33836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36">
          <p15:clr>
            <a:srgbClr val="F26B43"/>
          </p15:clr>
        </p15:guide>
        <p15:guide id="4" orient="horz" pos="336">
          <p15:clr>
            <a:srgbClr val="F26B43"/>
          </p15:clr>
        </p15:guide>
        <p15:guide id="5" pos="7344">
          <p15:clr>
            <a:srgbClr val="F26B43"/>
          </p15:clr>
        </p15:guide>
        <p15:guide id="6" orient="horz" pos="3984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fld id="{98C0CDE5-970C-4CC4-BF43-0DA127E73E82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6034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2" r:id="rId17"/>
    <p:sldLayoutId id="2147483733" r:id="rId18"/>
    <p:sldLayoutId id="2147483734" r:id="rId19"/>
    <p:sldLayoutId id="2147483735" r:id="rId20"/>
    <p:sldLayoutId id="2147483736" r:id="rId2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>
          <p15:clr>
            <a:srgbClr val="F26B43"/>
          </p15:clr>
        </p15:guide>
        <p15:guide id="2" pos="3840">
          <p15:clr>
            <a:srgbClr val="F26B43"/>
          </p15:clr>
        </p15:guide>
        <p15:guide id="3" pos="574">
          <p15:clr>
            <a:srgbClr val="F26B43"/>
          </p15:clr>
        </p15:guide>
        <p15:guide id="4" pos="7106">
          <p15:clr>
            <a:srgbClr val="F26B43"/>
          </p15:clr>
        </p15:guide>
        <p15:guide id="5" orient="horz" pos="3748">
          <p15:clr>
            <a:srgbClr val="F26B43"/>
          </p15:clr>
        </p15:guide>
        <p15:guide id="6" pos="3250">
          <p15:clr>
            <a:srgbClr val="F26B43"/>
          </p15:clr>
        </p15:guide>
        <p15:guide id="7" pos="4430">
          <p15:clr>
            <a:srgbClr val="F26B43"/>
          </p15:clr>
        </p15:guide>
        <p15:guide id="8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gi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56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6.pn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7.jpe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9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2.png"/><Relationship Id="rId5" Type="http://schemas.openxmlformats.org/officeDocument/2006/relationships/image" Target="../media/image21.jpeg"/><Relationship Id="rId10" Type="http://schemas.openxmlformats.org/officeDocument/2006/relationships/image" Target="../media/image22.png"/><Relationship Id="rId4" Type="http://schemas.openxmlformats.org/officeDocument/2006/relationships/image" Target="../media/image20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5.xml"/><Relationship Id="rId6" Type="http://schemas.microsoft.com/office/2007/relationships/hdphoto" Target="../media/hdphoto3.wdp"/><Relationship Id="rId5" Type="http://schemas.openxmlformats.org/officeDocument/2006/relationships/image" Target="../media/image26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2" descr="Papier-GodsChildren_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13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223732" y="47021"/>
            <a:ext cx="7854696" cy="966197"/>
          </a:xfrm>
          <a:prstGeom prst="rect">
            <a:avLst/>
          </a:prstGeom>
          <a:solidFill>
            <a:srgbClr val="8439BD"/>
          </a:solidFill>
        </p:spPr>
        <p:txBody>
          <a:bodyPr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BZ" sz="7200" dirty="0">
                <a:solidFill>
                  <a:srgbClr val="00B0F0"/>
                </a:solidFill>
                <a:latin typeface="Britannic Bold" panose="020B0903060703020204" pitchFamily="34" charset="0"/>
              </a:rPr>
              <a:t>Bible Friends (EB)</a:t>
            </a:r>
            <a:endParaRPr lang="en-029" sz="7200" dirty="0">
              <a:solidFill>
                <a:srgbClr val="00B0F0"/>
              </a:solidFill>
              <a:latin typeface="Britannic Bold" panose="020B0903060703020204" pitchFamily="34" charset="0"/>
            </a:endParaRPr>
          </a:p>
        </p:txBody>
      </p:sp>
      <p:pic>
        <p:nvPicPr>
          <p:cNvPr id="4" name="Picture 3" descr="Pictur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270" r="9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708" y="3485722"/>
            <a:ext cx="3584292" cy="352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1690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9" y="241552"/>
            <a:ext cx="5514975" cy="6316412"/>
          </a:xfrm>
          <a:prstGeom prst="rect">
            <a:avLst/>
          </a:prstGeom>
        </p:spPr>
      </p:pic>
      <p:pic>
        <p:nvPicPr>
          <p:cNvPr id="7172" name="Picture 4" descr="King Josiah Loved God's Law | Children's Bible Less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94689" y="522515"/>
            <a:ext cx="5323114" cy="5323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24103" y="5845629"/>
            <a:ext cx="2808513" cy="830837"/>
          </a:xfrm>
          <a:prstGeom prst="rect">
            <a:avLst/>
          </a:prstGeom>
          <a:noFill/>
        </p:spPr>
        <p:txBody>
          <a:bodyPr wrap="square" lIns="91287" tIns="45641" rIns="91287" bIns="45641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BZ" sz="4800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203200">
                    <a:schemeClr val="tx1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ritannic Bold" panose="020B0903060703020204" pitchFamily="34" charset="0"/>
              </a:rPr>
              <a:t>David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48494" y="5854733"/>
            <a:ext cx="2808513" cy="830837"/>
          </a:xfrm>
          <a:prstGeom prst="rect">
            <a:avLst/>
          </a:prstGeom>
          <a:noFill/>
        </p:spPr>
        <p:txBody>
          <a:bodyPr wrap="square" lIns="91287" tIns="45641" rIns="91287" bIns="45641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BZ" sz="4800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203200">
                    <a:schemeClr val="tx1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ritannic Bold" panose="020B0903060703020204" pitchFamily="34" charset="0"/>
              </a:rPr>
              <a:t>Jonathan</a:t>
            </a:r>
          </a:p>
        </p:txBody>
      </p:sp>
    </p:spTree>
    <p:extLst>
      <p:ext uri="{BB962C8B-B14F-4D97-AF65-F5344CB8AC3E}">
        <p14:creationId xmlns:p14="http://schemas.microsoft.com/office/powerpoint/2010/main" val="23133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8185"/>
            <a:ext cx="5649686" cy="69161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486" y="0"/>
            <a:ext cx="6618514" cy="68488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330" y="6018019"/>
            <a:ext cx="2808513" cy="830837"/>
          </a:xfrm>
          <a:prstGeom prst="rect">
            <a:avLst/>
          </a:prstGeom>
          <a:noFill/>
        </p:spPr>
        <p:txBody>
          <a:bodyPr wrap="square" lIns="91287" tIns="45641" rIns="91287" bIns="45641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BZ" sz="4800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203200">
                    <a:schemeClr val="tx1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ritannic Bold" panose="020B0903060703020204" pitchFamily="34" charset="0"/>
              </a:rPr>
              <a:t>Daniel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44245" y="6228216"/>
            <a:ext cx="2056043" cy="584616"/>
          </a:xfrm>
          <a:prstGeom prst="rect">
            <a:avLst/>
          </a:prstGeom>
          <a:solidFill>
            <a:srgbClr val="0070C0"/>
          </a:solidFill>
        </p:spPr>
        <p:txBody>
          <a:bodyPr wrap="square" lIns="91287" tIns="45641" rIns="91287" bIns="45641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BZ" sz="3200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203200">
                    <a:schemeClr val="tx1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ritannic Bold" panose="020B0903060703020204" pitchFamily="34" charset="0"/>
              </a:rPr>
              <a:t>Shadrach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70386" y="6217330"/>
            <a:ext cx="1986648" cy="584616"/>
          </a:xfrm>
          <a:prstGeom prst="rect">
            <a:avLst/>
          </a:prstGeom>
          <a:solidFill>
            <a:srgbClr val="C00000"/>
          </a:solidFill>
        </p:spPr>
        <p:txBody>
          <a:bodyPr wrap="square" lIns="91287" tIns="45641" rIns="91287" bIns="45641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BZ" sz="3200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203200">
                    <a:schemeClr val="tx1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ritannic Bold" panose="020B0903060703020204" pitchFamily="34" charset="0"/>
              </a:rPr>
              <a:t>Meshach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218961" y="6215549"/>
            <a:ext cx="2008421" cy="58461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lIns="91287" tIns="45641" rIns="91287" bIns="45641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BZ" sz="3200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203200">
                    <a:schemeClr val="tx1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ritannic Bold" panose="020B0903060703020204" pitchFamily="34" charset="0"/>
              </a:rPr>
              <a:t>Abednego</a:t>
            </a:r>
          </a:p>
        </p:txBody>
      </p:sp>
    </p:spTree>
    <p:extLst>
      <p:ext uri="{BB962C8B-B14F-4D97-AF65-F5344CB8AC3E}">
        <p14:creationId xmlns:p14="http://schemas.microsoft.com/office/powerpoint/2010/main" val="2519386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The Good Samaritan « RE:st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833" y="816965"/>
            <a:ext cx="3554974" cy="260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reeBibleimages :: Parable of the Good Samaritan :: Jesus tells a parable  about a Samaritan who, unlike a Jew… | Good samaritan bible, Good  samaritan, Let them tal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285" y="736680"/>
            <a:ext cx="3537102" cy="2652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17 Best the good samaritan lesson ideas | the good samaritan lesson, good  samaritan, samarit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833" y="3803681"/>
            <a:ext cx="3706495" cy="2779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medi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968" y="3499067"/>
            <a:ext cx="3983736" cy="2987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265667" y="405935"/>
            <a:ext cx="51296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029" sz="2800" b="0" i="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Name three Bible Friends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04804" y="3172968"/>
            <a:ext cx="168022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Z" sz="2600" dirty="0">
                <a:latin typeface="Arial Black" panose="020B0A04020102020204" pitchFamily="34" charset="0"/>
              </a:rPr>
              <a:t>Thieves</a:t>
            </a:r>
            <a:endParaRPr lang="en-029" sz="2600" dirty="0"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27823" y="816965"/>
            <a:ext cx="133502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Z" sz="2600" dirty="0">
                <a:latin typeface="Arial Black" panose="020B0A04020102020204" pitchFamily="34" charset="0"/>
              </a:rPr>
              <a:t>Priest</a:t>
            </a:r>
            <a:endParaRPr lang="en-029" sz="2600" dirty="0">
              <a:latin typeface="Arial Black" panose="020B0A040201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65667" y="5775192"/>
            <a:ext cx="133502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Z" sz="2600" dirty="0">
                <a:latin typeface="Arial Black" panose="020B0A04020102020204" pitchFamily="34" charset="0"/>
              </a:rPr>
              <a:t>Levite</a:t>
            </a:r>
            <a:endParaRPr lang="en-029" sz="2600" dirty="0">
              <a:latin typeface="Arial Black" panose="020B0A040201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91728" y="3557459"/>
            <a:ext cx="20939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Z" sz="2600" dirty="0">
                <a:latin typeface="Arial Black" panose="020B0A04020102020204" pitchFamily="34" charset="0"/>
              </a:rPr>
              <a:t>Samaritan</a:t>
            </a:r>
            <a:endParaRPr lang="en-029" sz="2600" dirty="0">
              <a:latin typeface="Arial Black" panose="020B0A04020102020204" pitchFamily="34" charset="0"/>
            </a:endParaRPr>
          </a:p>
        </p:txBody>
      </p:sp>
      <p:pic>
        <p:nvPicPr>
          <p:cNvPr id="11" name="Picture 2" descr="Red check mark 3 icon - Free red check mark icon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5704" y="4139771"/>
            <a:ext cx="1053846" cy="1053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Multiply 11"/>
          <p:cNvSpPr/>
          <p:nvPr/>
        </p:nvSpPr>
        <p:spPr>
          <a:xfrm>
            <a:off x="10521414" y="1564093"/>
            <a:ext cx="1179576" cy="932688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29"/>
          </a:p>
        </p:txBody>
      </p:sp>
      <p:sp>
        <p:nvSpPr>
          <p:cNvPr id="13" name="Multiply 12"/>
          <p:cNvSpPr/>
          <p:nvPr/>
        </p:nvSpPr>
        <p:spPr>
          <a:xfrm>
            <a:off x="4773760" y="4710065"/>
            <a:ext cx="1179576" cy="932688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29"/>
          </a:p>
        </p:txBody>
      </p:sp>
    </p:spTree>
    <p:extLst>
      <p:ext uri="{BB962C8B-B14F-4D97-AF65-F5344CB8AC3E}">
        <p14:creationId xmlns:p14="http://schemas.microsoft.com/office/powerpoint/2010/main" val="1153210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Noah Ark Vector Images (over 360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5003" y="2155371"/>
            <a:ext cx="4020921" cy="422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98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4763" y="0"/>
            <a:ext cx="9802123" cy="902178"/>
          </a:xfrm>
          <a:prstGeom prst="rect">
            <a:avLst/>
          </a:prstGeom>
          <a:noFill/>
        </p:spPr>
        <p:txBody>
          <a:bodyPr wrap="square" lIns="62241" tIns="31119" rIns="62241" bIns="31119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623438" fontAlgn="base">
              <a:spcBef>
                <a:spcPct val="0"/>
              </a:spcBef>
              <a:spcAft>
                <a:spcPct val="0"/>
              </a:spcAft>
            </a:pPr>
            <a:r>
              <a:rPr lang="en-BZ" sz="5454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2032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ritannic Bold" panose="020B0903060703020204" pitchFamily="34" charset="0"/>
                <a:cs typeface="Arial" charset="0"/>
              </a:rPr>
              <a:t>My favourite Bible FRIEND?</a:t>
            </a:r>
          </a:p>
        </p:txBody>
      </p:sp>
      <p:sp>
        <p:nvSpPr>
          <p:cNvPr id="6" name="Rectangle 5"/>
          <p:cNvSpPr/>
          <p:nvPr/>
        </p:nvSpPr>
        <p:spPr>
          <a:xfrm>
            <a:off x="896028" y="1468235"/>
            <a:ext cx="613614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BZ" sz="3200" dirty="0">
                <a:solidFill>
                  <a:schemeClr val="bg1"/>
                </a:solidFill>
                <a:latin typeface="Arial Black" panose="020B0A04020102020204" pitchFamily="34" charset="0"/>
              </a:rPr>
              <a:t>God asked me to build a big boat.  He told me to fill it with all of my family and all the different animals. </a:t>
            </a:r>
            <a:r>
              <a:rPr lang="en-BZ" sz="3200" dirty="0">
                <a:solidFill>
                  <a:srgbClr val="FFC000"/>
                </a:solidFill>
                <a:latin typeface="Arial Black" panose="020B0A04020102020204" pitchFamily="34" charset="0"/>
              </a:rPr>
              <a:t>Who am I? </a:t>
            </a:r>
          </a:p>
        </p:txBody>
      </p:sp>
    </p:spTree>
    <p:extLst>
      <p:ext uri="{BB962C8B-B14F-4D97-AF65-F5344CB8AC3E}">
        <p14:creationId xmlns:p14="http://schemas.microsoft.com/office/powerpoint/2010/main" val="882131448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oah: God's Preacher of Righteousness – Bigger Better Fai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95CA65-29EA-46E2-9CB3-BC2D1CB7440F}"/>
              </a:ext>
            </a:extLst>
          </p:cNvPr>
          <p:cNvSpPr txBox="1"/>
          <p:nvPr/>
        </p:nvSpPr>
        <p:spPr>
          <a:xfrm>
            <a:off x="277547" y="107515"/>
            <a:ext cx="4128067" cy="156966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lvl="0" algn="ctr" defTabSz="91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BZ" sz="9600" kern="0" dirty="0">
                <a:ln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glow rad="228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Noah</a:t>
            </a:r>
            <a:endParaRPr lang="en-BZ" sz="4000" kern="0" dirty="0">
              <a:ln>
                <a:solidFill>
                  <a:srgbClr val="00B050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29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4763" y="0"/>
            <a:ext cx="9802123" cy="902178"/>
          </a:xfrm>
          <a:prstGeom prst="rect">
            <a:avLst/>
          </a:prstGeom>
          <a:noFill/>
        </p:spPr>
        <p:txBody>
          <a:bodyPr wrap="square" lIns="62241" tIns="31119" rIns="62241" bIns="31119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623438" fontAlgn="base">
              <a:spcBef>
                <a:spcPct val="0"/>
              </a:spcBef>
              <a:spcAft>
                <a:spcPct val="0"/>
              </a:spcAft>
            </a:pPr>
            <a:r>
              <a:rPr lang="en-BZ" sz="5454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2032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ritannic Bold" panose="020B0903060703020204" pitchFamily="34" charset="0"/>
                <a:cs typeface="Arial" charset="0"/>
              </a:rPr>
              <a:t>My favourite Bible FRIEND?</a:t>
            </a:r>
          </a:p>
        </p:txBody>
      </p:sp>
      <p:sp>
        <p:nvSpPr>
          <p:cNvPr id="7" name="Rectangle 6"/>
          <p:cNvSpPr/>
          <p:nvPr/>
        </p:nvSpPr>
        <p:spPr>
          <a:xfrm>
            <a:off x="827315" y="1149876"/>
            <a:ext cx="653142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BZ" sz="3200" dirty="0">
                <a:solidFill>
                  <a:schemeClr val="bg1"/>
                </a:solidFill>
                <a:latin typeface="Arial Black" panose="020B0A04020102020204" pitchFamily="34" charset="0"/>
              </a:rPr>
              <a:t>My father gave me a beautiful coat made of lots of different colours.              My brothers sold me into slavery.  </a:t>
            </a:r>
            <a:r>
              <a:rPr lang="en-BZ" sz="3200" dirty="0">
                <a:solidFill>
                  <a:srgbClr val="FFC000"/>
                </a:solidFill>
                <a:latin typeface="Arial Black" panose="020B0A04020102020204" pitchFamily="34" charset="0"/>
              </a:rPr>
              <a:t>Who am I?</a:t>
            </a:r>
            <a:endParaRPr lang="en-029" sz="32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6386" name="Picture 2" descr="Joseph the Dreamer Savior of Egypt and Israel | PlayTheBib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143" y="2615835"/>
            <a:ext cx="2410279" cy="327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0641702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i.pinimg.com/564x/9c/23/8e/9c238ef928b4f05ef45dd664c3488c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95CA65-29EA-46E2-9CB3-BC2D1CB7440F}"/>
              </a:ext>
            </a:extLst>
          </p:cNvPr>
          <p:cNvSpPr txBox="1"/>
          <p:nvPr/>
        </p:nvSpPr>
        <p:spPr>
          <a:xfrm>
            <a:off x="3155338" y="163317"/>
            <a:ext cx="4915182" cy="156966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lvl="0" algn="ctr" defTabSz="91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BZ" sz="9600" kern="0" dirty="0">
                <a:ln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glow rad="228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Joseph</a:t>
            </a:r>
            <a:endParaRPr lang="en-BZ" sz="4000" kern="0" dirty="0">
              <a:ln>
                <a:solidFill>
                  <a:srgbClr val="00B050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392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istoria De Bebe Mois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283" y="1765778"/>
            <a:ext cx="3387088" cy="4228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98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4763" y="0"/>
            <a:ext cx="9802123" cy="902178"/>
          </a:xfrm>
          <a:prstGeom prst="rect">
            <a:avLst/>
          </a:prstGeom>
          <a:noFill/>
        </p:spPr>
        <p:txBody>
          <a:bodyPr wrap="square" lIns="62241" tIns="31119" rIns="62241" bIns="31119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623438" fontAlgn="base">
              <a:spcBef>
                <a:spcPct val="0"/>
              </a:spcBef>
              <a:spcAft>
                <a:spcPct val="0"/>
              </a:spcAft>
            </a:pPr>
            <a:r>
              <a:rPr lang="en-BZ" sz="5454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2032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ritannic Bold" panose="020B0903060703020204" pitchFamily="34" charset="0"/>
                <a:cs typeface="Arial" charset="0"/>
              </a:rPr>
              <a:t>My favourite Bible FRIEND?</a:t>
            </a:r>
          </a:p>
        </p:txBody>
      </p:sp>
      <p:sp>
        <p:nvSpPr>
          <p:cNvPr id="6" name="Rectangle 5"/>
          <p:cNvSpPr/>
          <p:nvPr/>
        </p:nvSpPr>
        <p:spPr>
          <a:xfrm>
            <a:off x="718457" y="1126411"/>
            <a:ext cx="645522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BZ" sz="3200" dirty="0">
                <a:solidFill>
                  <a:schemeClr val="bg1"/>
                </a:solidFill>
                <a:latin typeface="Arial Black" panose="020B0A04020102020204" pitchFamily="34" charset="0"/>
              </a:rPr>
              <a:t>To save my life, when I was a baby, my mommy hid me in a basket.  Later, </a:t>
            </a:r>
          </a:p>
          <a:p>
            <a:r>
              <a:rPr lang="en-BZ" sz="3200" dirty="0">
                <a:solidFill>
                  <a:schemeClr val="bg1"/>
                </a:solidFill>
                <a:latin typeface="Arial Black" panose="020B0A04020102020204" pitchFamily="34" charset="0"/>
              </a:rPr>
              <a:t>God gave me ten important </a:t>
            </a:r>
          </a:p>
          <a:p>
            <a:r>
              <a:rPr lang="en-BZ" sz="3200" dirty="0">
                <a:solidFill>
                  <a:schemeClr val="bg1"/>
                </a:solidFill>
                <a:latin typeface="Arial Black" panose="020B0A04020102020204" pitchFamily="34" charset="0"/>
              </a:rPr>
              <a:t>commandments. </a:t>
            </a:r>
            <a:r>
              <a:rPr lang="en-BZ" sz="3200" dirty="0">
                <a:solidFill>
                  <a:srgbClr val="FFC000"/>
                </a:solidFill>
                <a:latin typeface="Arial Black" panose="020B0A04020102020204" pitchFamily="34" charset="0"/>
              </a:rPr>
              <a:t>Who am I?</a:t>
            </a:r>
            <a:endParaRPr lang="en-029" sz="32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672499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Birth of Moses – Superbook Academy">
            <a:extLst>
              <a:ext uri="{FF2B5EF4-FFF2-40B4-BE49-F238E27FC236}">
                <a16:creationId xmlns:a16="http://schemas.microsoft.com/office/drawing/2014/main" id="{8FC46F20-77E2-49E8-9101-0CAF1E94D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270" y="20782"/>
            <a:ext cx="123112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95CA65-29EA-46E2-9CB3-BC2D1CB7440F}"/>
              </a:ext>
            </a:extLst>
          </p:cNvPr>
          <p:cNvSpPr txBox="1"/>
          <p:nvPr/>
        </p:nvSpPr>
        <p:spPr>
          <a:xfrm>
            <a:off x="0" y="136888"/>
            <a:ext cx="4688462" cy="156966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lvl="0" algn="ctr" defTabSz="91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BZ" sz="9600" kern="0" dirty="0">
                <a:ln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glow rad="228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Moses</a:t>
            </a:r>
            <a:endParaRPr lang="en-BZ" sz="4000" kern="0" dirty="0">
              <a:ln>
                <a:solidFill>
                  <a:srgbClr val="00B050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925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4763" y="0"/>
            <a:ext cx="9802123" cy="902178"/>
          </a:xfrm>
          <a:prstGeom prst="rect">
            <a:avLst/>
          </a:prstGeom>
          <a:noFill/>
        </p:spPr>
        <p:txBody>
          <a:bodyPr wrap="square" lIns="62241" tIns="31119" rIns="62241" bIns="31119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6234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5454" b="0" i="0" u="none" strike="noStrike" kern="1200" cap="none" spc="0" normalizeH="0" baseline="0" noProof="0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2032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Britannic Bold" panose="020B0903060703020204" pitchFamily="34" charset="0"/>
                <a:ea typeface="+mn-ea"/>
                <a:cs typeface="Arial" charset="0"/>
              </a:rPr>
              <a:t>My favourite Bible FRIEND?</a:t>
            </a:r>
          </a:p>
        </p:txBody>
      </p:sp>
      <p:sp>
        <p:nvSpPr>
          <p:cNvPr id="6" name="Rectangle 5"/>
          <p:cNvSpPr/>
          <p:nvPr/>
        </p:nvSpPr>
        <p:spPr>
          <a:xfrm>
            <a:off x="800318" y="1108055"/>
            <a:ext cx="614476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BZ" sz="3200" dirty="0">
                <a:solidFill>
                  <a:schemeClr val="bg1"/>
                </a:solidFill>
                <a:latin typeface="Arial Black" panose="020B0A04020102020204" pitchFamily="34" charset="0"/>
              </a:rPr>
              <a:t>I was a fisherman and one of Jesus’ disciples.  I was rescued out of prison by an angel. </a:t>
            </a:r>
            <a:r>
              <a:rPr lang="en-BZ" sz="3200" dirty="0">
                <a:solidFill>
                  <a:srgbClr val="FFC000"/>
                </a:solidFill>
                <a:latin typeface="Arial Black" panose="020B0A04020102020204" pitchFamily="34" charset="0"/>
              </a:rPr>
              <a:t>Who am I?</a:t>
            </a:r>
            <a:r>
              <a:rPr lang="en-BZ" sz="3200" dirty="0">
                <a:solidFill>
                  <a:schemeClr val="bg1"/>
                </a:solidFill>
                <a:latin typeface="Arial Black" panose="020B0A04020102020204" pitchFamily="34" charset="0"/>
              </a:rPr>
              <a:t> </a:t>
            </a:r>
            <a:endParaRPr lang="en-029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2530" name="Picture 2" descr="apostle peter clipart - Clip Art Libra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290" y="2598892"/>
            <a:ext cx="2090292" cy="338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3658019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9800F6-D571-48C4-8466-12AA1ADB6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63D6C4-4840-40CC-AC84-17E24B3B7BD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ade Gothic LT Pro" panose="020B05030403030200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ade Gothic LT Pro" panose="020B0503040303020004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665663-9E80-473D-85B5-A15C1D4BFFB7}"/>
              </a:ext>
            </a:extLst>
          </p:cNvPr>
          <p:cNvSpPr/>
          <p:nvPr/>
        </p:nvSpPr>
        <p:spPr>
          <a:xfrm>
            <a:off x="270950" y="20729"/>
            <a:ext cx="1174286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spc="5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Elephant" panose="02020904090505020303" pitchFamily="18" charset="0"/>
              </a:rPr>
              <a:t>Bible Friends</a:t>
            </a:r>
            <a:endParaRPr kumimoji="0" lang="en-US" sz="8000" b="1" i="0" u="none" strike="noStrike" kern="1200" cap="none" spc="50" normalizeH="0" baseline="0" noProof="0" dirty="0">
              <a:ln w="9525" cmpd="sng">
                <a:solidFill>
                  <a:srgbClr val="4472C4"/>
                </a:solidFill>
                <a:prstDash val="solid"/>
              </a:ln>
              <a:solidFill>
                <a:srgbClr val="FFFF00"/>
              </a:solidFill>
              <a:effectLst>
                <a:glow rad="38100">
                  <a:srgbClr val="4472C4">
                    <a:alpha val="40000"/>
                  </a:srgbClr>
                </a:glow>
              </a:effectLst>
              <a:uLnTx/>
              <a:uFillTx/>
              <a:latin typeface="Elephant" panose="02020904090505020303" pitchFamily="18" charset="0"/>
            </a:endParaRPr>
          </a:p>
        </p:txBody>
      </p:sp>
      <p:pic>
        <p:nvPicPr>
          <p:cNvPr id="9" name="Picture 8" descr="Pictur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270" r="9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84" y="20729"/>
            <a:ext cx="1622164" cy="159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24256" y="1505139"/>
            <a:ext cx="763219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BZ" sz="3000" dirty="0">
                <a:solidFill>
                  <a:schemeClr val="bg1"/>
                </a:solidFill>
                <a:latin typeface="Cooper Black" panose="0208090404030B020404" pitchFamily="18" charset="0"/>
              </a:rPr>
              <a:t>1. What does it mean to be a friend?</a:t>
            </a:r>
            <a:endParaRPr lang="en-029" sz="3000" dirty="0">
              <a:solidFill>
                <a:schemeClr val="bg1"/>
              </a:solidFill>
              <a:latin typeface="Cooper Black" panose="0208090404030B0204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24256" y="2386465"/>
            <a:ext cx="578510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BZ" sz="3000" dirty="0">
                <a:solidFill>
                  <a:schemeClr val="bg1"/>
                </a:solidFill>
                <a:latin typeface="Cooper Black" panose="0208090404030B020404" pitchFamily="18" charset="0"/>
              </a:rPr>
              <a:t>2. Name three Bible Friends.</a:t>
            </a:r>
            <a:endParaRPr lang="en-029" sz="3000" dirty="0">
              <a:solidFill>
                <a:schemeClr val="bg1"/>
              </a:solidFill>
              <a:latin typeface="Cooper Black" panose="0208090404030B0204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24256" y="3403795"/>
            <a:ext cx="78333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BZ" sz="3000" dirty="0">
                <a:solidFill>
                  <a:schemeClr val="bg1"/>
                </a:solidFill>
                <a:latin typeface="Cooper Black" panose="0208090404030B020404" pitchFamily="18" charset="0"/>
              </a:rPr>
              <a:t>3. Who is your favourite Bible friend? </a:t>
            </a:r>
          </a:p>
          <a:p>
            <a:r>
              <a:rPr lang="en-BZ" sz="3000" dirty="0">
                <a:solidFill>
                  <a:schemeClr val="bg1"/>
                </a:solidFill>
                <a:latin typeface="Cooper Black" panose="0208090404030B020404" pitchFamily="18" charset="0"/>
              </a:rPr>
              <a:t>     Tell a story about that person.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24256" y="4835813"/>
            <a:ext cx="1060399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BZ" sz="3000" dirty="0">
                <a:solidFill>
                  <a:schemeClr val="bg1"/>
                </a:solidFill>
                <a:latin typeface="Cooper Black" panose="0208090404030B020404" pitchFamily="18" charset="0"/>
              </a:rPr>
              <a:t>4. Dress up and act out a story about a Bible friend.</a:t>
            </a:r>
            <a:endParaRPr lang="en-029" sz="3000" dirty="0">
              <a:solidFill>
                <a:schemeClr val="bg1"/>
              </a:solidFill>
              <a:latin typeface="Cooper Black" panose="0208090404030B0204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24256" y="5882700"/>
            <a:ext cx="1075029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BZ" sz="3000" dirty="0">
                <a:solidFill>
                  <a:schemeClr val="bg1"/>
                </a:solidFill>
                <a:latin typeface="Cooper Black" panose="0208090404030B020404" pitchFamily="18" charset="0"/>
              </a:rPr>
              <a:t>5. Tell three things you can do to be a friend for Jesus.</a:t>
            </a:r>
            <a:endParaRPr lang="en-029" sz="3000" dirty="0">
              <a:solidFill>
                <a:schemeClr val="bg1"/>
              </a:solidFill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56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1559CD3E-F7BF-4557-8149-2193B4A14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95CA65-29EA-46E2-9CB3-BC2D1CB7440F}"/>
              </a:ext>
            </a:extLst>
          </p:cNvPr>
          <p:cNvSpPr txBox="1"/>
          <p:nvPr/>
        </p:nvSpPr>
        <p:spPr>
          <a:xfrm>
            <a:off x="76201" y="5288340"/>
            <a:ext cx="5571104" cy="156966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lvl="0" algn="ctr" defTabSz="91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BZ" sz="9600" kern="0" dirty="0">
                <a:ln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glow rad="228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Peter</a:t>
            </a:r>
            <a:endParaRPr lang="en-BZ" sz="4000" kern="0" dirty="0">
              <a:ln>
                <a:solidFill>
                  <a:srgbClr val="00B050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77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573" y="2491522"/>
            <a:ext cx="3385456" cy="3876621"/>
          </a:xfrm>
          <a:prstGeom prst="rect">
            <a:avLst/>
          </a:prstGeom>
        </p:spPr>
      </p:pic>
      <p:pic>
        <p:nvPicPr>
          <p:cNvPr id="16998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4763" y="0"/>
            <a:ext cx="9802123" cy="902178"/>
          </a:xfrm>
          <a:prstGeom prst="rect">
            <a:avLst/>
          </a:prstGeom>
          <a:noFill/>
        </p:spPr>
        <p:txBody>
          <a:bodyPr wrap="square" lIns="62241" tIns="31119" rIns="62241" bIns="31119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623438" fontAlgn="base">
              <a:spcBef>
                <a:spcPct val="0"/>
              </a:spcBef>
              <a:spcAft>
                <a:spcPct val="0"/>
              </a:spcAft>
            </a:pPr>
            <a:r>
              <a:rPr lang="en-BZ" sz="5454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2032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ritannic Bold" panose="020B0903060703020204" pitchFamily="34" charset="0"/>
                <a:cs typeface="Arial" charset="0"/>
              </a:rPr>
              <a:t>My favourite Bible FRIEND?</a:t>
            </a:r>
          </a:p>
        </p:txBody>
      </p:sp>
      <p:sp>
        <p:nvSpPr>
          <p:cNvPr id="6" name="Rectangle 5"/>
          <p:cNvSpPr/>
          <p:nvPr/>
        </p:nvSpPr>
        <p:spPr>
          <a:xfrm>
            <a:off x="785949" y="1056206"/>
            <a:ext cx="677962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BZ" sz="3200" dirty="0">
                <a:solidFill>
                  <a:schemeClr val="bg1"/>
                </a:solidFill>
                <a:latin typeface="Arial Black" panose="020B0A04020102020204" pitchFamily="34" charset="0"/>
              </a:rPr>
              <a:t> I loved to pray to God.  Some people didn’t want me to pray, so they threw me into the lion’s den, but God protected me.  </a:t>
            </a:r>
            <a:r>
              <a:rPr lang="en-BZ" sz="3200" dirty="0">
                <a:solidFill>
                  <a:srgbClr val="FFC000"/>
                </a:solidFill>
                <a:latin typeface="Arial Black" panose="020B0A04020102020204" pitchFamily="34" charset="0"/>
              </a:rPr>
              <a:t>Who am I?</a:t>
            </a:r>
            <a:endParaRPr lang="en-029" sz="32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953177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95CA65-29EA-46E2-9CB3-BC2D1CB7440F}"/>
              </a:ext>
            </a:extLst>
          </p:cNvPr>
          <p:cNvSpPr txBox="1"/>
          <p:nvPr/>
        </p:nvSpPr>
        <p:spPr>
          <a:xfrm>
            <a:off x="5083629" y="164520"/>
            <a:ext cx="5421086" cy="156966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lvl="0" algn="ctr" defTabSz="91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BZ" sz="9600" kern="0" dirty="0">
                <a:ln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glow rad="228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Daniel</a:t>
            </a:r>
            <a:endParaRPr lang="en-BZ" sz="4000" kern="0" dirty="0">
              <a:ln>
                <a:solidFill>
                  <a:srgbClr val="00B050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950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Joshua at the Battle of Jericho | Old Testament Clip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799" y="2527189"/>
            <a:ext cx="3374571" cy="389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98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4763" y="0"/>
            <a:ext cx="9802123" cy="902178"/>
          </a:xfrm>
          <a:prstGeom prst="rect">
            <a:avLst/>
          </a:prstGeom>
          <a:noFill/>
        </p:spPr>
        <p:txBody>
          <a:bodyPr wrap="square" lIns="62241" tIns="31119" rIns="62241" bIns="31119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623438" fontAlgn="base">
              <a:spcBef>
                <a:spcPct val="0"/>
              </a:spcBef>
              <a:spcAft>
                <a:spcPct val="0"/>
              </a:spcAft>
            </a:pPr>
            <a:r>
              <a:rPr lang="en-BZ" sz="5454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2032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ritannic Bold" panose="020B0903060703020204" pitchFamily="34" charset="0"/>
                <a:cs typeface="Arial" charset="0"/>
              </a:rPr>
              <a:t>My favourite Bible FRIEND?</a:t>
            </a:r>
          </a:p>
        </p:txBody>
      </p:sp>
      <p:sp>
        <p:nvSpPr>
          <p:cNvPr id="6" name="Rectangle 5"/>
          <p:cNvSpPr/>
          <p:nvPr/>
        </p:nvSpPr>
        <p:spPr>
          <a:xfrm>
            <a:off x="1114914" y="1284368"/>
            <a:ext cx="555106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BZ" sz="3200" dirty="0">
                <a:solidFill>
                  <a:schemeClr val="bg1"/>
                </a:solidFill>
                <a:latin typeface="Arial Black" panose="020B0A04020102020204" pitchFamily="34" charset="0"/>
              </a:rPr>
              <a:t>I was the leader of God’s people.                 I marched the people around Jericho and the walls came tumbling down. </a:t>
            </a:r>
            <a:r>
              <a:rPr lang="en-BZ" sz="3200" dirty="0">
                <a:solidFill>
                  <a:srgbClr val="FFC000"/>
                </a:solidFill>
                <a:latin typeface="Arial Black" panose="020B0A04020102020204" pitchFamily="34" charset="0"/>
              </a:rPr>
              <a:t>Who am I?</a:t>
            </a:r>
            <a:endParaRPr lang="en-029" sz="32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052818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Joshua and the Walls of Jericho | Bible Story">
            <a:extLst>
              <a:ext uri="{FF2B5EF4-FFF2-40B4-BE49-F238E27FC236}">
                <a16:creationId xmlns:a16="http://schemas.microsoft.com/office/drawing/2014/main" id="{4B799FE7-36ED-471D-8DD2-D461EB962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857" y="0"/>
            <a:ext cx="12300857" cy="675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95CA65-29EA-46E2-9CB3-BC2D1CB7440F}"/>
              </a:ext>
            </a:extLst>
          </p:cNvPr>
          <p:cNvSpPr txBox="1"/>
          <p:nvPr/>
        </p:nvSpPr>
        <p:spPr>
          <a:xfrm>
            <a:off x="4974772" y="0"/>
            <a:ext cx="4811485" cy="156966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lvl="0" algn="ctr" defTabSz="91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BZ" sz="9600" kern="0" dirty="0">
                <a:ln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glow rad="228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Joshua</a:t>
            </a:r>
            <a:endParaRPr lang="en-BZ" sz="4000" kern="0" dirty="0">
              <a:ln>
                <a:solidFill>
                  <a:srgbClr val="00B050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375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🥇 bible characters clipart vector in AI, SVG, EPS or PS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763" y="2569029"/>
            <a:ext cx="3401266" cy="363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98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4763" y="0"/>
            <a:ext cx="9802123" cy="902178"/>
          </a:xfrm>
          <a:prstGeom prst="rect">
            <a:avLst/>
          </a:prstGeom>
          <a:noFill/>
        </p:spPr>
        <p:txBody>
          <a:bodyPr wrap="square" lIns="62241" tIns="31119" rIns="62241" bIns="31119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623438" fontAlgn="base">
              <a:spcBef>
                <a:spcPct val="0"/>
              </a:spcBef>
              <a:spcAft>
                <a:spcPct val="0"/>
              </a:spcAft>
            </a:pPr>
            <a:r>
              <a:rPr lang="en-BZ" sz="5454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203200">
                    <a:srgbClr val="00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ritannic Bold" panose="020B0903060703020204" pitchFamily="34" charset="0"/>
                <a:cs typeface="Arial" charset="0"/>
              </a:rPr>
              <a:t>My favourite Bible FRIEND?</a:t>
            </a:r>
          </a:p>
        </p:txBody>
      </p:sp>
      <p:sp>
        <p:nvSpPr>
          <p:cNvPr id="6" name="Rectangle 5"/>
          <p:cNvSpPr/>
          <p:nvPr/>
        </p:nvSpPr>
        <p:spPr>
          <a:xfrm>
            <a:off x="970460" y="1126411"/>
            <a:ext cx="584399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BZ" sz="3200" dirty="0">
                <a:solidFill>
                  <a:schemeClr val="bg1"/>
                </a:solidFill>
                <a:latin typeface="Arial Black" panose="020B0A04020102020204" pitchFamily="34" charset="0"/>
              </a:rPr>
              <a:t>It’s amazing what God helped me to do with a pebble and a sling</a:t>
            </a:r>
            <a:br>
              <a:rPr lang="en-BZ" sz="3200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n-BZ" sz="3200" dirty="0">
                <a:solidFill>
                  <a:schemeClr val="bg1"/>
                </a:solidFill>
                <a:latin typeface="Arial Black" panose="020B0A04020102020204" pitchFamily="34" charset="0"/>
              </a:rPr>
              <a:t>I got rid of a giant and eventually became king</a:t>
            </a:r>
          </a:p>
          <a:p>
            <a:r>
              <a:rPr lang="en-BZ" sz="3200" dirty="0">
                <a:solidFill>
                  <a:srgbClr val="FFC000"/>
                </a:solidFill>
                <a:latin typeface="Arial Black" panose="020B0A04020102020204" pitchFamily="34" charset="0"/>
              </a:rPr>
              <a:t>Who am I?</a:t>
            </a:r>
            <a:endParaRPr lang="en-029" sz="32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341536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954" name="Picture 2">
            <a:extLst>
              <a:ext uri="{FF2B5EF4-FFF2-40B4-BE49-F238E27FC236}">
                <a16:creationId xmlns:a16="http://schemas.microsoft.com/office/drawing/2014/main" id="{C636716A-AFB7-4200-B5B3-140D770BB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7714"/>
            <a:ext cx="121920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95CA65-29EA-46E2-9CB3-BC2D1CB7440F}"/>
              </a:ext>
            </a:extLst>
          </p:cNvPr>
          <p:cNvSpPr txBox="1"/>
          <p:nvPr/>
        </p:nvSpPr>
        <p:spPr>
          <a:xfrm>
            <a:off x="6553201" y="0"/>
            <a:ext cx="5421086" cy="156966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lvl="0" algn="ctr" defTabSz="91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BZ" sz="9600" kern="0" dirty="0">
                <a:ln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glow rad="228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David</a:t>
            </a:r>
            <a:endParaRPr lang="en-BZ" sz="4000" kern="0" dirty="0">
              <a:ln>
                <a:solidFill>
                  <a:srgbClr val="00B050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374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Newark Pioneer Adventurer Club : Trinity Temple SDA Church Newark N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31205"/>
            <a:ext cx="12056854" cy="3003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F604F43-2768-456B-A3BA-BD73F7770D19}"/>
              </a:ext>
            </a:extLst>
          </p:cNvPr>
          <p:cNvSpPr/>
          <p:nvPr/>
        </p:nvSpPr>
        <p:spPr>
          <a:xfrm>
            <a:off x="0" y="545654"/>
            <a:ext cx="688690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spc="50" noProof="0" dirty="0">
                <a:ln w="9525" cmpd="sng">
                  <a:solidFill>
                    <a:srgbClr val="49140E"/>
                  </a:solidFill>
                  <a:prstDash val="solid"/>
                </a:ln>
                <a:solidFill>
                  <a:srgbClr val="49140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Elephant" panose="02020904090505020303" pitchFamily="18" charset="0"/>
              </a:rPr>
              <a:t>Tell a story</a:t>
            </a:r>
            <a:endParaRPr kumimoji="0" lang="en-US" sz="8000" b="1" i="0" u="none" strike="noStrike" kern="1200" cap="none" spc="50" normalizeH="0" baseline="0" noProof="0" dirty="0">
              <a:ln w="9525" cmpd="sng">
                <a:solidFill>
                  <a:srgbClr val="49140E"/>
                </a:solidFill>
                <a:prstDash val="solid"/>
              </a:ln>
              <a:solidFill>
                <a:srgbClr val="49140E"/>
              </a:solidFill>
              <a:effectLst>
                <a:glow rad="38100">
                  <a:srgbClr val="4472C4">
                    <a:alpha val="40000"/>
                  </a:srgbClr>
                </a:glow>
              </a:effectLst>
              <a:uLnTx/>
              <a:uFillTx/>
              <a:latin typeface="Elephant" panose="0202090409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6780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indergarten Year B Quarter 2 Episode 9 _A Special Coat_ (720p_24fps_H264-192kbit_AAC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1511.23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39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54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Newark Pioneer Adventurer Club : Trinity Temple SDA Church Newark N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31205"/>
            <a:ext cx="12056854" cy="3003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F604F43-2768-456B-A3BA-BD73F7770D19}"/>
              </a:ext>
            </a:extLst>
          </p:cNvPr>
          <p:cNvSpPr/>
          <p:nvPr/>
        </p:nvSpPr>
        <p:spPr>
          <a:xfrm>
            <a:off x="219456" y="545654"/>
            <a:ext cx="1171346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spc="50" dirty="0">
                <a:ln w="9525" cmpd="sng">
                  <a:solidFill>
                    <a:srgbClr val="49140E"/>
                  </a:solidFill>
                  <a:prstDash val="solid"/>
                </a:ln>
                <a:solidFill>
                  <a:srgbClr val="49140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Elephant" panose="02020904090505020303" pitchFamily="18" charset="0"/>
              </a:rPr>
              <a:t>Dress up</a:t>
            </a:r>
            <a:r>
              <a:rPr lang="en-US" sz="4000" b="1" spc="50" noProof="0" dirty="0">
                <a:ln w="9525" cmpd="sng">
                  <a:solidFill>
                    <a:srgbClr val="49140E"/>
                  </a:solidFill>
                  <a:prstDash val="solid"/>
                </a:ln>
                <a:solidFill>
                  <a:srgbClr val="49140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Elephant" panose="02020904090505020303" pitchFamily="18" charset="0"/>
              </a:rPr>
              <a:t> and act a story about a bible friend</a:t>
            </a:r>
            <a:endParaRPr kumimoji="0" lang="en-US" sz="4000" b="1" i="0" u="none" strike="noStrike" kern="1200" cap="none" spc="50" normalizeH="0" baseline="0" noProof="0" dirty="0">
              <a:ln w="9525" cmpd="sng">
                <a:solidFill>
                  <a:srgbClr val="49140E"/>
                </a:solidFill>
                <a:prstDash val="solid"/>
              </a:ln>
              <a:solidFill>
                <a:srgbClr val="49140E"/>
              </a:solidFill>
              <a:effectLst>
                <a:glow rad="38100">
                  <a:srgbClr val="4472C4">
                    <a:alpha val="40000"/>
                  </a:srgbClr>
                </a:glow>
              </a:effectLst>
              <a:uLnTx/>
              <a:uFillTx/>
              <a:latin typeface="Elephant" panose="0202090409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2066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7770" y="192595"/>
            <a:ext cx="4784624" cy="6665405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986784" y="2286000"/>
            <a:ext cx="182879" cy="2011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29"/>
          </a:p>
        </p:txBody>
      </p:sp>
      <p:sp>
        <p:nvSpPr>
          <p:cNvPr id="4" name="Rectangle 3"/>
          <p:cNvSpPr/>
          <p:nvPr/>
        </p:nvSpPr>
        <p:spPr>
          <a:xfrm>
            <a:off x="4983480" y="658368"/>
            <a:ext cx="3298914" cy="5303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29"/>
          </a:p>
        </p:txBody>
      </p:sp>
      <p:sp>
        <p:nvSpPr>
          <p:cNvPr id="6" name="Rectangle 5"/>
          <p:cNvSpPr/>
          <p:nvPr/>
        </p:nvSpPr>
        <p:spPr>
          <a:xfrm>
            <a:off x="4242816" y="557784"/>
            <a:ext cx="960120" cy="19293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29"/>
          </a:p>
        </p:txBody>
      </p:sp>
      <p:pic>
        <p:nvPicPr>
          <p:cNvPr id="5" name="Picture 4" descr="Sara Vazquez (safiaguerr123) - Profile | Pinterest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770" y="498126"/>
            <a:ext cx="1485710" cy="15867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709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75E-6 -3.7037E-6 L -8.75E-6 -3.7037E-6 C 0.00156 0.00301 0.00286 0.00625 0.00455 0.00926 C 0.00507 0.01042 0.00624 0.01042 0.00676 0.01181 C 0.00755 0.01435 0.00781 0.01713 0.0082 0.01991 C 0.00846 0.0213 0.00859 0.02269 0.00898 0.02384 C 0.01132 0.03032 0.01015 0.02639 0.01197 0.03588 C 0.01223 0.03727 0.01236 0.03866 0.01275 0.03982 C 0.01471 0.04514 0.01393 0.04236 0.01497 0.04792 C 0.01471 0.05232 0.01549 0.05741 0.01419 0.06111 C 0.01328 0.06412 0.00312 0.06528 0.00299 0.06528 C 0.00156 0.0669 0.00025 0.06944 -0.00144 0.0706 C -0.00222 0.07107 -0.003 0.0713 -0.00378 0.07199 C -0.00951 0.07708 -0.00261 0.07245 -0.00821 0.07593 C -0.00795 0.07801 -0.00821 0.08056 -0.00756 0.08264 C -0.00704 0.0838 -0.006 0.08333 -0.00521 0.0838 C -0.00443 0.08472 -0.00378 0.08588 -0.003 0.08657 C -0.00053 0.08843 0.0026 0.08982 0.0052 0.09051 C 0.00729 0.0912 0.00924 0.09144 0.01119 0.0919 C 0.01197 0.09236 0.01301 0.09213 0.01354 0.09329 C 0.01497 0.09653 0.0138 0.10949 0.01354 0.11065 C 0.01288 0.11204 0.00637 0.11412 0.0052 0.11458 L 0.00079 0.11991 L -0.00144 0.12245 C -0.00209 0.12593 -0.00235 0.12801 -0.00378 0.13056 C -0.00443 0.13171 -0.00521 0.13241 -0.006 0.13333 C -0.00652 0.13449 -0.00678 0.13611 -0.00756 0.13727 C -0.00808 0.13819 -0.00925 0.1375 -0.00977 0.13866 C -0.01042 0.14005 -0.01016 0.14213 -0.01055 0.14398 C -0.01068 0.14514 -0.01094 0.14653 -0.0112 0.14792 C -0.01212 0.16412 -0.0112 0.15694 -0.01355 0.16921 L -0.0142 0.17315 C -0.01446 0.17454 -0.01433 0.17639 -0.01498 0.17732 L -0.01719 0.17986 C -0.01745 0.18218 -0.01745 0.18449 -0.01797 0.18657 C -0.01876 0.18958 -0.02097 0.19468 -0.02097 0.19468 C -0.02071 0.20255 -0.02071 0.21065 -0.02019 0.21852 C -0.02019 0.21991 -0.02006 0.22153 -0.01954 0.22245 C -0.01889 0.22361 -0.01797 0.22315 -0.01719 0.22384 C -0.01563 0.22546 -0.01446 0.22824 -0.01277 0.22917 L -0.006 0.23333 C -0.00521 0.23357 -0.00456 0.23426 -0.00378 0.23449 C 0.00559 0.23866 -0.006 0.23333 0.00156 0.23727 C 0.00247 0.23773 0.00351 0.23819 0.00455 0.23866 C 0.0108 0.23819 0.01705 0.23796 0.02317 0.23727 C 0.02591 0.23681 0.02565 0.23472 0.02773 0.23194 C 0.02916 0.22986 0.03229 0.22662 0.03229 0.22662 C 0.03645 0.21528 0.0302 0.23357 0.0345 0.20648 C 0.03476 0.20509 0.03593 0.20486 0.03671 0.20394 C 0.03645 0.19468 0.03749 0.18472 0.03593 0.17593 C 0.03554 0.17315 0.03294 0.17407 0.0315 0.17315 L 0.02929 0.17199 C 0.02851 0.17153 0.02773 0.17083 0.02695 0.1706 C 0.02317 0.16898 0.02499 0.16991 0.02174 0.16782 C 0.02044 0.16088 0.01992 0.15995 0.02174 0.14931 C 0.022 0.14769 0.02317 0.14722 0.02395 0.14653 C 0.02538 0.14537 0.02695 0.14468 0.02851 0.14398 L 0.03072 0.14259 C 0.0444 0.14306 0.05924 0.13843 0.07265 0.14514 C 0.07343 0.1456 0.07421 0.14607 0.07499 0.14653 C 0.07551 0.14792 0.07604 0.14907 0.07643 0.15046 C 0.07682 0.15232 0.07695 0.15417 0.07721 0.15579 C 0.07747 0.15718 0.07773 0.15857 0.07799 0.15995 C 0.07864 0.17292 0.07955 0.18194 0.07799 0.19583 C 0.07773 0.19745 0.07643 0.19769 0.07565 0.19861 C 0.07239 0.20741 0.07604 0.2 0.06601 0.20394 C 0.0651 0.20417 0.06458 0.20602 0.06367 0.20648 C 0.06275 0.20718 0.06171 0.20741 0.06067 0.20787 C 0.06015 0.20926 0.05963 0.21042 0.05924 0.21181 C 0.05807 0.2162 0.05807 0.2206 0.05924 0.22523 C 0.05976 0.22732 0.06275 0.2287 0.06367 0.22917 C 0.06419 0.23056 0.06445 0.23241 0.06523 0.23333 C 0.06653 0.23472 0.06822 0.23495 0.06966 0.23588 C 0.07044 0.23634 0.07135 0.23634 0.072 0.23727 L 0.07421 0.23982 C 0.07473 0.2412 0.07565 0.24236 0.07565 0.24398 C 0.07591 0.24745 0.07591 0.25139 0.07499 0.25463 C 0.07447 0.25625 0.07291 0.25532 0.072 0.25579 C 0.07122 0.25625 0.07044 0.25694 0.06966 0.25718 C 0.06796 0.25787 0.06614 0.2581 0.06445 0.25857 C 0.06315 0.25903 0.06197 0.25949 0.06067 0.25995 C 0.06002 0.26088 0.05937 0.2625 0.05846 0.2625 L 0.01054 0.26134 C 0.0095 0.26111 0.00846 0.26019 0.00755 0.25995 C 0.00624 0.25949 0.00494 0.25903 0.00377 0.25857 C -0.00248 0.25903 -0.00873 0.25903 -0.01498 0.25995 C -0.01771 0.26019 -0.01745 0.26227 -0.01954 0.26528 C -0.02097 0.26713 -0.02396 0.2706 -0.02396 0.2706 C -0.02422 0.27199 -0.02435 0.27338 -0.02475 0.27454 C -0.02514 0.27593 -0.02592 0.27708 -0.02618 0.27847 C -0.0267 0.28079 -0.0267 0.2831 -0.02696 0.28519 C -0.02722 0.28657 -0.02748 0.28796 -0.02774 0.28935 C -0.028 0.30208 -0.028 0.31505 -0.02852 0.32801 C -0.02852 0.3294 -0.02917 0.33056 -0.02917 0.33194 C -0.02917 0.34028 -0.02891 0.34884 -0.02852 0.35718 C -0.02839 0.35857 -0.02826 0.36019 -0.02774 0.36134 C -0.02071 0.37384 -0.02605 0.36065 -0.01876 0.36921 C -0.01355 0.37546 -0.01589 0.37361 -0.01199 0.37593 C -0.01146 0.37732 -0.01107 0.3787 -0.01055 0.37986 C -0.0099 0.38102 -0.00886 0.38125 -0.00821 0.38264 C -0.00782 0.38357 -0.00769 0.38519 -0.00756 0.38657 C -0.00769 0.39051 -0.00769 0.39468 -0.00821 0.39861 C -0.00899 0.4037 -0.01042 0.40278 -0.01277 0.40394 C -0.01355 0.4044 -0.0142 0.40486 -0.01498 0.40532 C -0.01615 0.40579 -0.01902 0.40694 -0.02019 0.40787 C -0.0211 0.40857 -0.02175 0.40972 -0.02253 0.41065 C -0.02305 0.41181 -0.02396 0.41296 -0.02396 0.41458 C -0.02475 0.42801 -0.0224 0.42407 -0.01576 0.42523 C -0.01472 0.42569 -0.01381 0.42616 -0.01277 0.42662 C -0.0112 0.42708 -0.00951 0.42662 -0.00821 0.42801 C -0.00756 0.4287 -0.00782 0.43056 -0.00756 0.43194 C -0.00704 0.43333 -0.00652 0.43449 -0.006 0.43588 C -0.00456 0.44907 -0.00443 0.44722 -0.006 0.46782 C -0.00613 0.46944 -0.00678 0.47083 -0.00756 0.47199 C -0.00808 0.47269 -0.00899 0.47292 -0.00977 0.47315 C -0.01029 0.47454 -0.01042 0.47639 -0.0112 0.47732 C -0.01238 0.47847 -0.01381 0.47801 -0.01498 0.47847 C -0.01654 0.4794 -0.01824 0.47963 -0.01954 0.48125 C -0.02019 0.48218 -0.0211 0.48287 -0.02175 0.48403 C -0.02318 0.48611 -0.02462 0.48889 -0.02553 0.4919 C -0.02865 0.50301 -0.02344 0.48843 -0.02774 0.5 C -0.02748 0.50347 -0.02878 0.50926 -0.02696 0.51065 C -0.00547 0.52708 -0.01576 0.50185 -0.01055 0.51597 C -0.01042 0.5162 -0.00964 0.52523 -0.00899 0.52662 C -0.00847 0.52778 -0.00756 0.52847 -0.00678 0.52917 C -0.00352 0.53218 0.00338 0.53171 0.0052 0.53194 L 0.00976 0.53727 C 0.019 0.54838 0.01106 0.53982 0.03749 0.5412 C 0.04361 0.54491 0.04036 0.54352 0.04726 0.54537 C 0.05546 0.54491 0.0638 0.54514 0.072 0.54398 C 0.07291 0.54375 0.07343 0.5419 0.07421 0.5412 C 0.07486 0.54074 0.07578 0.54051 0.07643 0.53982 C 0.07721 0.53912 0.07786 0.53796 0.07864 0.53727 C 0.07968 0.53657 0.08072 0.53634 0.08176 0.53588 C 0.08736 0.53403 0.09127 0.53403 0.09739 0.53333 C 0.10091 0.52384 0.09622 0.53449 0.10273 0.52801 C 0.10351 0.52708 0.10364 0.52523 0.10416 0.52384 C 0.1039 0.51644 0.10403 0.5088 0.10338 0.50116 C 0.10325 0.49977 0.10234 0.49861 0.10195 0.49722 C 0.09882 0.48611 0.10403 0.50069 0.09973 0.48935 C 0.09947 0.48704 0.09908 0.48472 0.09895 0.48264 C 0.09856 0.4787 0.09869 0.47454 0.09817 0.4706 C 0.09752 0.46482 0.0957 0.45671 0.09218 0.45463 L 0.08997 0.45324 C 0.08567 0.4419 0.0914 0.45532 0.08619 0.44792 C 0.08489 0.44607 0.0845 0.44259 0.08398 0.43982 C 0.08424 0.43449 0.08385 0.42917 0.08476 0.42384 C 0.08489 0.42245 0.08841 0.42014 0.08919 0.41991 C 0.09244 0.41921 0.0957 0.41898 0.09895 0.41852 C 0.10455 0.4037 0.10091 0.41482 0.09973 0.37454 C 0.0996 0.37199 0.09921 0.36921 0.09895 0.36667 C 0.09817 0.35949 0.09843 0.36157 0.09739 0.35602 C 0.09765 0.33681 0.09726 0.31759 0.09817 0.29861 C 0.0983 0.29722 0.09973 0.29792 0.10038 0.29722 C 0.10208 0.2956 0.10325 0.29282 0.10494 0.2919 L 0.1095 0.28935 C 0.11536 0.27338 0.11132 0.28171 0.13567 0.28657 C 0.13658 0.28681 0.13671 0.28912 0.13723 0.29051 C 0.13749 0.2919 0.13775 0.29329 0.13788 0.29468 C 0.13841 0.29815 0.1388 0.30185 0.13945 0.30532 C 0.13997 0.30787 0.13945 0.31227 0.14088 0.31319 C 0.14921 0.31806 0.14387 0.31574 0.15742 0.31713 C 0.1582 0.31806 0.15924 0.31852 0.15963 0.31991 C 0.16054 0.32222 0.16119 0.325 0.16119 0.32801 L 0.16119 0.36921 L 0.16197 0.37199 L 0.16197 0.37199 L 0.16197 0.37199 L 0.16041 0.35185 " pathEditMode="relative" ptsTypes="AAAAAAAAAAAAAAAAAAAAAAAAAAAAAAAAAAAAAAAAAAAAAAAAAAAAAAAAAAAAAAAAAAAAAAAAAAAAAAAAAAAAAAAAAAAAAAAAAAAAAAAAAAAAAAAAAAAAAAAAAAAAAAAAAAAAAAAAAAAAAAAAAAAAAAAAAAAAAAAAAAAAAAAAA">
                                      <p:cBhvr>
                                        <p:cTn id="6" dur="4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">
              <a:srgbClr val="938A85"/>
            </a:gs>
            <a:gs pos="95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n on Bible Costumes for Kid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92"/>
          <a:stretch/>
        </p:blipFill>
        <p:spPr bwMode="auto">
          <a:xfrm>
            <a:off x="2651759" y="0"/>
            <a:ext cx="67992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47863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bible story character dress u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91540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46"/>
            <a:ext cx="12192000" cy="683285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F604F43-2768-456B-A3BA-BD73F7770D19}"/>
              </a:ext>
            </a:extLst>
          </p:cNvPr>
          <p:cNvSpPr/>
          <p:nvPr/>
        </p:nvSpPr>
        <p:spPr>
          <a:xfrm>
            <a:off x="135222" y="0"/>
            <a:ext cx="6886904" cy="276998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spc="5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Elephant" panose="02020904090505020303" pitchFamily="18" charset="0"/>
              </a:rPr>
              <a:t>Three ways how we can be a friend for</a:t>
            </a: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Elephant" panose="02020904090505020303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Elephant" panose="02020904090505020303" pitchFamily="18" charset="0"/>
              </a:rPr>
              <a:t>Jesus</a:t>
            </a:r>
          </a:p>
        </p:txBody>
      </p:sp>
    </p:spTree>
    <p:extLst>
      <p:ext uri="{BB962C8B-B14F-4D97-AF65-F5344CB8AC3E}">
        <p14:creationId xmlns:p14="http://schemas.microsoft.com/office/powerpoint/2010/main" val="40458347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Noah Ark Vector Images (over 360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08" y="491163"/>
            <a:ext cx="4020921" cy="422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81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797137" y="207818"/>
            <a:ext cx="678548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BZ" sz="6600" dirty="0">
                <a:ln>
                  <a:solidFill>
                    <a:srgbClr val="92D050"/>
                  </a:solidFill>
                </a:ln>
                <a:solidFill>
                  <a:srgbClr val="FFC000"/>
                </a:solidFill>
                <a:effectLst>
                  <a:glow rad="228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Be Obedient</a:t>
            </a:r>
            <a:endParaRPr lang="en-BZ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086673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oah: God's Preacher of Righteousness – Bigger Better Fai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2492F60-1E5B-4AB2-90CB-40E1F29AC39A}"/>
              </a:ext>
            </a:extLst>
          </p:cNvPr>
          <p:cNvSpPr/>
          <p:nvPr/>
        </p:nvSpPr>
        <p:spPr>
          <a:xfrm>
            <a:off x="2331538" y="58882"/>
            <a:ext cx="8522390" cy="692486"/>
          </a:xfrm>
          <a:prstGeom prst="rect">
            <a:avLst/>
          </a:prstGeom>
          <a:noFill/>
        </p:spPr>
        <p:txBody>
          <a:bodyPr wrap="square" lIns="62345" tIns="31173" rIns="62345" bIns="31173">
            <a:spAutoFit/>
          </a:bodyPr>
          <a:lstStyle/>
          <a:p>
            <a:pPr algn="ctr"/>
            <a:r>
              <a:rPr lang="en-US" sz="4091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</a:rPr>
              <a:t> Noah and the ark</a:t>
            </a:r>
          </a:p>
        </p:txBody>
      </p:sp>
    </p:spTree>
    <p:extLst>
      <p:ext uri="{BB962C8B-B14F-4D97-AF65-F5344CB8AC3E}">
        <p14:creationId xmlns:p14="http://schemas.microsoft.com/office/powerpoint/2010/main" val="35948975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Daniel &amp; his friends | Lyn ingodsgarden | Flick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70" y="359981"/>
            <a:ext cx="3885454" cy="4543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81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797137" y="207818"/>
            <a:ext cx="678548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BZ" sz="6600" dirty="0">
                <a:ln>
                  <a:solidFill>
                    <a:srgbClr val="92D050"/>
                  </a:solidFill>
                </a:ln>
                <a:solidFill>
                  <a:srgbClr val="FFC000"/>
                </a:solidFill>
                <a:effectLst>
                  <a:glow rad="228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Be Pure </a:t>
            </a:r>
            <a:endParaRPr lang="en-BZ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1969079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King Nebuchadnezzar and Four Boys in Babylon | Bible Sto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80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2492F60-1E5B-4AB2-90CB-40E1F29AC39A}"/>
              </a:ext>
            </a:extLst>
          </p:cNvPr>
          <p:cNvSpPr/>
          <p:nvPr/>
        </p:nvSpPr>
        <p:spPr>
          <a:xfrm>
            <a:off x="2331538" y="58882"/>
            <a:ext cx="8522390" cy="692486"/>
          </a:xfrm>
          <a:prstGeom prst="rect">
            <a:avLst/>
          </a:prstGeom>
          <a:noFill/>
        </p:spPr>
        <p:txBody>
          <a:bodyPr wrap="square" lIns="62345" tIns="31173" rIns="62345" bIns="31173">
            <a:spAutoFit/>
          </a:bodyPr>
          <a:lstStyle/>
          <a:p>
            <a:pPr algn="ctr"/>
            <a:r>
              <a:rPr lang="en-US" sz="4091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</a:rPr>
              <a:t> Daniel and his friends</a:t>
            </a:r>
          </a:p>
        </p:txBody>
      </p:sp>
    </p:spTree>
    <p:extLst>
      <p:ext uri="{BB962C8B-B14F-4D97-AF65-F5344CB8AC3E}">
        <p14:creationId xmlns:p14="http://schemas.microsoft.com/office/powerpoint/2010/main" val="24771404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888" y="207818"/>
            <a:ext cx="4032306" cy="4647646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64592" y="-23542"/>
            <a:ext cx="12192000" cy="6881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797137" y="207818"/>
            <a:ext cx="678548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BZ" sz="6600" dirty="0">
                <a:ln>
                  <a:solidFill>
                    <a:srgbClr val="92D050"/>
                  </a:solidFill>
                </a:ln>
                <a:solidFill>
                  <a:srgbClr val="FFC000"/>
                </a:solidFill>
                <a:effectLst>
                  <a:glow rad="228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Be Kind </a:t>
            </a:r>
            <a:endParaRPr lang="en-BZ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9170941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48" y="183684"/>
            <a:ext cx="12036552" cy="654661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2492F60-1E5B-4AB2-90CB-40E1F29AC39A}"/>
              </a:ext>
            </a:extLst>
          </p:cNvPr>
          <p:cNvSpPr/>
          <p:nvPr/>
        </p:nvSpPr>
        <p:spPr>
          <a:xfrm>
            <a:off x="1487333" y="0"/>
            <a:ext cx="9372782" cy="692486"/>
          </a:xfrm>
          <a:prstGeom prst="rect">
            <a:avLst/>
          </a:prstGeom>
          <a:noFill/>
        </p:spPr>
        <p:txBody>
          <a:bodyPr wrap="square" lIns="62345" tIns="31173" rIns="62345" bIns="31173">
            <a:spAutoFit/>
          </a:bodyPr>
          <a:lstStyle/>
          <a:p>
            <a:pPr algn="ctr"/>
            <a:r>
              <a:rPr lang="en-US" sz="4091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</a:rPr>
              <a:t> Little maid and Captain </a:t>
            </a:r>
            <a:r>
              <a:rPr lang="en-US" sz="4091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</a:rPr>
              <a:t>Naaman</a:t>
            </a:r>
            <a:endParaRPr lang="en-US" sz="4091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0721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820" y="323087"/>
            <a:ext cx="3714933" cy="4312921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81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797137" y="207818"/>
            <a:ext cx="678548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BZ" sz="6600" dirty="0">
                <a:ln>
                  <a:solidFill>
                    <a:srgbClr val="92D050"/>
                  </a:solidFill>
                </a:ln>
                <a:solidFill>
                  <a:srgbClr val="FFC000"/>
                </a:solidFill>
                <a:effectLst>
                  <a:glow rad="228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Be Helpful </a:t>
            </a:r>
            <a:endParaRPr lang="en-BZ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6307375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Boys bullying little kids 376166 - Download Free Vectors, Clipart Graphics  &amp; Vector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656" y="2438157"/>
            <a:ext cx="3949649" cy="181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8997" y="2182835"/>
            <a:ext cx="2728184" cy="22806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42256" y="528566"/>
            <a:ext cx="7741478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BZ" sz="3200" b="0" i="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What does it mean to be a friend?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118142" y="1651399"/>
            <a:ext cx="2450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Z" sz="2400" dirty="0">
                <a:latin typeface="Arial Black" panose="020B0A04020102020204" pitchFamily="34" charset="0"/>
              </a:rPr>
              <a:t>Play together</a:t>
            </a:r>
            <a:endParaRPr lang="en-029" sz="2400" dirty="0">
              <a:latin typeface="Arial Black" panose="020B0A04020102020204" pitchFamily="34" charset="0"/>
            </a:endParaRPr>
          </a:p>
        </p:txBody>
      </p:sp>
      <p:sp>
        <p:nvSpPr>
          <p:cNvPr id="8" name="Multiply 7"/>
          <p:cNvSpPr/>
          <p:nvPr/>
        </p:nvSpPr>
        <p:spPr>
          <a:xfrm>
            <a:off x="5824728" y="5302070"/>
            <a:ext cx="1179576" cy="932688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29"/>
          </a:p>
        </p:txBody>
      </p:sp>
      <p:pic>
        <p:nvPicPr>
          <p:cNvPr id="9" name="Picture 4" descr="Kids Bullying At School Vector Illustration Stock Illustration -  Illustration of people, child: 15736595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99" y="2285999"/>
            <a:ext cx="3438607" cy="243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Multiply 9"/>
          <p:cNvSpPr/>
          <p:nvPr/>
        </p:nvSpPr>
        <p:spPr>
          <a:xfrm>
            <a:off x="1017926" y="5302070"/>
            <a:ext cx="1179576" cy="932688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29"/>
          </a:p>
        </p:txBody>
      </p:sp>
      <p:pic>
        <p:nvPicPr>
          <p:cNvPr id="11" name="Picture 2" descr="File:Eo circle blue number-1.svg - Wikipedi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454124"/>
            <a:ext cx="658368" cy="65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File:Eo circle blue number-2.svg - Wikimedia Common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475" y="4463634"/>
            <a:ext cx="784082" cy="784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File:Eo circle blue white number-3.svg - Wikimedia Common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9316" y="4404087"/>
            <a:ext cx="758442" cy="758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Red check mark 3 icon - Free red check mark icon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2680" y="5302070"/>
            <a:ext cx="840486" cy="84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664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337"/>
            <a:ext cx="12192000" cy="679132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2492F60-1E5B-4AB2-90CB-40E1F29AC39A}"/>
              </a:ext>
            </a:extLst>
          </p:cNvPr>
          <p:cNvSpPr/>
          <p:nvPr/>
        </p:nvSpPr>
        <p:spPr>
          <a:xfrm>
            <a:off x="2121408" y="33337"/>
            <a:ext cx="6693408" cy="692486"/>
          </a:xfrm>
          <a:prstGeom prst="rect">
            <a:avLst/>
          </a:prstGeom>
          <a:noFill/>
        </p:spPr>
        <p:txBody>
          <a:bodyPr wrap="square" lIns="62345" tIns="31173" rIns="62345" bIns="31173">
            <a:spAutoFit/>
          </a:bodyPr>
          <a:lstStyle/>
          <a:p>
            <a:pPr algn="ctr"/>
            <a:r>
              <a:rPr lang="en-US" sz="4091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</a:rPr>
              <a:t> Samuel in the temple</a:t>
            </a:r>
          </a:p>
        </p:txBody>
      </p:sp>
    </p:spTree>
    <p:extLst>
      <p:ext uri="{BB962C8B-B14F-4D97-AF65-F5344CB8AC3E}">
        <p14:creationId xmlns:p14="http://schemas.microsoft.com/office/powerpoint/2010/main" val="522330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Moses and the Burning Bush Painting by Clive Uptt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57" y="405701"/>
            <a:ext cx="4516223" cy="4385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81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797137" y="207818"/>
            <a:ext cx="678548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BZ" sz="6600" dirty="0">
                <a:ln>
                  <a:solidFill>
                    <a:srgbClr val="92D050"/>
                  </a:solidFill>
                </a:ln>
                <a:solidFill>
                  <a:srgbClr val="FFC000"/>
                </a:solidFill>
                <a:effectLst>
                  <a:glow rad="228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Be Reverent </a:t>
            </a:r>
            <a:endParaRPr lang="en-BZ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399756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>
            <a:extLst>
              <a:ext uri="{FF2B5EF4-FFF2-40B4-BE49-F238E27FC236}">
                <a16:creationId xmlns:a16="http://schemas.microsoft.com/office/drawing/2014/main" id="{F41CAFF3-B286-4490-AA79-62F7415EF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2492F60-1E5B-4AB2-90CB-40E1F29AC39A}"/>
              </a:ext>
            </a:extLst>
          </p:cNvPr>
          <p:cNvSpPr/>
          <p:nvPr/>
        </p:nvSpPr>
        <p:spPr>
          <a:xfrm>
            <a:off x="2331538" y="58882"/>
            <a:ext cx="8522390" cy="692486"/>
          </a:xfrm>
          <a:prstGeom prst="rect">
            <a:avLst/>
          </a:prstGeom>
          <a:noFill/>
        </p:spPr>
        <p:txBody>
          <a:bodyPr wrap="square" lIns="62345" tIns="31173" rIns="62345" bIns="31173">
            <a:spAutoFit/>
          </a:bodyPr>
          <a:lstStyle/>
          <a:p>
            <a:pPr algn="ctr"/>
            <a:r>
              <a:rPr lang="en-US" sz="4091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</a:rPr>
              <a:t> Moses and the burning bush</a:t>
            </a:r>
          </a:p>
        </p:txBody>
      </p:sp>
    </p:spTree>
    <p:extLst>
      <p:ext uri="{BB962C8B-B14F-4D97-AF65-F5344CB8AC3E}">
        <p14:creationId xmlns:p14="http://schemas.microsoft.com/office/powerpoint/2010/main" val="5353561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Adventurer Club : Calvary SDA Church - Bridgeport CT Bridgeport C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16"/>
          <a:stretch/>
        </p:blipFill>
        <p:spPr bwMode="auto">
          <a:xfrm>
            <a:off x="475615" y="4599432"/>
            <a:ext cx="11375136" cy="2157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Aim/Motto/Pledge/Law - Adventist Youth Ministri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268" y="1681288"/>
            <a:ext cx="2965830" cy="2646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1665663-9E80-473D-85B5-A15C1D4BFFB7}"/>
              </a:ext>
            </a:extLst>
          </p:cNvPr>
          <p:cNvSpPr/>
          <p:nvPr/>
        </p:nvSpPr>
        <p:spPr>
          <a:xfrm>
            <a:off x="270950" y="20729"/>
            <a:ext cx="11742862" cy="1323439"/>
          </a:xfrm>
          <a:prstGeom prst="rect">
            <a:avLst/>
          </a:prstGeom>
          <a:solidFill>
            <a:srgbClr val="49140E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Elephant" panose="02020904090505020303" pitchFamily="18" charset="0"/>
                <a:ea typeface="+mn-ea"/>
                <a:cs typeface="+mn-cs"/>
              </a:rPr>
              <a:t>Jesus can help me to</a:t>
            </a:r>
            <a:endParaRPr kumimoji="0" lang="en-US" sz="8000" b="1" i="0" u="none" strike="noStrike" kern="1200" cap="none" spc="50" normalizeH="0" baseline="0" noProof="0" dirty="0">
              <a:ln w="9525" cmpd="sng">
                <a:solidFill>
                  <a:srgbClr val="4472C4"/>
                </a:solidFill>
                <a:prstDash val="solid"/>
              </a:ln>
              <a:solidFill>
                <a:prstClr val="white"/>
              </a:solidFill>
              <a:effectLst>
                <a:glow rad="38100">
                  <a:srgbClr val="4472C4">
                    <a:alpha val="40000"/>
                  </a:srgbClr>
                </a:glow>
              </a:effectLst>
              <a:uLnTx/>
              <a:uFillTx/>
              <a:latin typeface="Elephant" panose="02020904090505020303" pitchFamily="18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3029" y="1520285"/>
            <a:ext cx="20935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Z" sz="2200" dirty="0">
                <a:solidFill>
                  <a:srgbClr val="2062AF"/>
                </a:solidFill>
                <a:latin typeface="Arial Black" panose="020B0A04020102020204" pitchFamily="34" charset="0"/>
              </a:rPr>
              <a:t>Be obedient</a:t>
            </a:r>
            <a:endParaRPr lang="en-029" sz="2200" dirty="0">
              <a:solidFill>
                <a:srgbClr val="2062AF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3029" y="2227421"/>
            <a:ext cx="14443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Z" sz="2200" dirty="0">
                <a:solidFill>
                  <a:srgbClr val="2062AF"/>
                </a:solidFill>
                <a:latin typeface="Arial Black" panose="020B0A04020102020204" pitchFamily="34" charset="0"/>
              </a:rPr>
              <a:t>Be pure</a:t>
            </a:r>
            <a:endParaRPr lang="en-029" sz="2200" dirty="0">
              <a:solidFill>
                <a:srgbClr val="2062AF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3029" y="2934557"/>
            <a:ext cx="14443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Z" sz="2200" dirty="0">
                <a:solidFill>
                  <a:srgbClr val="2062AF"/>
                </a:solidFill>
                <a:latin typeface="Arial Black" panose="020B0A04020102020204" pitchFamily="34" charset="0"/>
              </a:rPr>
              <a:t>Be true</a:t>
            </a:r>
            <a:endParaRPr lang="en-029" sz="2200" dirty="0">
              <a:solidFill>
                <a:srgbClr val="2062AF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3029" y="3717893"/>
            <a:ext cx="14443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Z" sz="2200" dirty="0">
                <a:solidFill>
                  <a:srgbClr val="2062AF"/>
                </a:solidFill>
                <a:latin typeface="Arial Black" panose="020B0A04020102020204" pitchFamily="34" charset="0"/>
              </a:rPr>
              <a:t>Be kind </a:t>
            </a:r>
            <a:endParaRPr lang="en-029" sz="2200" dirty="0">
              <a:solidFill>
                <a:srgbClr val="2062AF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3029" y="4501229"/>
            <a:ext cx="23404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Z" sz="2200" dirty="0">
                <a:solidFill>
                  <a:srgbClr val="2062AF"/>
                </a:solidFill>
                <a:latin typeface="Arial Black" panose="020B0A04020102020204" pitchFamily="34" charset="0"/>
              </a:rPr>
              <a:t>Be respectful</a:t>
            </a:r>
            <a:endParaRPr lang="en-029" sz="2200" dirty="0">
              <a:solidFill>
                <a:srgbClr val="2062AF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412605" y="1520285"/>
            <a:ext cx="22002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Z" sz="2200" dirty="0">
                <a:solidFill>
                  <a:srgbClr val="2062AF"/>
                </a:solidFill>
                <a:latin typeface="Arial Black" panose="020B0A04020102020204" pitchFamily="34" charset="0"/>
              </a:rPr>
              <a:t>Be attentive</a:t>
            </a:r>
            <a:endParaRPr lang="en-029" sz="2200" dirty="0">
              <a:solidFill>
                <a:srgbClr val="2062AF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449181" y="2224659"/>
            <a:ext cx="18070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Z" sz="2200" dirty="0">
                <a:solidFill>
                  <a:srgbClr val="2062AF"/>
                </a:solidFill>
                <a:latin typeface="Arial Black" panose="020B0A04020102020204" pitchFamily="34" charset="0"/>
              </a:rPr>
              <a:t>Be helpful</a:t>
            </a:r>
            <a:endParaRPr lang="en-029" sz="2200" dirty="0">
              <a:solidFill>
                <a:srgbClr val="2062AF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467469" y="2912363"/>
            <a:ext cx="19716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Z" sz="2200" dirty="0">
                <a:solidFill>
                  <a:srgbClr val="2062AF"/>
                </a:solidFill>
                <a:latin typeface="Arial Black" panose="020B0A04020102020204" pitchFamily="34" charset="0"/>
              </a:rPr>
              <a:t>Be cheerful</a:t>
            </a:r>
            <a:endParaRPr lang="en-029" sz="2200" dirty="0">
              <a:solidFill>
                <a:srgbClr val="2062AF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485757" y="3717893"/>
            <a:ext cx="23008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Z" sz="2200" dirty="0">
                <a:solidFill>
                  <a:srgbClr val="2062AF"/>
                </a:solidFill>
                <a:latin typeface="Arial Black" panose="020B0A04020102020204" pitchFamily="34" charset="0"/>
              </a:rPr>
              <a:t>Be thoughtful</a:t>
            </a:r>
            <a:endParaRPr lang="en-029" sz="2200" dirty="0">
              <a:solidFill>
                <a:srgbClr val="2062AF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531477" y="4542340"/>
            <a:ext cx="19716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Z" sz="2200" dirty="0">
                <a:solidFill>
                  <a:srgbClr val="2062AF"/>
                </a:solidFill>
                <a:latin typeface="Arial Black" panose="020B0A04020102020204" pitchFamily="34" charset="0"/>
              </a:rPr>
              <a:t>Be reverent</a:t>
            </a:r>
            <a:endParaRPr lang="en-029" sz="2200" dirty="0">
              <a:solidFill>
                <a:srgbClr val="2062AF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9417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1379167" y="741405"/>
            <a:ext cx="2454371" cy="300867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9" name="Picture Placeholder 8" descr="Painting and Drawing Tools Set">
            <a:extLst>
              <a:ext uri="{FF2B5EF4-FFF2-40B4-BE49-F238E27FC236}">
                <a16:creationId xmlns:a16="http://schemas.microsoft.com/office/drawing/2014/main" id="{71721CA4-A4DE-4064-A8E6-96148525225A}"/>
              </a:ext>
            </a:extLst>
          </p:cNvPr>
          <p:cNvPicPr>
            <a:picLocks noGrp="1" noChangeAspect="1"/>
          </p:cNvPicPr>
          <p:nvPr>
            <p:ph type="pic" sz="quarter" idx="1"/>
          </p:nvPr>
        </p:nvPicPr>
        <p:blipFill rotWithShape="1">
          <a:blip r:embed="rId2"/>
          <a:srcRect l="205" r="205"/>
          <a:stretch/>
        </p:blipFill>
        <p:spPr>
          <a:xfrm>
            <a:off x="3696986" y="1169724"/>
            <a:ext cx="8495014" cy="5685664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94969" y="2569464"/>
            <a:ext cx="3055579" cy="3116200"/>
          </a:xfrm>
        </p:spPr>
        <p:txBody>
          <a:bodyPr/>
          <a:lstStyle/>
          <a:p>
            <a:endParaRPr lang="en-029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665663-9E80-473D-85B5-A15C1D4BFFB7}"/>
              </a:ext>
            </a:extLst>
          </p:cNvPr>
          <p:cNvSpPr/>
          <p:nvPr/>
        </p:nvSpPr>
        <p:spPr>
          <a:xfrm>
            <a:off x="449138" y="-7525"/>
            <a:ext cx="11742862" cy="1323439"/>
          </a:xfrm>
          <a:prstGeom prst="rect">
            <a:avLst/>
          </a:prstGeom>
          <a:solidFill>
            <a:srgbClr val="007AD5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spc="5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Elephant" panose="02020904090505020303" pitchFamily="18" charset="0"/>
              </a:rPr>
              <a:t>Art &amp; Craft Time</a:t>
            </a:r>
            <a:endParaRPr kumimoji="0" lang="en-US" sz="8000" b="1" i="0" u="none" strike="noStrike" kern="1200" cap="none" spc="50" normalizeH="0" baseline="0" noProof="0" dirty="0">
              <a:ln w="9525" cmpd="sng">
                <a:solidFill>
                  <a:srgbClr val="4472C4"/>
                </a:solidFill>
                <a:prstDash val="solid"/>
              </a:ln>
              <a:solidFill>
                <a:prstClr val="white"/>
              </a:solidFill>
              <a:effectLst>
                <a:glow rad="38100">
                  <a:srgbClr val="4472C4">
                    <a:alpha val="40000"/>
                  </a:srgbClr>
                </a:glow>
              </a:effectLst>
              <a:uLnTx/>
              <a:uFillTx/>
              <a:latin typeface="Elephant" panose="02020904090505020303" pitchFamily="18" charset="0"/>
              <a:ea typeface="+mn-ea"/>
              <a:cs typeface="+mn-cs"/>
            </a:endParaRPr>
          </a:p>
        </p:txBody>
      </p:sp>
      <p:pic>
        <p:nvPicPr>
          <p:cNvPr id="10" name="Picture 4" descr="Aim/Motto/Pledge/Law - Adventist Youth Ministri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93" y="2752344"/>
            <a:ext cx="3179655" cy="283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67233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Boy Carrying Red Backpack">
            <a:extLst>
              <a:ext uri="{FF2B5EF4-FFF2-40B4-BE49-F238E27FC236}">
                <a16:creationId xmlns:a16="http://schemas.microsoft.com/office/drawing/2014/main" id="{10962572-14B4-44BB-89AB-9ADA56D6B40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17932" t="26156" r="14038" b="34430"/>
          <a:stretch/>
        </p:blipFill>
        <p:spPr>
          <a:xfrm>
            <a:off x="-1600" y="1096296"/>
            <a:ext cx="6052552" cy="525984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4AA4C6-BA7F-40BC-AD51-EFDDDBEA5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  <a:endParaRPr lang="ru-R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55FC3B-DD33-4B9A-A5EB-A2301786CE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Ilina Miller</a:t>
            </a:r>
            <a:endParaRPr lang="ru-RU" dirty="0"/>
          </a:p>
        </p:txBody>
      </p:sp>
      <p:pic>
        <p:nvPicPr>
          <p:cNvPr id="5" name="Picture 4" descr="Aim/Motto/Pledge/Law - Adventist Youth Ministri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170" y="4553712"/>
            <a:ext cx="1423000" cy="126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5433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2256" y="610862"/>
            <a:ext cx="7741478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BZ" sz="3200" b="0" i="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What does it mean to be a friend?</a:t>
            </a:r>
          </a:p>
        </p:txBody>
      </p:sp>
      <p:pic>
        <p:nvPicPr>
          <p:cNvPr id="3" name="Picture 2" descr="Royalty-free Child Clip Art - Sharing Clipart, Cliparts &amp; Cartoons - Jing.f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776" y="1466595"/>
            <a:ext cx="3490471" cy="3007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i.pinimg.com/564x/f5/49/1f/f5491f85287b7485b39351540ad096c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89" y="1475739"/>
            <a:ext cx="3159379" cy="3159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22776" y="5619308"/>
            <a:ext cx="3922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Z" sz="2400" dirty="0">
                <a:latin typeface="Arial Black" panose="020B0A04020102020204" pitchFamily="34" charset="0"/>
              </a:rPr>
              <a:t>Share with each other</a:t>
            </a:r>
            <a:endParaRPr lang="en-029" sz="2400" dirty="0">
              <a:latin typeface="Arial Black" panose="020B0A04020102020204" pitchFamily="34" charset="0"/>
            </a:endParaRPr>
          </a:p>
        </p:txBody>
      </p:sp>
      <p:sp>
        <p:nvSpPr>
          <p:cNvPr id="8" name="Multiply 7"/>
          <p:cNvSpPr/>
          <p:nvPr/>
        </p:nvSpPr>
        <p:spPr>
          <a:xfrm>
            <a:off x="1111805" y="5383796"/>
            <a:ext cx="1179576" cy="932688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29"/>
          </a:p>
        </p:txBody>
      </p:sp>
      <p:pic>
        <p:nvPicPr>
          <p:cNvPr id="10" name="Picture 2" descr="File:Eo circle blue number-1.svg - Wikipedi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634" y="4524684"/>
            <a:ext cx="784082" cy="784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File:Eo circle blue number-2.svg - Wikimedia Common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970" y="4524684"/>
            <a:ext cx="784082" cy="784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ed check mark 3 icon - Free red check mark icon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084" y="4524684"/>
            <a:ext cx="840486" cy="84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https://i.pinimg.com/564x/e1/9d/ff/e19dff8875ac7fc08567d7a7e7f3f2a5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468" y="1466595"/>
            <a:ext cx="3821284" cy="282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File:Eo circle blue white number-3.svg - Wikimedia Common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9316" y="4404087"/>
            <a:ext cx="758442" cy="758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Multiply 14"/>
          <p:cNvSpPr/>
          <p:nvPr/>
        </p:nvSpPr>
        <p:spPr>
          <a:xfrm>
            <a:off x="9680687" y="5162529"/>
            <a:ext cx="1179576" cy="932688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29"/>
          </a:p>
        </p:txBody>
      </p:sp>
    </p:spTree>
    <p:extLst>
      <p:ext uri="{BB962C8B-B14F-4D97-AF65-F5344CB8AC3E}">
        <p14:creationId xmlns:p14="http://schemas.microsoft.com/office/powerpoint/2010/main" val="1089086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2256" y="610862"/>
            <a:ext cx="7741478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BZ" sz="3200" b="0" i="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What does it mean to be a friend?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86" y="1510822"/>
            <a:ext cx="2675987" cy="26604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4126" y="6029619"/>
            <a:ext cx="29055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Z" sz="2400" dirty="0">
                <a:latin typeface="Arial Black" panose="020B0A04020102020204" pitchFamily="34" charset="0"/>
              </a:rPr>
              <a:t>Help each other</a:t>
            </a:r>
            <a:endParaRPr lang="en-029" sz="2400" dirty="0">
              <a:latin typeface="Arial Black" panose="020B0A040201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2161" y="2323323"/>
            <a:ext cx="2360984" cy="1768018"/>
          </a:xfrm>
          <a:prstGeom prst="rect">
            <a:avLst/>
          </a:prstGeom>
        </p:spPr>
      </p:pic>
      <p:pic>
        <p:nvPicPr>
          <p:cNvPr id="8" name="Picture 4" descr="Boy Falls Off A Bicycle Stock Illustration - Download Image Now - i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803" y="2754083"/>
            <a:ext cx="1967463" cy="1179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Multiply 8"/>
          <p:cNvSpPr/>
          <p:nvPr/>
        </p:nvSpPr>
        <p:spPr>
          <a:xfrm>
            <a:off x="9546055" y="5122135"/>
            <a:ext cx="1179576" cy="932688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29"/>
          </a:p>
        </p:txBody>
      </p:sp>
      <p:pic>
        <p:nvPicPr>
          <p:cNvPr id="10" name="Picture 2" descr="File:Eo circle blue number-1.svg - Wikipedi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797" y="4338053"/>
            <a:ext cx="784082" cy="784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File:Eo circle blue number-2.svg - Wikimedia Common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721" y="4338053"/>
            <a:ext cx="784082" cy="784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File:Eo circle blue white number-3.svg - Wikimedia Common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3145" y="4272667"/>
            <a:ext cx="758442" cy="758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Multiply 12"/>
          <p:cNvSpPr/>
          <p:nvPr/>
        </p:nvSpPr>
        <p:spPr>
          <a:xfrm>
            <a:off x="5091679" y="5122135"/>
            <a:ext cx="1179576" cy="932688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29"/>
          </a:p>
        </p:txBody>
      </p:sp>
      <p:pic>
        <p:nvPicPr>
          <p:cNvPr id="14" name="Picture 2" descr="Red check mark 3 icon - Free red check mark icon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797" y="5105342"/>
            <a:ext cx="840486" cy="84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54022" y="1522349"/>
            <a:ext cx="3432578" cy="273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08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2256" y="610862"/>
            <a:ext cx="7741478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BZ" sz="3200" b="0" i="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What does it mean to be a friend?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0030" y="1446814"/>
            <a:ext cx="2675987" cy="26604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58902" y="5525585"/>
            <a:ext cx="29055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Z" sz="2400" dirty="0">
                <a:latin typeface="Arial Black" panose="020B0A04020102020204" pitchFamily="34" charset="0"/>
              </a:rPr>
              <a:t>Help each other</a:t>
            </a:r>
            <a:endParaRPr lang="en-029" sz="2400" dirty="0">
              <a:latin typeface="Arial Black" panose="020B0A04020102020204" pitchFamily="34" charset="0"/>
            </a:endParaRPr>
          </a:p>
        </p:txBody>
      </p:sp>
      <p:pic>
        <p:nvPicPr>
          <p:cNvPr id="16" name="Picture 15" descr="Royalty-free Child Clip Art - Sharing Clipart, Cliparts &amp; Cartoons - Jing.f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567" y="1446814"/>
            <a:ext cx="3490471" cy="3007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054414" y="5484162"/>
            <a:ext cx="3922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Z" sz="2400" dirty="0">
                <a:latin typeface="Arial Black" panose="020B0A04020102020204" pitchFamily="34" charset="0"/>
              </a:rPr>
              <a:t>Share with each other</a:t>
            </a:r>
            <a:endParaRPr lang="en-029" sz="2400" dirty="0">
              <a:latin typeface="Arial Black" panose="020B0A040201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100" y="1636699"/>
            <a:ext cx="3370491" cy="281760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67049" y="5484162"/>
            <a:ext cx="2450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Z" sz="2400" dirty="0">
                <a:latin typeface="Arial Black" panose="020B0A04020102020204" pitchFamily="34" charset="0"/>
              </a:rPr>
              <a:t>Play together</a:t>
            </a:r>
            <a:endParaRPr lang="en-029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3005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bubblews.com/assets/images/news/1204507259_13805514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96" y="0"/>
            <a:ext cx="109678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13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3406" y="5504211"/>
            <a:ext cx="11620810" cy="986175"/>
          </a:xfrm>
          <a:prstGeom prst="rect">
            <a:avLst/>
          </a:prstGeom>
          <a:solidFill>
            <a:srgbClr val="7030A0"/>
          </a:solidFill>
        </p:spPr>
        <p:txBody>
          <a:bodyPr wrap="square" lIns="62241" tIns="31119" rIns="62241" bIns="31119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622425">
              <a:defRPr/>
            </a:pPr>
            <a:r>
              <a:rPr lang="en-US" sz="6000" kern="0" dirty="0">
                <a:ln>
                  <a:solidFill>
                    <a:srgbClr val="00B050"/>
                  </a:solidFill>
                </a:ln>
                <a:effectLst>
                  <a:glow rad="228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  <a:cs typeface="Arial" charset="0"/>
              </a:rPr>
              <a:t>Name THREE friends in the Bible?</a:t>
            </a:r>
            <a:endParaRPr lang="en-BZ" sz="2250" kern="0" dirty="0">
              <a:ln>
                <a:solidFill>
                  <a:srgbClr val="00B050"/>
                </a:solidFill>
              </a:ln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273875"/>
      </p:ext>
    </p:extLst>
  </p:cSld>
  <p:clrMapOvr>
    <a:masterClrMapping/>
  </p:clrMapOvr>
  <p:transition spd="med">
    <p:wipe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2400" y1="80249" x2="32400" y2="80249"/>
                        <a14:foregroundMark x1="38800" y1="91459" x2="38800" y2="91459"/>
                        <a14:foregroundMark x1="80400" y1="98754" x2="80400" y2="98754"/>
                        <a14:foregroundMark x1="70400" y1="25979" x2="70400" y2="25979"/>
                        <a14:foregroundMark x1="89600" y1="67082" x2="89600" y2="67082"/>
                        <a14:foregroundMark x1="5200" y1="75623" x2="5200" y2="75623"/>
                        <a14:foregroundMark x1="9600" y1="74199" x2="9600" y2="74199"/>
                        <a14:foregroundMark x1="9600" y1="67260" x2="9600" y2="67260"/>
                        <a14:foregroundMark x1="8800" y1="61744" x2="8800" y2="61744"/>
                        <a14:foregroundMark x1="72000" y1="29893" x2="72000" y2="29893"/>
                        <a14:foregroundMark x1="80000" y1="25267" x2="80000" y2="25267"/>
                        <a14:foregroundMark x1="89200" y1="32740" x2="89200" y2="32740"/>
                        <a14:foregroundMark x1="93600" y1="40391" x2="93600" y2="40391"/>
                        <a14:foregroundMark x1="24000" y1="25979" x2="24000" y2="25979"/>
                        <a14:foregroundMark x1="21200" y1="32028" x2="21200" y2="320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46238" y="1045083"/>
            <a:ext cx="2381250" cy="53530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02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6086" y="1045083"/>
            <a:ext cx="2895600" cy="54387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307" r="9785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17424">
            <a:off x="829696" y="2595902"/>
            <a:ext cx="1819352" cy="103803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48445" y="5846059"/>
            <a:ext cx="2808513" cy="830837"/>
          </a:xfrm>
          <a:prstGeom prst="rect">
            <a:avLst/>
          </a:prstGeom>
          <a:noFill/>
        </p:spPr>
        <p:txBody>
          <a:bodyPr wrap="square" lIns="91287" tIns="45641" rIns="91287" bIns="45641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BZ" sz="4800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203200">
                    <a:schemeClr val="tx1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ritannic Bold" panose="020B0903060703020204" pitchFamily="34" charset="0"/>
              </a:rPr>
              <a:t>Ruth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48494" y="5854733"/>
            <a:ext cx="2808513" cy="830837"/>
          </a:xfrm>
          <a:prstGeom prst="rect">
            <a:avLst/>
          </a:prstGeom>
          <a:noFill/>
        </p:spPr>
        <p:txBody>
          <a:bodyPr wrap="square" lIns="91287" tIns="45641" rIns="91287" bIns="45641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BZ" sz="4800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203200">
                    <a:schemeClr val="tx1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ritannic Bold" panose="020B0903060703020204" pitchFamily="34" charset="0"/>
              </a:rPr>
              <a:t>Naomi</a:t>
            </a:r>
          </a:p>
        </p:txBody>
      </p:sp>
    </p:spTree>
    <p:extLst>
      <p:ext uri="{BB962C8B-B14F-4D97-AF65-F5344CB8AC3E}">
        <p14:creationId xmlns:p14="http://schemas.microsoft.com/office/powerpoint/2010/main" val="2314863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3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FF9900"/>
      </a:lt2>
      <a:accent1>
        <a:srgbClr val="00CC99"/>
      </a:accent1>
      <a:accent2>
        <a:srgbClr val="3333CC"/>
      </a:accent2>
      <a:accent3>
        <a:srgbClr val="AAAAAA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Office Theme">
  <a:themeElements>
    <a:clrScheme name="Custom 12">
      <a:dk1>
        <a:srgbClr val="000000"/>
      </a:dk1>
      <a:lt1>
        <a:srgbClr val="FFFFFF"/>
      </a:lt1>
      <a:dk2>
        <a:srgbClr val="6D6E71"/>
      </a:dk2>
      <a:lt2>
        <a:srgbClr val="58595B"/>
      </a:lt2>
      <a:accent1>
        <a:srgbClr val="0065A4"/>
      </a:accent1>
      <a:accent2>
        <a:srgbClr val="47C3D3"/>
      </a:accent2>
      <a:accent3>
        <a:srgbClr val="8F2D63"/>
      </a:accent3>
      <a:accent4>
        <a:srgbClr val="1A6871"/>
      </a:accent4>
      <a:accent5>
        <a:srgbClr val="0C4360"/>
      </a:accent5>
      <a:accent6>
        <a:srgbClr val="F47735"/>
      </a:accent6>
      <a:hlink>
        <a:srgbClr val="00559A"/>
      </a:hlink>
      <a:folHlink>
        <a:srgbClr val="595851"/>
      </a:folHlink>
    </a:clrScheme>
    <a:fontScheme name="Custom 3">
      <a:majorFont>
        <a:latin typeface="Trebuchet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66687569_Modern blue presentation_AAS_v5" id="{C7B59113-CD15-4341-96CA-86E715D5BE98}" vid="{5A8FDAEB-3DF3-4B3C-A708-49813F8D6F85}"/>
    </a:ext>
  </a:extLst>
</a:theme>
</file>

<file path=ppt/theme/theme6.xml><?xml version="1.0" encoding="utf-8"?>
<a:theme xmlns:a="http://schemas.openxmlformats.org/drawingml/2006/main" name="2_Office Them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6931380_Elementary school presentation_AAS_v4" id="{A1DE4719-C921-4876-B2FB-6B9A65FA4A71}" vid="{085AC972-F1A4-4B51-A582-8C15E7A46936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Blue Warm">
    <a:dk1>
      <a:sysClr val="windowText" lastClr="000000"/>
    </a:dk1>
    <a:lt1>
      <a:sysClr val="window" lastClr="FFFFFF"/>
    </a:lt1>
    <a:dk2>
      <a:srgbClr val="242852"/>
    </a:dk2>
    <a:lt2>
      <a:srgbClr val="ACCBF9"/>
    </a:lt2>
    <a:accent1>
      <a:srgbClr val="4A66AC"/>
    </a:accent1>
    <a:accent2>
      <a:srgbClr val="629DD1"/>
    </a:accent2>
    <a:accent3>
      <a:srgbClr val="297FD5"/>
    </a:accent3>
    <a:accent4>
      <a:srgbClr val="7F8FA9"/>
    </a:accent4>
    <a:accent5>
      <a:srgbClr val="5AA2AE"/>
    </a:accent5>
    <a:accent6>
      <a:srgbClr val="9D90A0"/>
    </a:accent6>
    <a:hlink>
      <a:srgbClr val="9454C3"/>
    </a:hlink>
    <a:folHlink>
      <a:srgbClr val="3EBBF0"/>
    </a:folHlink>
  </a:clrScheme>
</a:themeOverride>
</file>

<file path=ppt/theme/themeOverride2.xml><?xml version="1.0" encoding="utf-8"?>
<a:themeOverride xmlns:a="http://schemas.openxmlformats.org/drawingml/2006/main">
  <a:clrScheme name="Blue Warm">
    <a:dk1>
      <a:sysClr val="windowText" lastClr="000000"/>
    </a:dk1>
    <a:lt1>
      <a:sysClr val="window" lastClr="FFFFFF"/>
    </a:lt1>
    <a:dk2>
      <a:srgbClr val="242852"/>
    </a:dk2>
    <a:lt2>
      <a:srgbClr val="ACCBF9"/>
    </a:lt2>
    <a:accent1>
      <a:srgbClr val="4A66AC"/>
    </a:accent1>
    <a:accent2>
      <a:srgbClr val="629DD1"/>
    </a:accent2>
    <a:accent3>
      <a:srgbClr val="297FD5"/>
    </a:accent3>
    <a:accent4>
      <a:srgbClr val="7F8FA9"/>
    </a:accent4>
    <a:accent5>
      <a:srgbClr val="5AA2AE"/>
    </a:accent5>
    <a:accent6>
      <a:srgbClr val="9D90A0"/>
    </a:accent6>
    <a:hlink>
      <a:srgbClr val="9454C3"/>
    </a:hlink>
    <a:folHlink>
      <a:srgbClr val="3EBBF0"/>
    </a:folHlink>
  </a:clrScheme>
</a:themeOverride>
</file>

<file path=ppt/theme/themeOverride3.xml><?xml version="1.0" encoding="utf-8"?>
<a:themeOverride xmlns:a="http://schemas.openxmlformats.org/drawingml/2006/main">
  <a:clrScheme name="Blue Warm">
    <a:dk1>
      <a:sysClr val="windowText" lastClr="000000"/>
    </a:dk1>
    <a:lt1>
      <a:sysClr val="window" lastClr="FFFFFF"/>
    </a:lt1>
    <a:dk2>
      <a:srgbClr val="242852"/>
    </a:dk2>
    <a:lt2>
      <a:srgbClr val="ACCBF9"/>
    </a:lt2>
    <a:accent1>
      <a:srgbClr val="4A66AC"/>
    </a:accent1>
    <a:accent2>
      <a:srgbClr val="629DD1"/>
    </a:accent2>
    <a:accent3>
      <a:srgbClr val="297FD5"/>
    </a:accent3>
    <a:accent4>
      <a:srgbClr val="7F8FA9"/>
    </a:accent4>
    <a:accent5>
      <a:srgbClr val="5AA2AE"/>
    </a:accent5>
    <a:accent6>
      <a:srgbClr val="9D90A0"/>
    </a:accent6>
    <a:hlink>
      <a:srgbClr val="9454C3"/>
    </a:hlink>
    <a:folHlink>
      <a:srgbClr val="3EBBF0"/>
    </a:folHlink>
  </a:clrScheme>
</a:themeOverride>
</file>

<file path=ppt/theme/themeOverride4.xml><?xml version="1.0" encoding="utf-8"?>
<a:themeOverride xmlns:a="http://schemas.openxmlformats.org/drawingml/2006/main">
  <a:clrScheme name="Blue Warm">
    <a:dk1>
      <a:sysClr val="windowText" lastClr="000000"/>
    </a:dk1>
    <a:lt1>
      <a:sysClr val="window" lastClr="FFFFFF"/>
    </a:lt1>
    <a:dk2>
      <a:srgbClr val="242852"/>
    </a:dk2>
    <a:lt2>
      <a:srgbClr val="ACCBF9"/>
    </a:lt2>
    <a:accent1>
      <a:srgbClr val="4A66AC"/>
    </a:accent1>
    <a:accent2>
      <a:srgbClr val="629DD1"/>
    </a:accent2>
    <a:accent3>
      <a:srgbClr val="297FD5"/>
    </a:accent3>
    <a:accent4>
      <a:srgbClr val="7F8FA9"/>
    </a:accent4>
    <a:accent5>
      <a:srgbClr val="5AA2AE"/>
    </a:accent5>
    <a:accent6>
      <a:srgbClr val="9D90A0"/>
    </a:accent6>
    <a:hlink>
      <a:srgbClr val="9454C3"/>
    </a:hlink>
    <a:folHlink>
      <a:srgbClr val="3EBBF0"/>
    </a:folHlink>
  </a:clrScheme>
</a:themeOverride>
</file>

<file path=ppt/theme/themeOverride5.xml><?xml version="1.0" encoding="utf-8"?>
<a:themeOverride xmlns:a="http://schemas.openxmlformats.org/drawingml/2006/main">
  <a:clrScheme name="Violet II">
    <a:dk1>
      <a:sysClr val="windowText" lastClr="000000"/>
    </a:dk1>
    <a:lt1>
      <a:sysClr val="window" lastClr="FFFFFF"/>
    </a:lt1>
    <a:dk2>
      <a:srgbClr val="632E62"/>
    </a:dk2>
    <a:lt2>
      <a:srgbClr val="EAE5EB"/>
    </a:lt2>
    <a:accent1>
      <a:srgbClr val="92278F"/>
    </a:accent1>
    <a:accent2>
      <a:srgbClr val="9B57D3"/>
    </a:accent2>
    <a:accent3>
      <a:srgbClr val="755DD9"/>
    </a:accent3>
    <a:accent4>
      <a:srgbClr val="665EB8"/>
    </a:accent4>
    <a:accent5>
      <a:srgbClr val="45A5ED"/>
    </a:accent5>
    <a:accent6>
      <a:srgbClr val="5982DB"/>
    </a:accent6>
    <a:hlink>
      <a:srgbClr val="0066FF"/>
    </a:hlink>
    <a:folHlink>
      <a:srgbClr val="666699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5853</TotalTime>
  <Words>492</Words>
  <Application>Microsoft Office PowerPoint</Application>
  <PresentationFormat>Widescreen</PresentationFormat>
  <Paragraphs>92</Paragraphs>
  <Slides>45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45</vt:i4>
      </vt:variant>
    </vt:vector>
  </HeadingPairs>
  <TitlesOfParts>
    <vt:vector size="64" baseType="lpstr">
      <vt:lpstr>Arial</vt:lpstr>
      <vt:lpstr>Arial Black</vt:lpstr>
      <vt:lpstr>Britannic Bold</vt:lpstr>
      <vt:lpstr>Calibri</vt:lpstr>
      <vt:lpstr>Calibri Light</vt:lpstr>
      <vt:lpstr>Comic Sans MS</vt:lpstr>
      <vt:lpstr>Cooper Black</vt:lpstr>
      <vt:lpstr>Corbel</vt:lpstr>
      <vt:lpstr>Elephant</vt:lpstr>
      <vt:lpstr>Franklin Gothic Book</vt:lpstr>
      <vt:lpstr>Times New Roman</vt:lpstr>
      <vt:lpstr>Trade Gothic LT Pro</vt:lpstr>
      <vt:lpstr>Trebuchet MS</vt:lpstr>
      <vt:lpstr>Office Theme</vt:lpstr>
      <vt:lpstr>Basis</vt:lpstr>
      <vt:lpstr>1_Default Design</vt:lpstr>
      <vt:lpstr>2_Default Design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Bible Friends (EB)</dc:title>
  <dc:creator>Ilina Miller</dc:creator>
  <cp:lastModifiedBy>Revolving Fund</cp:lastModifiedBy>
  <cp:revision>131</cp:revision>
  <dcterms:created xsi:type="dcterms:W3CDTF">2021-04-21T23:59:17Z</dcterms:created>
  <dcterms:modified xsi:type="dcterms:W3CDTF">2021-06-09T19:12:09Z</dcterms:modified>
</cp:coreProperties>
</file>