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7" r:id="rId3"/>
    <p:sldId id="258" r:id="rId4"/>
    <p:sldId id="259" r:id="rId5"/>
    <p:sldId id="261" r:id="rId6"/>
    <p:sldId id="282" r:id="rId7"/>
    <p:sldId id="284" r:id="rId8"/>
    <p:sldId id="285" r:id="rId9"/>
    <p:sldId id="260" r:id="rId10"/>
    <p:sldId id="263" r:id="rId11"/>
    <p:sldId id="264" r:id="rId12"/>
    <p:sldId id="298" r:id="rId13"/>
    <p:sldId id="265" r:id="rId14"/>
    <p:sldId id="286" r:id="rId15"/>
    <p:sldId id="287" r:id="rId16"/>
    <p:sldId id="301" r:id="rId17"/>
    <p:sldId id="302" r:id="rId18"/>
    <p:sldId id="288" r:id="rId19"/>
    <p:sldId id="297" r:id="rId20"/>
    <p:sldId id="269" r:id="rId21"/>
    <p:sldId id="266" r:id="rId22"/>
    <p:sldId id="270" r:id="rId23"/>
    <p:sldId id="268" r:id="rId24"/>
    <p:sldId id="272" r:id="rId25"/>
    <p:sldId id="291" r:id="rId26"/>
    <p:sldId id="277" r:id="rId27"/>
    <p:sldId id="278" r:id="rId28"/>
    <p:sldId id="279" r:id="rId29"/>
    <p:sldId id="280" r:id="rId30"/>
    <p:sldId id="281" r:id="rId31"/>
    <p:sldId id="276" r:id="rId32"/>
    <p:sldId id="273" r:id="rId33"/>
    <p:sldId id="292" r:id="rId34"/>
    <p:sldId id="293" r:id="rId35"/>
    <p:sldId id="294" r:id="rId36"/>
    <p:sldId id="295" r:id="rId37"/>
    <p:sldId id="275" r:id="rId38"/>
    <p:sldId id="274" r:id="rId39"/>
    <p:sldId id="303" r:id="rId40"/>
    <p:sldId id="300" r:id="rId41"/>
    <p:sldId id="29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00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43" autoAdjust="0"/>
    <p:restoredTop sz="84898" autoAdjust="0"/>
  </p:normalViewPr>
  <p:slideViewPr>
    <p:cSldViewPr snapToGrid="0">
      <p:cViewPr varScale="1">
        <p:scale>
          <a:sx n="70" d="100"/>
          <a:sy n="70" d="100"/>
        </p:scale>
        <p:origin x="96"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17BFD-0414-4152-A5BF-7C7B586FDBCE}"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ABCB02E1-4918-4AD3-BFE7-9050575B3663}">
      <dgm:prSet/>
      <dgm:spPr/>
      <dgm:t>
        <a:bodyPr/>
        <a:lstStyle/>
        <a:p>
          <a:r>
            <a:rPr lang="en-US"/>
            <a:t>1. </a:t>
          </a:r>
          <a:r>
            <a:rPr lang="en-US" b="1"/>
            <a:t>Make a booklet </a:t>
          </a:r>
          <a:r>
            <a:rPr lang="en-US"/>
            <a:t>of at least 5 types of dinosaurs. Draw or find pictures and label them.</a:t>
          </a:r>
        </a:p>
      </dgm:t>
    </dgm:pt>
    <dgm:pt modelId="{C8BC24A9-94B4-4DBD-93AE-DC473C71EC2F}" type="parTrans" cxnId="{11602FEC-E02D-4E0F-93EB-12A63A3730F1}">
      <dgm:prSet/>
      <dgm:spPr/>
      <dgm:t>
        <a:bodyPr/>
        <a:lstStyle/>
        <a:p>
          <a:endParaRPr lang="en-US"/>
        </a:p>
      </dgm:t>
    </dgm:pt>
    <dgm:pt modelId="{8341B298-DFDE-4D90-A88B-404CF5E5266B}" type="sibTrans" cxnId="{11602FEC-E02D-4E0F-93EB-12A63A3730F1}">
      <dgm:prSet/>
      <dgm:spPr/>
      <dgm:t>
        <a:bodyPr/>
        <a:lstStyle/>
        <a:p>
          <a:endParaRPr lang="en-US"/>
        </a:p>
      </dgm:t>
    </dgm:pt>
    <dgm:pt modelId="{2FE2C77B-098B-4308-9967-F7B89B8D4B4E}">
      <dgm:prSet/>
      <dgm:spPr/>
      <dgm:t>
        <a:bodyPr/>
        <a:lstStyle/>
        <a:p>
          <a:r>
            <a:rPr lang="en-US"/>
            <a:t>2. </a:t>
          </a:r>
          <a:r>
            <a:rPr lang="en-US" b="1"/>
            <a:t>Read Genesis chapter 1</a:t>
          </a:r>
          <a:r>
            <a:rPr lang="en-US"/>
            <a:t>. Find the verse(s) that say God created all the animals and every living thing. Discuss how everything God created at the beginning was perfect and there wasn’t even death.</a:t>
          </a:r>
        </a:p>
      </dgm:t>
    </dgm:pt>
    <dgm:pt modelId="{AD3496D8-F5CA-45C6-8F0A-16164775FFD0}" type="parTrans" cxnId="{4BA0B75C-5AF4-42D4-B7AB-CF7068664539}">
      <dgm:prSet/>
      <dgm:spPr/>
      <dgm:t>
        <a:bodyPr/>
        <a:lstStyle/>
        <a:p>
          <a:endParaRPr lang="en-US"/>
        </a:p>
      </dgm:t>
    </dgm:pt>
    <dgm:pt modelId="{80F78E36-8834-497A-BF01-33F871E837D7}" type="sibTrans" cxnId="{4BA0B75C-5AF4-42D4-B7AB-CF7068664539}">
      <dgm:prSet/>
      <dgm:spPr/>
      <dgm:t>
        <a:bodyPr/>
        <a:lstStyle/>
        <a:p>
          <a:endParaRPr lang="en-US"/>
        </a:p>
      </dgm:t>
    </dgm:pt>
    <dgm:pt modelId="{90CD6C00-311E-433B-A542-207451724F27}">
      <dgm:prSet/>
      <dgm:spPr/>
      <dgm:t>
        <a:bodyPr/>
        <a:lstStyle/>
        <a:p>
          <a:r>
            <a:rPr lang="en-US"/>
            <a:t>3. How has sin affected all of nature in the world?</a:t>
          </a:r>
        </a:p>
      </dgm:t>
    </dgm:pt>
    <dgm:pt modelId="{C7150C09-03A4-4147-A234-C7D1EE1E8A51}" type="parTrans" cxnId="{CCD3CD5E-D0F0-4E28-9CFB-424784B7E946}">
      <dgm:prSet/>
      <dgm:spPr/>
      <dgm:t>
        <a:bodyPr/>
        <a:lstStyle/>
        <a:p>
          <a:endParaRPr lang="en-US"/>
        </a:p>
      </dgm:t>
    </dgm:pt>
    <dgm:pt modelId="{3CEF6C50-E7B1-4ACE-8A70-31490816408F}" type="sibTrans" cxnId="{CCD3CD5E-D0F0-4E28-9CFB-424784B7E946}">
      <dgm:prSet/>
      <dgm:spPr/>
      <dgm:t>
        <a:bodyPr/>
        <a:lstStyle/>
        <a:p>
          <a:endParaRPr lang="en-US"/>
        </a:p>
      </dgm:t>
    </dgm:pt>
    <dgm:pt modelId="{5E078C64-7446-40F2-B5F9-40DE1BECAA63}">
      <dgm:prSet/>
      <dgm:spPr/>
      <dgm:t>
        <a:bodyPr/>
        <a:lstStyle/>
        <a:p>
          <a:r>
            <a:rPr lang="en-US"/>
            <a:t>4. Discuss how some dinosaurs seem scary. Make a list or find pictures of other animals seen today that seem scary.</a:t>
          </a:r>
        </a:p>
      </dgm:t>
    </dgm:pt>
    <dgm:pt modelId="{2BF1ED76-C8C4-4C14-86D2-E69B000E5226}" type="parTrans" cxnId="{B39FEA3A-7C88-449F-8FFD-B70AC7650692}">
      <dgm:prSet/>
      <dgm:spPr/>
      <dgm:t>
        <a:bodyPr/>
        <a:lstStyle/>
        <a:p>
          <a:endParaRPr lang="en-US"/>
        </a:p>
      </dgm:t>
    </dgm:pt>
    <dgm:pt modelId="{E5C5AA6E-0BA9-4DC0-9496-A3996DA03AE4}" type="sibTrans" cxnId="{B39FEA3A-7C88-449F-8FFD-B70AC7650692}">
      <dgm:prSet/>
      <dgm:spPr/>
      <dgm:t>
        <a:bodyPr/>
        <a:lstStyle/>
        <a:p>
          <a:endParaRPr lang="en-US"/>
        </a:p>
      </dgm:t>
    </dgm:pt>
    <dgm:pt modelId="{461ACD50-0128-46E1-A3B7-2C23BCB747F1}">
      <dgm:prSet/>
      <dgm:spPr/>
      <dgm:t>
        <a:bodyPr/>
        <a:lstStyle/>
        <a:p>
          <a:r>
            <a:rPr lang="en-US"/>
            <a:t>5. Who is a paleontologist and what is their work?</a:t>
          </a:r>
        </a:p>
      </dgm:t>
    </dgm:pt>
    <dgm:pt modelId="{CEDF7784-8E59-4A70-9B2B-B40DDBC28AFA}" type="parTrans" cxnId="{978CF43C-CD47-4DBB-B798-50AEE24A8FB2}">
      <dgm:prSet/>
      <dgm:spPr/>
      <dgm:t>
        <a:bodyPr/>
        <a:lstStyle/>
        <a:p>
          <a:endParaRPr lang="en-US"/>
        </a:p>
      </dgm:t>
    </dgm:pt>
    <dgm:pt modelId="{9B6D5130-23F3-4846-AAB0-DF53706225DD}" type="sibTrans" cxnId="{978CF43C-CD47-4DBB-B798-50AEE24A8FB2}">
      <dgm:prSet/>
      <dgm:spPr/>
      <dgm:t>
        <a:bodyPr/>
        <a:lstStyle/>
        <a:p>
          <a:endParaRPr lang="en-US"/>
        </a:p>
      </dgm:t>
    </dgm:pt>
    <dgm:pt modelId="{F7407C74-813B-4ACE-94F3-462ABD7E864A}">
      <dgm:prSet/>
      <dgm:spPr/>
      <dgm:t>
        <a:bodyPr/>
        <a:lstStyle/>
        <a:p>
          <a:pPr algn="l"/>
          <a:r>
            <a:rPr lang="en-US" dirty="0"/>
            <a:t>6. Discuss and/or look at the pictures of the evidence of dinosaurs that have been found:</a:t>
          </a:r>
          <a:br>
            <a:rPr lang="en-US" dirty="0"/>
          </a:br>
          <a:r>
            <a:rPr lang="en-US" dirty="0"/>
            <a:t>     a. Bones &amp; teeth</a:t>
          </a:r>
          <a:br>
            <a:rPr lang="en-US" dirty="0"/>
          </a:br>
          <a:r>
            <a:rPr lang="en-US" dirty="0"/>
            <a:t>     b. Fossilized skin impressions</a:t>
          </a:r>
          <a:br>
            <a:rPr lang="en-US" dirty="0"/>
          </a:br>
          <a:r>
            <a:rPr lang="en-US" dirty="0"/>
            <a:t>     c. Coprolite</a:t>
          </a:r>
          <a:br>
            <a:rPr lang="en-US" dirty="0"/>
          </a:br>
          <a:r>
            <a:rPr lang="en-US" dirty="0"/>
            <a:t>     d. Footprints</a:t>
          </a:r>
        </a:p>
      </dgm:t>
    </dgm:pt>
    <dgm:pt modelId="{0CA21E42-443A-4162-84E6-6B0E43562CD9}" type="parTrans" cxnId="{2BA19D3D-7C72-4198-96F1-07F5135882B0}">
      <dgm:prSet/>
      <dgm:spPr/>
      <dgm:t>
        <a:bodyPr/>
        <a:lstStyle/>
        <a:p>
          <a:endParaRPr lang="en-US"/>
        </a:p>
      </dgm:t>
    </dgm:pt>
    <dgm:pt modelId="{8D490492-BC85-4320-9EDB-588F1C012340}" type="sibTrans" cxnId="{2BA19D3D-7C72-4198-96F1-07F5135882B0}">
      <dgm:prSet/>
      <dgm:spPr/>
      <dgm:t>
        <a:bodyPr/>
        <a:lstStyle/>
        <a:p>
          <a:endParaRPr lang="en-US"/>
        </a:p>
      </dgm:t>
    </dgm:pt>
    <dgm:pt modelId="{D58A7046-5DBA-4815-A336-DDCAE675FF35}">
      <dgm:prSet/>
      <dgm:spPr/>
      <dgm:t>
        <a:bodyPr/>
        <a:lstStyle/>
        <a:p>
          <a:r>
            <a:rPr lang="en-US"/>
            <a:t>7. What does the word “extinction” mean?</a:t>
          </a:r>
        </a:p>
      </dgm:t>
    </dgm:pt>
    <dgm:pt modelId="{81CA6BE0-F8F9-4100-9BC6-DE30062BFF69}" type="parTrans" cxnId="{2C07038B-A38A-4657-9247-ED8C5DC7E0C2}">
      <dgm:prSet/>
      <dgm:spPr/>
      <dgm:t>
        <a:bodyPr/>
        <a:lstStyle/>
        <a:p>
          <a:endParaRPr lang="en-US"/>
        </a:p>
      </dgm:t>
    </dgm:pt>
    <dgm:pt modelId="{2B946754-1C1B-4554-824E-609EC816CC41}" type="sibTrans" cxnId="{2C07038B-A38A-4657-9247-ED8C5DC7E0C2}">
      <dgm:prSet/>
      <dgm:spPr/>
      <dgm:t>
        <a:bodyPr/>
        <a:lstStyle/>
        <a:p>
          <a:endParaRPr lang="en-US"/>
        </a:p>
      </dgm:t>
    </dgm:pt>
    <dgm:pt modelId="{625638D9-ECAE-4BF9-94EA-B98CF478BE15}">
      <dgm:prSet/>
      <dgm:spPr/>
      <dgm:t>
        <a:bodyPr/>
        <a:lstStyle/>
        <a:p>
          <a:r>
            <a:rPr lang="en-US"/>
            <a:t>8. Why are so many creatures found buried and preserved in the fossil record? Read Genesis 7:20-23</a:t>
          </a:r>
        </a:p>
      </dgm:t>
    </dgm:pt>
    <dgm:pt modelId="{1039C030-89C3-47B4-A732-6615F54AAFA2}" type="parTrans" cxnId="{C0D19A5C-92AC-4810-9328-2A0BA4A50A0B}">
      <dgm:prSet/>
      <dgm:spPr/>
      <dgm:t>
        <a:bodyPr/>
        <a:lstStyle/>
        <a:p>
          <a:endParaRPr lang="en-US"/>
        </a:p>
      </dgm:t>
    </dgm:pt>
    <dgm:pt modelId="{C5CECCCC-2C87-49E1-A684-6AFE932402A1}" type="sibTrans" cxnId="{C0D19A5C-92AC-4810-9328-2A0BA4A50A0B}">
      <dgm:prSet/>
      <dgm:spPr/>
      <dgm:t>
        <a:bodyPr/>
        <a:lstStyle/>
        <a:p>
          <a:endParaRPr lang="en-US"/>
        </a:p>
      </dgm:t>
    </dgm:pt>
    <dgm:pt modelId="{6FFFE91F-E75F-493B-A61D-0C4A859276EB}">
      <dgm:prSet/>
      <dgm:spPr/>
      <dgm:t>
        <a:bodyPr/>
        <a:lstStyle/>
        <a:p>
          <a:r>
            <a:rPr lang="en-US"/>
            <a:t>9. Play a game</a:t>
          </a:r>
        </a:p>
      </dgm:t>
    </dgm:pt>
    <dgm:pt modelId="{D1D7BCBD-1284-4B53-B670-A5C36A525291}" type="parTrans" cxnId="{C0DAD71B-ABE7-4E41-85F5-9C268DC863D0}">
      <dgm:prSet/>
      <dgm:spPr/>
      <dgm:t>
        <a:bodyPr/>
        <a:lstStyle/>
        <a:p>
          <a:endParaRPr lang="en-US"/>
        </a:p>
      </dgm:t>
    </dgm:pt>
    <dgm:pt modelId="{7B2DAEB1-83ED-4CC4-AE1F-87BEF42D6EAF}" type="sibTrans" cxnId="{C0DAD71B-ABE7-4E41-85F5-9C268DC863D0}">
      <dgm:prSet/>
      <dgm:spPr/>
      <dgm:t>
        <a:bodyPr/>
        <a:lstStyle/>
        <a:p>
          <a:endParaRPr lang="en-US"/>
        </a:p>
      </dgm:t>
    </dgm:pt>
    <dgm:pt modelId="{172223D4-A3C2-48A9-A94E-C707A72E2025}" type="pres">
      <dgm:prSet presAssocID="{F6317BFD-0414-4152-A5BF-7C7B586FDBCE}" presName="diagram" presStyleCnt="0">
        <dgm:presLayoutVars>
          <dgm:dir/>
          <dgm:resizeHandles val="exact"/>
        </dgm:presLayoutVars>
      </dgm:prSet>
      <dgm:spPr/>
    </dgm:pt>
    <dgm:pt modelId="{A5C4EEA4-88BE-49DB-986F-F0D31944C374}" type="pres">
      <dgm:prSet presAssocID="{ABCB02E1-4918-4AD3-BFE7-9050575B3663}" presName="node" presStyleLbl="node1" presStyleIdx="0" presStyleCnt="9">
        <dgm:presLayoutVars>
          <dgm:bulletEnabled val="1"/>
        </dgm:presLayoutVars>
      </dgm:prSet>
      <dgm:spPr/>
    </dgm:pt>
    <dgm:pt modelId="{B2C01A87-F3E2-40E2-B8F4-00D17C29985A}" type="pres">
      <dgm:prSet presAssocID="{8341B298-DFDE-4D90-A88B-404CF5E5266B}" presName="sibTrans" presStyleCnt="0"/>
      <dgm:spPr/>
    </dgm:pt>
    <dgm:pt modelId="{16AFC110-EE22-4706-95E1-F5CD52115B1F}" type="pres">
      <dgm:prSet presAssocID="{2FE2C77B-098B-4308-9967-F7B89B8D4B4E}" presName="node" presStyleLbl="node1" presStyleIdx="1" presStyleCnt="9">
        <dgm:presLayoutVars>
          <dgm:bulletEnabled val="1"/>
        </dgm:presLayoutVars>
      </dgm:prSet>
      <dgm:spPr/>
    </dgm:pt>
    <dgm:pt modelId="{ADD10D03-1CDF-4FD2-A52A-9CA854674FE2}" type="pres">
      <dgm:prSet presAssocID="{80F78E36-8834-497A-BF01-33F871E837D7}" presName="sibTrans" presStyleCnt="0"/>
      <dgm:spPr/>
    </dgm:pt>
    <dgm:pt modelId="{37555558-8836-4F6B-8DA8-78B21BA3B73D}" type="pres">
      <dgm:prSet presAssocID="{90CD6C00-311E-433B-A542-207451724F27}" presName="node" presStyleLbl="node1" presStyleIdx="2" presStyleCnt="9">
        <dgm:presLayoutVars>
          <dgm:bulletEnabled val="1"/>
        </dgm:presLayoutVars>
      </dgm:prSet>
      <dgm:spPr/>
    </dgm:pt>
    <dgm:pt modelId="{B47E1710-F756-4FAB-8B9C-905CE8E026BF}" type="pres">
      <dgm:prSet presAssocID="{3CEF6C50-E7B1-4ACE-8A70-31490816408F}" presName="sibTrans" presStyleCnt="0"/>
      <dgm:spPr/>
    </dgm:pt>
    <dgm:pt modelId="{7F1B824F-1DFF-4106-9BC3-B368139B26EF}" type="pres">
      <dgm:prSet presAssocID="{5E078C64-7446-40F2-B5F9-40DE1BECAA63}" presName="node" presStyleLbl="node1" presStyleIdx="3" presStyleCnt="9">
        <dgm:presLayoutVars>
          <dgm:bulletEnabled val="1"/>
        </dgm:presLayoutVars>
      </dgm:prSet>
      <dgm:spPr/>
    </dgm:pt>
    <dgm:pt modelId="{29BA8382-D27C-4967-AE25-9CB0E53608D2}" type="pres">
      <dgm:prSet presAssocID="{E5C5AA6E-0BA9-4DC0-9496-A3996DA03AE4}" presName="sibTrans" presStyleCnt="0"/>
      <dgm:spPr/>
    </dgm:pt>
    <dgm:pt modelId="{63383C3B-9B7C-45E7-AEFC-49819581E2B2}" type="pres">
      <dgm:prSet presAssocID="{461ACD50-0128-46E1-A3B7-2C23BCB747F1}" presName="node" presStyleLbl="node1" presStyleIdx="4" presStyleCnt="9">
        <dgm:presLayoutVars>
          <dgm:bulletEnabled val="1"/>
        </dgm:presLayoutVars>
      </dgm:prSet>
      <dgm:spPr/>
    </dgm:pt>
    <dgm:pt modelId="{F71B2F6B-A65D-4925-9640-E2971CCEFE6D}" type="pres">
      <dgm:prSet presAssocID="{9B6D5130-23F3-4846-AAB0-DF53706225DD}" presName="sibTrans" presStyleCnt="0"/>
      <dgm:spPr/>
    </dgm:pt>
    <dgm:pt modelId="{C42FC7A6-2714-4AEE-AF98-85DB636FF1C2}" type="pres">
      <dgm:prSet presAssocID="{F7407C74-813B-4ACE-94F3-462ABD7E864A}" presName="node" presStyleLbl="node1" presStyleIdx="5" presStyleCnt="9" custLinFactNeighborX="32213" custLinFactNeighborY="-1187">
        <dgm:presLayoutVars>
          <dgm:bulletEnabled val="1"/>
        </dgm:presLayoutVars>
      </dgm:prSet>
      <dgm:spPr/>
    </dgm:pt>
    <dgm:pt modelId="{864BAC23-E728-4769-9E0C-9C552C9FF2C6}" type="pres">
      <dgm:prSet presAssocID="{8D490492-BC85-4320-9EDB-588F1C012340}" presName="sibTrans" presStyleCnt="0"/>
      <dgm:spPr/>
    </dgm:pt>
    <dgm:pt modelId="{6C0317A5-9E2A-42BD-9308-423B7C666AFD}" type="pres">
      <dgm:prSet presAssocID="{D58A7046-5DBA-4815-A336-DDCAE675FF35}" presName="node" presStyleLbl="node1" presStyleIdx="6" presStyleCnt="9" custLinFactNeighborX="32213" custLinFactNeighborY="-1187">
        <dgm:presLayoutVars>
          <dgm:bulletEnabled val="1"/>
        </dgm:presLayoutVars>
      </dgm:prSet>
      <dgm:spPr/>
    </dgm:pt>
    <dgm:pt modelId="{79571BCC-157E-469C-B32D-CAFAE38CA1F5}" type="pres">
      <dgm:prSet presAssocID="{2B946754-1C1B-4554-824E-609EC816CC41}" presName="sibTrans" presStyleCnt="0"/>
      <dgm:spPr/>
    </dgm:pt>
    <dgm:pt modelId="{58AF8950-2FD7-4F36-A63B-146C6A9987DA}" type="pres">
      <dgm:prSet presAssocID="{625638D9-ECAE-4BF9-94EA-B98CF478BE15}" presName="node" presStyleLbl="node1" presStyleIdx="7" presStyleCnt="9" custLinFactNeighborX="32213" custLinFactNeighborY="-1187">
        <dgm:presLayoutVars>
          <dgm:bulletEnabled val="1"/>
        </dgm:presLayoutVars>
      </dgm:prSet>
      <dgm:spPr/>
    </dgm:pt>
    <dgm:pt modelId="{C6B33E7D-4FA0-4E1D-A7FD-3F3C6564A065}" type="pres">
      <dgm:prSet presAssocID="{C5CECCCC-2C87-49E1-A684-6AFE932402A1}" presName="sibTrans" presStyleCnt="0"/>
      <dgm:spPr/>
    </dgm:pt>
    <dgm:pt modelId="{6B126CAD-D074-4D38-8D6A-EB7847AA824F}" type="pres">
      <dgm:prSet presAssocID="{6FFFE91F-E75F-493B-A61D-0C4A859276EB}" presName="node" presStyleLbl="node1" presStyleIdx="8" presStyleCnt="9" custLinFactNeighborX="32213" custLinFactNeighborY="-1187">
        <dgm:presLayoutVars>
          <dgm:bulletEnabled val="1"/>
        </dgm:presLayoutVars>
      </dgm:prSet>
      <dgm:spPr/>
    </dgm:pt>
  </dgm:ptLst>
  <dgm:cxnLst>
    <dgm:cxn modelId="{0F4D7308-6657-457A-B277-B48BDCA7FD6D}" type="presOf" srcId="{461ACD50-0128-46E1-A3B7-2C23BCB747F1}" destId="{63383C3B-9B7C-45E7-AEFC-49819581E2B2}" srcOrd="0" destOrd="0" presId="urn:microsoft.com/office/officeart/2005/8/layout/default"/>
    <dgm:cxn modelId="{6C6C9514-A85C-4751-9B21-4E252D6DE945}" type="presOf" srcId="{D58A7046-5DBA-4815-A336-DDCAE675FF35}" destId="{6C0317A5-9E2A-42BD-9308-423B7C666AFD}" srcOrd="0" destOrd="0" presId="urn:microsoft.com/office/officeart/2005/8/layout/default"/>
    <dgm:cxn modelId="{C0DAD71B-ABE7-4E41-85F5-9C268DC863D0}" srcId="{F6317BFD-0414-4152-A5BF-7C7B586FDBCE}" destId="{6FFFE91F-E75F-493B-A61D-0C4A859276EB}" srcOrd="8" destOrd="0" parTransId="{D1D7BCBD-1284-4B53-B670-A5C36A525291}" sibTransId="{7B2DAEB1-83ED-4CC4-AE1F-87BEF42D6EAF}"/>
    <dgm:cxn modelId="{A371AD35-9F43-4CF2-BF77-ED0AC66A06E9}" type="presOf" srcId="{ABCB02E1-4918-4AD3-BFE7-9050575B3663}" destId="{A5C4EEA4-88BE-49DB-986F-F0D31944C374}" srcOrd="0" destOrd="0" presId="urn:microsoft.com/office/officeart/2005/8/layout/default"/>
    <dgm:cxn modelId="{B39FEA3A-7C88-449F-8FFD-B70AC7650692}" srcId="{F6317BFD-0414-4152-A5BF-7C7B586FDBCE}" destId="{5E078C64-7446-40F2-B5F9-40DE1BECAA63}" srcOrd="3" destOrd="0" parTransId="{2BF1ED76-C8C4-4C14-86D2-E69B000E5226}" sibTransId="{E5C5AA6E-0BA9-4DC0-9496-A3996DA03AE4}"/>
    <dgm:cxn modelId="{978CF43C-CD47-4DBB-B798-50AEE24A8FB2}" srcId="{F6317BFD-0414-4152-A5BF-7C7B586FDBCE}" destId="{461ACD50-0128-46E1-A3B7-2C23BCB747F1}" srcOrd="4" destOrd="0" parTransId="{CEDF7784-8E59-4A70-9B2B-B40DDBC28AFA}" sibTransId="{9B6D5130-23F3-4846-AAB0-DF53706225DD}"/>
    <dgm:cxn modelId="{2BA19D3D-7C72-4198-96F1-07F5135882B0}" srcId="{F6317BFD-0414-4152-A5BF-7C7B586FDBCE}" destId="{F7407C74-813B-4ACE-94F3-462ABD7E864A}" srcOrd="5" destOrd="0" parTransId="{0CA21E42-443A-4162-84E6-6B0E43562CD9}" sibTransId="{8D490492-BC85-4320-9EDB-588F1C012340}"/>
    <dgm:cxn modelId="{F39F3C5C-816F-4201-AEE4-F13174AC6262}" type="presOf" srcId="{F6317BFD-0414-4152-A5BF-7C7B586FDBCE}" destId="{172223D4-A3C2-48A9-A94E-C707A72E2025}" srcOrd="0" destOrd="0" presId="urn:microsoft.com/office/officeart/2005/8/layout/default"/>
    <dgm:cxn modelId="{C0D19A5C-92AC-4810-9328-2A0BA4A50A0B}" srcId="{F6317BFD-0414-4152-A5BF-7C7B586FDBCE}" destId="{625638D9-ECAE-4BF9-94EA-B98CF478BE15}" srcOrd="7" destOrd="0" parTransId="{1039C030-89C3-47B4-A732-6615F54AAFA2}" sibTransId="{C5CECCCC-2C87-49E1-A684-6AFE932402A1}"/>
    <dgm:cxn modelId="{4BA0B75C-5AF4-42D4-B7AB-CF7068664539}" srcId="{F6317BFD-0414-4152-A5BF-7C7B586FDBCE}" destId="{2FE2C77B-098B-4308-9967-F7B89B8D4B4E}" srcOrd="1" destOrd="0" parTransId="{AD3496D8-F5CA-45C6-8F0A-16164775FFD0}" sibTransId="{80F78E36-8834-497A-BF01-33F871E837D7}"/>
    <dgm:cxn modelId="{BA37E55D-8589-4B1D-8788-F0E8FCE2DF39}" type="presOf" srcId="{90CD6C00-311E-433B-A542-207451724F27}" destId="{37555558-8836-4F6B-8DA8-78B21BA3B73D}" srcOrd="0" destOrd="0" presId="urn:microsoft.com/office/officeart/2005/8/layout/default"/>
    <dgm:cxn modelId="{CCD3CD5E-D0F0-4E28-9CFB-424784B7E946}" srcId="{F6317BFD-0414-4152-A5BF-7C7B586FDBCE}" destId="{90CD6C00-311E-433B-A542-207451724F27}" srcOrd="2" destOrd="0" parTransId="{C7150C09-03A4-4147-A234-C7D1EE1E8A51}" sibTransId="{3CEF6C50-E7B1-4ACE-8A70-31490816408F}"/>
    <dgm:cxn modelId="{2C07038B-A38A-4657-9247-ED8C5DC7E0C2}" srcId="{F6317BFD-0414-4152-A5BF-7C7B586FDBCE}" destId="{D58A7046-5DBA-4815-A336-DDCAE675FF35}" srcOrd="6" destOrd="0" parTransId="{81CA6BE0-F8F9-4100-9BC6-DE30062BFF69}" sibTransId="{2B946754-1C1B-4554-824E-609EC816CC41}"/>
    <dgm:cxn modelId="{E85A2DC0-6401-4AAC-B813-DF5455BD6B61}" type="presOf" srcId="{2FE2C77B-098B-4308-9967-F7B89B8D4B4E}" destId="{16AFC110-EE22-4706-95E1-F5CD52115B1F}" srcOrd="0" destOrd="0" presId="urn:microsoft.com/office/officeart/2005/8/layout/default"/>
    <dgm:cxn modelId="{C1AEF0C2-B470-4D72-8CCA-007CDAE02062}" type="presOf" srcId="{625638D9-ECAE-4BF9-94EA-B98CF478BE15}" destId="{58AF8950-2FD7-4F36-A63B-146C6A9987DA}" srcOrd="0" destOrd="0" presId="urn:microsoft.com/office/officeart/2005/8/layout/default"/>
    <dgm:cxn modelId="{EFD8CAC5-F51C-485D-9D03-EB8E57FAB359}" type="presOf" srcId="{6FFFE91F-E75F-493B-A61D-0C4A859276EB}" destId="{6B126CAD-D074-4D38-8D6A-EB7847AA824F}" srcOrd="0" destOrd="0" presId="urn:microsoft.com/office/officeart/2005/8/layout/default"/>
    <dgm:cxn modelId="{1F8FD2DC-55E2-476B-AA24-50BDE8C08B9E}" type="presOf" srcId="{F7407C74-813B-4ACE-94F3-462ABD7E864A}" destId="{C42FC7A6-2714-4AEE-AF98-85DB636FF1C2}" srcOrd="0" destOrd="0" presId="urn:microsoft.com/office/officeart/2005/8/layout/default"/>
    <dgm:cxn modelId="{02DEF5EA-18BD-4BDB-A5C9-F4002E06DD2F}" type="presOf" srcId="{5E078C64-7446-40F2-B5F9-40DE1BECAA63}" destId="{7F1B824F-1DFF-4106-9BC3-B368139B26EF}" srcOrd="0" destOrd="0" presId="urn:microsoft.com/office/officeart/2005/8/layout/default"/>
    <dgm:cxn modelId="{11602FEC-E02D-4E0F-93EB-12A63A3730F1}" srcId="{F6317BFD-0414-4152-A5BF-7C7B586FDBCE}" destId="{ABCB02E1-4918-4AD3-BFE7-9050575B3663}" srcOrd="0" destOrd="0" parTransId="{C8BC24A9-94B4-4DBD-93AE-DC473C71EC2F}" sibTransId="{8341B298-DFDE-4D90-A88B-404CF5E5266B}"/>
    <dgm:cxn modelId="{961B49DC-8C10-4893-A9D4-D2467D95F951}" type="presParOf" srcId="{172223D4-A3C2-48A9-A94E-C707A72E2025}" destId="{A5C4EEA4-88BE-49DB-986F-F0D31944C374}" srcOrd="0" destOrd="0" presId="urn:microsoft.com/office/officeart/2005/8/layout/default"/>
    <dgm:cxn modelId="{DC43D454-1F07-4A4A-B2B5-D5A98E8FC750}" type="presParOf" srcId="{172223D4-A3C2-48A9-A94E-C707A72E2025}" destId="{B2C01A87-F3E2-40E2-B8F4-00D17C29985A}" srcOrd="1" destOrd="0" presId="urn:microsoft.com/office/officeart/2005/8/layout/default"/>
    <dgm:cxn modelId="{50F9611F-C1E7-450D-B4BF-6C4C93F4272A}" type="presParOf" srcId="{172223D4-A3C2-48A9-A94E-C707A72E2025}" destId="{16AFC110-EE22-4706-95E1-F5CD52115B1F}" srcOrd="2" destOrd="0" presId="urn:microsoft.com/office/officeart/2005/8/layout/default"/>
    <dgm:cxn modelId="{8CBB44A1-BDBC-45B7-86B9-C16773C4F5C4}" type="presParOf" srcId="{172223D4-A3C2-48A9-A94E-C707A72E2025}" destId="{ADD10D03-1CDF-4FD2-A52A-9CA854674FE2}" srcOrd="3" destOrd="0" presId="urn:microsoft.com/office/officeart/2005/8/layout/default"/>
    <dgm:cxn modelId="{972D58EF-C0D7-4BBF-BC43-69B4672234C8}" type="presParOf" srcId="{172223D4-A3C2-48A9-A94E-C707A72E2025}" destId="{37555558-8836-4F6B-8DA8-78B21BA3B73D}" srcOrd="4" destOrd="0" presId="urn:microsoft.com/office/officeart/2005/8/layout/default"/>
    <dgm:cxn modelId="{E687D21E-6F34-46EB-B529-9EBAC7ADB4D1}" type="presParOf" srcId="{172223D4-A3C2-48A9-A94E-C707A72E2025}" destId="{B47E1710-F756-4FAB-8B9C-905CE8E026BF}" srcOrd="5" destOrd="0" presId="urn:microsoft.com/office/officeart/2005/8/layout/default"/>
    <dgm:cxn modelId="{FA75A899-E604-41F0-AD12-9C30A451E86F}" type="presParOf" srcId="{172223D4-A3C2-48A9-A94E-C707A72E2025}" destId="{7F1B824F-1DFF-4106-9BC3-B368139B26EF}" srcOrd="6" destOrd="0" presId="urn:microsoft.com/office/officeart/2005/8/layout/default"/>
    <dgm:cxn modelId="{1950A5D3-A398-4FD7-A1C3-4A5B74808523}" type="presParOf" srcId="{172223D4-A3C2-48A9-A94E-C707A72E2025}" destId="{29BA8382-D27C-4967-AE25-9CB0E53608D2}" srcOrd="7" destOrd="0" presId="urn:microsoft.com/office/officeart/2005/8/layout/default"/>
    <dgm:cxn modelId="{91AB43D5-18E9-47E0-91C7-0E539F9817BA}" type="presParOf" srcId="{172223D4-A3C2-48A9-A94E-C707A72E2025}" destId="{63383C3B-9B7C-45E7-AEFC-49819581E2B2}" srcOrd="8" destOrd="0" presId="urn:microsoft.com/office/officeart/2005/8/layout/default"/>
    <dgm:cxn modelId="{7084EAC7-5E36-46BC-B5F1-B5B2058AB835}" type="presParOf" srcId="{172223D4-A3C2-48A9-A94E-C707A72E2025}" destId="{F71B2F6B-A65D-4925-9640-E2971CCEFE6D}" srcOrd="9" destOrd="0" presId="urn:microsoft.com/office/officeart/2005/8/layout/default"/>
    <dgm:cxn modelId="{FE0CDF06-584A-4046-B7B8-465A9B474544}" type="presParOf" srcId="{172223D4-A3C2-48A9-A94E-C707A72E2025}" destId="{C42FC7A6-2714-4AEE-AF98-85DB636FF1C2}" srcOrd="10" destOrd="0" presId="urn:microsoft.com/office/officeart/2005/8/layout/default"/>
    <dgm:cxn modelId="{F38D32F1-B92A-4046-9661-A7D6906105DA}" type="presParOf" srcId="{172223D4-A3C2-48A9-A94E-C707A72E2025}" destId="{864BAC23-E728-4769-9E0C-9C552C9FF2C6}" srcOrd="11" destOrd="0" presId="urn:microsoft.com/office/officeart/2005/8/layout/default"/>
    <dgm:cxn modelId="{59228D74-C763-46D0-AB23-E4A68A73DF8B}" type="presParOf" srcId="{172223D4-A3C2-48A9-A94E-C707A72E2025}" destId="{6C0317A5-9E2A-42BD-9308-423B7C666AFD}" srcOrd="12" destOrd="0" presId="urn:microsoft.com/office/officeart/2005/8/layout/default"/>
    <dgm:cxn modelId="{D8B74CA1-8010-45F7-9D51-5209F0B880D5}" type="presParOf" srcId="{172223D4-A3C2-48A9-A94E-C707A72E2025}" destId="{79571BCC-157E-469C-B32D-CAFAE38CA1F5}" srcOrd="13" destOrd="0" presId="urn:microsoft.com/office/officeart/2005/8/layout/default"/>
    <dgm:cxn modelId="{4234C18D-1C62-4103-AA8F-F31596CFB092}" type="presParOf" srcId="{172223D4-A3C2-48A9-A94E-C707A72E2025}" destId="{58AF8950-2FD7-4F36-A63B-146C6A9987DA}" srcOrd="14" destOrd="0" presId="urn:microsoft.com/office/officeart/2005/8/layout/default"/>
    <dgm:cxn modelId="{8234291C-1100-40FD-9439-09BDE6D982B9}" type="presParOf" srcId="{172223D4-A3C2-48A9-A94E-C707A72E2025}" destId="{C6B33E7D-4FA0-4E1D-A7FD-3F3C6564A065}" srcOrd="15" destOrd="0" presId="urn:microsoft.com/office/officeart/2005/8/layout/default"/>
    <dgm:cxn modelId="{A75758B9-52DD-49B8-ADD2-FBAB1ED73C66}" type="presParOf" srcId="{172223D4-A3C2-48A9-A94E-C707A72E2025}" destId="{6B126CAD-D074-4D38-8D6A-EB7847AA824F}"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317BFD-0414-4152-A5BF-7C7B586FDBCE}"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ABCB02E1-4918-4AD3-BFE7-9050575B3663}">
      <dgm:prSet/>
      <dgm:spPr/>
      <dgm:t>
        <a:bodyPr/>
        <a:lstStyle/>
        <a:p>
          <a:r>
            <a:rPr lang="en-US"/>
            <a:t>1. </a:t>
          </a:r>
          <a:r>
            <a:rPr lang="en-US" b="1"/>
            <a:t>Make a booklet </a:t>
          </a:r>
          <a:r>
            <a:rPr lang="en-US"/>
            <a:t>of at least 5 types of dinosaurs. Draw or find pictures and label them.</a:t>
          </a:r>
        </a:p>
      </dgm:t>
    </dgm:pt>
    <dgm:pt modelId="{C8BC24A9-94B4-4DBD-93AE-DC473C71EC2F}" type="parTrans" cxnId="{11602FEC-E02D-4E0F-93EB-12A63A3730F1}">
      <dgm:prSet/>
      <dgm:spPr/>
      <dgm:t>
        <a:bodyPr/>
        <a:lstStyle/>
        <a:p>
          <a:endParaRPr lang="en-US"/>
        </a:p>
      </dgm:t>
    </dgm:pt>
    <dgm:pt modelId="{8341B298-DFDE-4D90-A88B-404CF5E5266B}" type="sibTrans" cxnId="{11602FEC-E02D-4E0F-93EB-12A63A3730F1}">
      <dgm:prSet/>
      <dgm:spPr/>
      <dgm:t>
        <a:bodyPr/>
        <a:lstStyle/>
        <a:p>
          <a:endParaRPr lang="en-US"/>
        </a:p>
      </dgm:t>
    </dgm:pt>
    <dgm:pt modelId="{2FE2C77B-098B-4308-9967-F7B89B8D4B4E}">
      <dgm:prSet/>
      <dgm:spPr/>
      <dgm:t>
        <a:bodyPr/>
        <a:lstStyle/>
        <a:p>
          <a:r>
            <a:rPr lang="en-US"/>
            <a:t>2. </a:t>
          </a:r>
          <a:r>
            <a:rPr lang="en-US" b="1"/>
            <a:t>Read Genesis chapter 1</a:t>
          </a:r>
          <a:r>
            <a:rPr lang="en-US"/>
            <a:t>. Find the verse(s) that say God created all the animals and every living thing. Discuss how everything God created at the beginning was perfect and there wasn’t even death.</a:t>
          </a:r>
        </a:p>
      </dgm:t>
    </dgm:pt>
    <dgm:pt modelId="{AD3496D8-F5CA-45C6-8F0A-16164775FFD0}" type="parTrans" cxnId="{4BA0B75C-5AF4-42D4-B7AB-CF7068664539}">
      <dgm:prSet/>
      <dgm:spPr/>
      <dgm:t>
        <a:bodyPr/>
        <a:lstStyle/>
        <a:p>
          <a:endParaRPr lang="en-US"/>
        </a:p>
      </dgm:t>
    </dgm:pt>
    <dgm:pt modelId="{80F78E36-8834-497A-BF01-33F871E837D7}" type="sibTrans" cxnId="{4BA0B75C-5AF4-42D4-B7AB-CF7068664539}">
      <dgm:prSet/>
      <dgm:spPr/>
      <dgm:t>
        <a:bodyPr/>
        <a:lstStyle/>
        <a:p>
          <a:endParaRPr lang="en-US"/>
        </a:p>
      </dgm:t>
    </dgm:pt>
    <dgm:pt modelId="{90CD6C00-311E-433B-A542-207451724F27}">
      <dgm:prSet/>
      <dgm:spPr/>
      <dgm:t>
        <a:bodyPr/>
        <a:lstStyle/>
        <a:p>
          <a:r>
            <a:rPr lang="en-US"/>
            <a:t>3. How has sin affected all of nature in the world?</a:t>
          </a:r>
        </a:p>
      </dgm:t>
    </dgm:pt>
    <dgm:pt modelId="{C7150C09-03A4-4147-A234-C7D1EE1E8A51}" type="parTrans" cxnId="{CCD3CD5E-D0F0-4E28-9CFB-424784B7E946}">
      <dgm:prSet/>
      <dgm:spPr/>
      <dgm:t>
        <a:bodyPr/>
        <a:lstStyle/>
        <a:p>
          <a:endParaRPr lang="en-US"/>
        </a:p>
      </dgm:t>
    </dgm:pt>
    <dgm:pt modelId="{3CEF6C50-E7B1-4ACE-8A70-31490816408F}" type="sibTrans" cxnId="{CCD3CD5E-D0F0-4E28-9CFB-424784B7E946}">
      <dgm:prSet/>
      <dgm:spPr/>
      <dgm:t>
        <a:bodyPr/>
        <a:lstStyle/>
        <a:p>
          <a:endParaRPr lang="en-US"/>
        </a:p>
      </dgm:t>
    </dgm:pt>
    <dgm:pt modelId="{5E078C64-7446-40F2-B5F9-40DE1BECAA63}">
      <dgm:prSet/>
      <dgm:spPr/>
      <dgm:t>
        <a:bodyPr/>
        <a:lstStyle/>
        <a:p>
          <a:r>
            <a:rPr lang="en-US"/>
            <a:t>4. Discuss how some dinosaurs seem scary. Make a list or find pictures of other animals seen today that seem scary.</a:t>
          </a:r>
        </a:p>
      </dgm:t>
    </dgm:pt>
    <dgm:pt modelId="{2BF1ED76-C8C4-4C14-86D2-E69B000E5226}" type="parTrans" cxnId="{B39FEA3A-7C88-449F-8FFD-B70AC7650692}">
      <dgm:prSet/>
      <dgm:spPr/>
      <dgm:t>
        <a:bodyPr/>
        <a:lstStyle/>
        <a:p>
          <a:endParaRPr lang="en-US"/>
        </a:p>
      </dgm:t>
    </dgm:pt>
    <dgm:pt modelId="{E5C5AA6E-0BA9-4DC0-9496-A3996DA03AE4}" type="sibTrans" cxnId="{B39FEA3A-7C88-449F-8FFD-B70AC7650692}">
      <dgm:prSet/>
      <dgm:spPr/>
      <dgm:t>
        <a:bodyPr/>
        <a:lstStyle/>
        <a:p>
          <a:endParaRPr lang="en-US"/>
        </a:p>
      </dgm:t>
    </dgm:pt>
    <dgm:pt modelId="{461ACD50-0128-46E1-A3B7-2C23BCB747F1}">
      <dgm:prSet/>
      <dgm:spPr/>
      <dgm:t>
        <a:bodyPr/>
        <a:lstStyle/>
        <a:p>
          <a:r>
            <a:rPr lang="en-US"/>
            <a:t>5. Who is a paleontologist and what is their work?</a:t>
          </a:r>
        </a:p>
      </dgm:t>
    </dgm:pt>
    <dgm:pt modelId="{CEDF7784-8E59-4A70-9B2B-B40DDBC28AFA}" type="parTrans" cxnId="{978CF43C-CD47-4DBB-B798-50AEE24A8FB2}">
      <dgm:prSet/>
      <dgm:spPr/>
      <dgm:t>
        <a:bodyPr/>
        <a:lstStyle/>
        <a:p>
          <a:endParaRPr lang="en-US"/>
        </a:p>
      </dgm:t>
    </dgm:pt>
    <dgm:pt modelId="{9B6D5130-23F3-4846-AAB0-DF53706225DD}" type="sibTrans" cxnId="{978CF43C-CD47-4DBB-B798-50AEE24A8FB2}">
      <dgm:prSet/>
      <dgm:spPr/>
      <dgm:t>
        <a:bodyPr/>
        <a:lstStyle/>
        <a:p>
          <a:endParaRPr lang="en-US"/>
        </a:p>
      </dgm:t>
    </dgm:pt>
    <dgm:pt modelId="{F7407C74-813B-4ACE-94F3-462ABD7E864A}">
      <dgm:prSet/>
      <dgm:spPr/>
      <dgm:t>
        <a:bodyPr/>
        <a:lstStyle/>
        <a:p>
          <a:pPr algn="l"/>
          <a:r>
            <a:rPr lang="en-US" dirty="0"/>
            <a:t>6. Discuss and/or look at the pictures of the evidence of dinosaurs that have been found:</a:t>
          </a:r>
          <a:br>
            <a:rPr lang="en-US" dirty="0"/>
          </a:br>
          <a:r>
            <a:rPr lang="en-US" dirty="0"/>
            <a:t>     a. Bones &amp; teeth</a:t>
          </a:r>
          <a:br>
            <a:rPr lang="en-US" dirty="0"/>
          </a:br>
          <a:r>
            <a:rPr lang="en-US" dirty="0"/>
            <a:t>     b. Fossilized skin impressions</a:t>
          </a:r>
          <a:br>
            <a:rPr lang="en-US" dirty="0"/>
          </a:br>
          <a:r>
            <a:rPr lang="en-US" dirty="0"/>
            <a:t>     c. Coprolite</a:t>
          </a:r>
          <a:br>
            <a:rPr lang="en-US" dirty="0"/>
          </a:br>
          <a:r>
            <a:rPr lang="en-US" dirty="0"/>
            <a:t>     d. Footprints</a:t>
          </a:r>
        </a:p>
      </dgm:t>
    </dgm:pt>
    <dgm:pt modelId="{0CA21E42-443A-4162-84E6-6B0E43562CD9}" type="parTrans" cxnId="{2BA19D3D-7C72-4198-96F1-07F5135882B0}">
      <dgm:prSet/>
      <dgm:spPr/>
      <dgm:t>
        <a:bodyPr/>
        <a:lstStyle/>
        <a:p>
          <a:endParaRPr lang="en-US"/>
        </a:p>
      </dgm:t>
    </dgm:pt>
    <dgm:pt modelId="{8D490492-BC85-4320-9EDB-588F1C012340}" type="sibTrans" cxnId="{2BA19D3D-7C72-4198-96F1-07F5135882B0}">
      <dgm:prSet/>
      <dgm:spPr/>
      <dgm:t>
        <a:bodyPr/>
        <a:lstStyle/>
        <a:p>
          <a:endParaRPr lang="en-US"/>
        </a:p>
      </dgm:t>
    </dgm:pt>
    <dgm:pt modelId="{D58A7046-5DBA-4815-A336-DDCAE675FF35}">
      <dgm:prSet/>
      <dgm:spPr/>
      <dgm:t>
        <a:bodyPr/>
        <a:lstStyle/>
        <a:p>
          <a:r>
            <a:rPr lang="en-US"/>
            <a:t>7. What does the word “extinction” mean?</a:t>
          </a:r>
        </a:p>
      </dgm:t>
    </dgm:pt>
    <dgm:pt modelId="{81CA6BE0-F8F9-4100-9BC6-DE30062BFF69}" type="parTrans" cxnId="{2C07038B-A38A-4657-9247-ED8C5DC7E0C2}">
      <dgm:prSet/>
      <dgm:spPr/>
      <dgm:t>
        <a:bodyPr/>
        <a:lstStyle/>
        <a:p>
          <a:endParaRPr lang="en-US"/>
        </a:p>
      </dgm:t>
    </dgm:pt>
    <dgm:pt modelId="{2B946754-1C1B-4554-824E-609EC816CC41}" type="sibTrans" cxnId="{2C07038B-A38A-4657-9247-ED8C5DC7E0C2}">
      <dgm:prSet/>
      <dgm:spPr/>
      <dgm:t>
        <a:bodyPr/>
        <a:lstStyle/>
        <a:p>
          <a:endParaRPr lang="en-US"/>
        </a:p>
      </dgm:t>
    </dgm:pt>
    <dgm:pt modelId="{625638D9-ECAE-4BF9-94EA-B98CF478BE15}">
      <dgm:prSet/>
      <dgm:spPr/>
      <dgm:t>
        <a:bodyPr/>
        <a:lstStyle/>
        <a:p>
          <a:r>
            <a:rPr lang="en-US"/>
            <a:t>8. Why are so many creatures found buried and preserved in the fossil record? Read Genesis 7:20-23</a:t>
          </a:r>
        </a:p>
      </dgm:t>
    </dgm:pt>
    <dgm:pt modelId="{1039C030-89C3-47B4-A732-6615F54AAFA2}" type="parTrans" cxnId="{C0D19A5C-92AC-4810-9328-2A0BA4A50A0B}">
      <dgm:prSet/>
      <dgm:spPr/>
      <dgm:t>
        <a:bodyPr/>
        <a:lstStyle/>
        <a:p>
          <a:endParaRPr lang="en-US"/>
        </a:p>
      </dgm:t>
    </dgm:pt>
    <dgm:pt modelId="{C5CECCCC-2C87-49E1-A684-6AFE932402A1}" type="sibTrans" cxnId="{C0D19A5C-92AC-4810-9328-2A0BA4A50A0B}">
      <dgm:prSet/>
      <dgm:spPr/>
      <dgm:t>
        <a:bodyPr/>
        <a:lstStyle/>
        <a:p>
          <a:endParaRPr lang="en-US"/>
        </a:p>
      </dgm:t>
    </dgm:pt>
    <dgm:pt modelId="{6FFFE91F-E75F-493B-A61D-0C4A859276EB}">
      <dgm:prSet/>
      <dgm:spPr/>
      <dgm:t>
        <a:bodyPr/>
        <a:lstStyle/>
        <a:p>
          <a:r>
            <a:rPr lang="en-US"/>
            <a:t>9. Play a game</a:t>
          </a:r>
        </a:p>
      </dgm:t>
    </dgm:pt>
    <dgm:pt modelId="{D1D7BCBD-1284-4B53-B670-A5C36A525291}" type="parTrans" cxnId="{C0DAD71B-ABE7-4E41-85F5-9C268DC863D0}">
      <dgm:prSet/>
      <dgm:spPr/>
      <dgm:t>
        <a:bodyPr/>
        <a:lstStyle/>
        <a:p>
          <a:endParaRPr lang="en-US"/>
        </a:p>
      </dgm:t>
    </dgm:pt>
    <dgm:pt modelId="{7B2DAEB1-83ED-4CC4-AE1F-87BEF42D6EAF}" type="sibTrans" cxnId="{C0DAD71B-ABE7-4E41-85F5-9C268DC863D0}">
      <dgm:prSet/>
      <dgm:spPr/>
      <dgm:t>
        <a:bodyPr/>
        <a:lstStyle/>
        <a:p>
          <a:endParaRPr lang="en-US"/>
        </a:p>
      </dgm:t>
    </dgm:pt>
    <dgm:pt modelId="{172223D4-A3C2-48A9-A94E-C707A72E2025}" type="pres">
      <dgm:prSet presAssocID="{F6317BFD-0414-4152-A5BF-7C7B586FDBCE}" presName="diagram" presStyleCnt="0">
        <dgm:presLayoutVars>
          <dgm:dir/>
          <dgm:resizeHandles val="exact"/>
        </dgm:presLayoutVars>
      </dgm:prSet>
      <dgm:spPr/>
    </dgm:pt>
    <dgm:pt modelId="{A5C4EEA4-88BE-49DB-986F-F0D31944C374}" type="pres">
      <dgm:prSet presAssocID="{ABCB02E1-4918-4AD3-BFE7-9050575B3663}" presName="node" presStyleLbl="node1" presStyleIdx="0" presStyleCnt="9">
        <dgm:presLayoutVars>
          <dgm:bulletEnabled val="1"/>
        </dgm:presLayoutVars>
      </dgm:prSet>
      <dgm:spPr/>
    </dgm:pt>
    <dgm:pt modelId="{B2C01A87-F3E2-40E2-B8F4-00D17C29985A}" type="pres">
      <dgm:prSet presAssocID="{8341B298-DFDE-4D90-A88B-404CF5E5266B}" presName="sibTrans" presStyleCnt="0"/>
      <dgm:spPr/>
    </dgm:pt>
    <dgm:pt modelId="{16AFC110-EE22-4706-95E1-F5CD52115B1F}" type="pres">
      <dgm:prSet presAssocID="{2FE2C77B-098B-4308-9967-F7B89B8D4B4E}" presName="node" presStyleLbl="node1" presStyleIdx="1" presStyleCnt="9">
        <dgm:presLayoutVars>
          <dgm:bulletEnabled val="1"/>
        </dgm:presLayoutVars>
      </dgm:prSet>
      <dgm:spPr/>
    </dgm:pt>
    <dgm:pt modelId="{ADD10D03-1CDF-4FD2-A52A-9CA854674FE2}" type="pres">
      <dgm:prSet presAssocID="{80F78E36-8834-497A-BF01-33F871E837D7}" presName="sibTrans" presStyleCnt="0"/>
      <dgm:spPr/>
    </dgm:pt>
    <dgm:pt modelId="{37555558-8836-4F6B-8DA8-78B21BA3B73D}" type="pres">
      <dgm:prSet presAssocID="{90CD6C00-311E-433B-A542-207451724F27}" presName="node" presStyleLbl="node1" presStyleIdx="2" presStyleCnt="9">
        <dgm:presLayoutVars>
          <dgm:bulletEnabled val="1"/>
        </dgm:presLayoutVars>
      </dgm:prSet>
      <dgm:spPr/>
    </dgm:pt>
    <dgm:pt modelId="{B47E1710-F756-4FAB-8B9C-905CE8E026BF}" type="pres">
      <dgm:prSet presAssocID="{3CEF6C50-E7B1-4ACE-8A70-31490816408F}" presName="sibTrans" presStyleCnt="0"/>
      <dgm:spPr/>
    </dgm:pt>
    <dgm:pt modelId="{7F1B824F-1DFF-4106-9BC3-B368139B26EF}" type="pres">
      <dgm:prSet presAssocID="{5E078C64-7446-40F2-B5F9-40DE1BECAA63}" presName="node" presStyleLbl="node1" presStyleIdx="3" presStyleCnt="9">
        <dgm:presLayoutVars>
          <dgm:bulletEnabled val="1"/>
        </dgm:presLayoutVars>
      </dgm:prSet>
      <dgm:spPr/>
    </dgm:pt>
    <dgm:pt modelId="{29BA8382-D27C-4967-AE25-9CB0E53608D2}" type="pres">
      <dgm:prSet presAssocID="{E5C5AA6E-0BA9-4DC0-9496-A3996DA03AE4}" presName="sibTrans" presStyleCnt="0"/>
      <dgm:spPr/>
    </dgm:pt>
    <dgm:pt modelId="{63383C3B-9B7C-45E7-AEFC-49819581E2B2}" type="pres">
      <dgm:prSet presAssocID="{461ACD50-0128-46E1-A3B7-2C23BCB747F1}" presName="node" presStyleLbl="node1" presStyleIdx="4" presStyleCnt="9">
        <dgm:presLayoutVars>
          <dgm:bulletEnabled val="1"/>
        </dgm:presLayoutVars>
      </dgm:prSet>
      <dgm:spPr/>
    </dgm:pt>
    <dgm:pt modelId="{F71B2F6B-A65D-4925-9640-E2971CCEFE6D}" type="pres">
      <dgm:prSet presAssocID="{9B6D5130-23F3-4846-AAB0-DF53706225DD}" presName="sibTrans" presStyleCnt="0"/>
      <dgm:spPr/>
    </dgm:pt>
    <dgm:pt modelId="{C42FC7A6-2714-4AEE-AF98-85DB636FF1C2}" type="pres">
      <dgm:prSet presAssocID="{F7407C74-813B-4ACE-94F3-462ABD7E864A}" presName="node" presStyleLbl="node1" presStyleIdx="5" presStyleCnt="9" custLinFactNeighborX="32213" custLinFactNeighborY="-1187">
        <dgm:presLayoutVars>
          <dgm:bulletEnabled val="1"/>
        </dgm:presLayoutVars>
      </dgm:prSet>
      <dgm:spPr/>
    </dgm:pt>
    <dgm:pt modelId="{864BAC23-E728-4769-9E0C-9C552C9FF2C6}" type="pres">
      <dgm:prSet presAssocID="{8D490492-BC85-4320-9EDB-588F1C012340}" presName="sibTrans" presStyleCnt="0"/>
      <dgm:spPr/>
    </dgm:pt>
    <dgm:pt modelId="{6C0317A5-9E2A-42BD-9308-423B7C666AFD}" type="pres">
      <dgm:prSet presAssocID="{D58A7046-5DBA-4815-A336-DDCAE675FF35}" presName="node" presStyleLbl="node1" presStyleIdx="6" presStyleCnt="9" custLinFactNeighborX="32213" custLinFactNeighborY="-1187">
        <dgm:presLayoutVars>
          <dgm:bulletEnabled val="1"/>
        </dgm:presLayoutVars>
      </dgm:prSet>
      <dgm:spPr/>
    </dgm:pt>
    <dgm:pt modelId="{79571BCC-157E-469C-B32D-CAFAE38CA1F5}" type="pres">
      <dgm:prSet presAssocID="{2B946754-1C1B-4554-824E-609EC816CC41}" presName="sibTrans" presStyleCnt="0"/>
      <dgm:spPr/>
    </dgm:pt>
    <dgm:pt modelId="{58AF8950-2FD7-4F36-A63B-146C6A9987DA}" type="pres">
      <dgm:prSet presAssocID="{625638D9-ECAE-4BF9-94EA-B98CF478BE15}" presName="node" presStyleLbl="node1" presStyleIdx="7" presStyleCnt="9" custLinFactNeighborX="32213" custLinFactNeighborY="-1187">
        <dgm:presLayoutVars>
          <dgm:bulletEnabled val="1"/>
        </dgm:presLayoutVars>
      </dgm:prSet>
      <dgm:spPr/>
    </dgm:pt>
    <dgm:pt modelId="{C6B33E7D-4FA0-4E1D-A7FD-3F3C6564A065}" type="pres">
      <dgm:prSet presAssocID="{C5CECCCC-2C87-49E1-A684-6AFE932402A1}" presName="sibTrans" presStyleCnt="0"/>
      <dgm:spPr/>
    </dgm:pt>
    <dgm:pt modelId="{6B126CAD-D074-4D38-8D6A-EB7847AA824F}" type="pres">
      <dgm:prSet presAssocID="{6FFFE91F-E75F-493B-A61D-0C4A859276EB}" presName="node" presStyleLbl="node1" presStyleIdx="8" presStyleCnt="9" custLinFactNeighborX="32213" custLinFactNeighborY="-1187">
        <dgm:presLayoutVars>
          <dgm:bulletEnabled val="1"/>
        </dgm:presLayoutVars>
      </dgm:prSet>
      <dgm:spPr/>
    </dgm:pt>
  </dgm:ptLst>
  <dgm:cxnLst>
    <dgm:cxn modelId="{0F4D7308-6657-457A-B277-B48BDCA7FD6D}" type="presOf" srcId="{461ACD50-0128-46E1-A3B7-2C23BCB747F1}" destId="{63383C3B-9B7C-45E7-AEFC-49819581E2B2}" srcOrd="0" destOrd="0" presId="urn:microsoft.com/office/officeart/2005/8/layout/default"/>
    <dgm:cxn modelId="{6C6C9514-A85C-4751-9B21-4E252D6DE945}" type="presOf" srcId="{D58A7046-5DBA-4815-A336-DDCAE675FF35}" destId="{6C0317A5-9E2A-42BD-9308-423B7C666AFD}" srcOrd="0" destOrd="0" presId="urn:microsoft.com/office/officeart/2005/8/layout/default"/>
    <dgm:cxn modelId="{C0DAD71B-ABE7-4E41-85F5-9C268DC863D0}" srcId="{F6317BFD-0414-4152-A5BF-7C7B586FDBCE}" destId="{6FFFE91F-E75F-493B-A61D-0C4A859276EB}" srcOrd="8" destOrd="0" parTransId="{D1D7BCBD-1284-4B53-B670-A5C36A525291}" sibTransId="{7B2DAEB1-83ED-4CC4-AE1F-87BEF42D6EAF}"/>
    <dgm:cxn modelId="{A371AD35-9F43-4CF2-BF77-ED0AC66A06E9}" type="presOf" srcId="{ABCB02E1-4918-4AD3-BFE7-9050575B3663}" destId="{A5C4EEA4-88BE-49DB-986F-F0D31944C374}" srcOrd="0" destOrd="0" presId="urn:microsoft.com/office/officeart/2005/8/layout/default"/>
    <dgm:cxn modelId="{B39FEA3A-7C88-449F-8FFD-B70AC7650692}" srcId="{F6317BFD-0414-4152-A5BF-7C7B586FDBCE}" destId="{5E078C64-7446-40F2-B5F9-40DE1BECAA63}" srcOrd="3" destOrd="0" parTransId="{2BF1ED76-C8C4-4C14-86D2-E69B000E5226}" sibTransId="{E5C5AA6E-0BA9-4DC0-9496-A3996DA03AE4}"/>
    <dgm:cxn modelId="{978CF43C-CD47-4DBB-B798-50AEE24A8FB2}" srcId="{F6317BFD-0414-4152-A5BF-7C7B586FDBCE}" destId="{461ACD50-0128-46E1-A3B7-2C23BCB747F1}" srcOrd="4" destOrd="0" parTransId="{CEDF7784-8E59-4A70-9B2B-B40DDBC28AFA}" sibTransId="{9B6D5130-23F3-4846-AAB0-DF53706225DD}"/>
    <dgm:cxn modelId="{2BA19D3D-7C72-4198-96F1-07F5135882B0}" srcId="{F6317BFD-0414-4152-A5BF-7C7B586FDBCE}" destId="{F7407C74-813B-4ACE-94F3-462ABD7E864A}" srcOrd="5" destOrd="0" parTransId="{0CA21E42-443A-4162-84E6-6B0E43562CD9}" sibTransId="{8D490492-BC85-4320-9EDB-588F1C012340}"/>
    <dgm:cxn modelId="{F39F3C5C-816F-4201-AEE4-F13174AC6262}" type="presOf" srcId="{F6317BFD-0414-4152-A5BF-7C7B586FDBCE}" destId="{172223D4-A3C2-48A9-A94E-C707A72E2025}" srcOrd="0" destOrd="0" presId="urn:microsoft.com/office/officeart/2005/8/layout/default"/>
    <dgm:cxn modelId="{C0D19A5C-92AC-4810-9328-2A0BA4A50A0B}" srcId="{F6317BFD-0414-4152-A5BF-7C7B586FDBCE}" destId="{625638D9-ECAE-4BF9-94EA-B98CF478BE15}" srcOrd="7" destOrd="0" parTransId="{1039C030-89C3-47B4-A732-6615F54AAFA2}" sibTransId="{C5CECCCC-2C87-49E1-A684-6AFE932402A1}"/>
    <dgm:cxn modelId="{4BA0B75C-5AF4-42D4-B7AB-CF7068664539}" srcId="{F6317BFD-0414-4152-A5BF-7C7B586FDBCE}" destId="{2FE2C77B-098B-4308-9967-F7B89B8D4B4E}" srcOrd="1" destOrd="0" parTransId="{AD3496D8-F5CA-45C6-8F0A-16164775FFD0}" sibTransId="{80F78E36-8834-497A-BF01-33F871E837D7}"/>
    <dgm:cxn modelId="{BA37E55D-8589-4B1D-8788-F0E8FCE2DF39}" type="presOf" srcId="{90CD6C00-311E-433B-A542-207451724F27}" destId="{37555558-8836-4F6B-8DA8-78B21BA3B73D}" srcOrd="0" destOrd="0" presId="urn:microsoft.com/office/officeart/2005/8/layout/default"/>
    <dgm:cxn modelId="{CCD3CD5E-D0F0-4E28-9CFB-424784B7E946}" srcId="{F6317BFD-0414-4152-A5BF-7C7B586FDBCE}" destId="{90CD6C00-311E-433B-A542-207451724F27}" srcOrd="2" destOrd="0" parTransId="{C7150C09-03A4-4147-A234-C7D1EE1E8A51}" sibTransId="{3CEF6C50-E7B1-4ACE-8A70-31490816408F}"/>
    <dgm:cxn modelId="{2C07038B-A38A-4657-9247-ED8C5DC7E0C2}" srcId="{F6317BFD-0414-4152-A5BF-7C7B586FDBCE}" destId="{D58A7046-5DBA-4815-A336-DDCAE675FF35}" srcOrd="6" destOrd="0" parTransId="{81CA6BE0-F8F9-4100-9BC6-DE30062BFF69}" sibTransId="{2B946754-1C1B-4554-824E-609EC816CC41}"/>
    <dgm:cxn modelId="{E85A2DC0-6401-4AAC-B813-DF5455BD6B61}" type="presOf" srcId="{2FE2C77B-098B-4308-9967-F7B89B8D4B4E}" destId="{16AFC110-EE22-4706-95E1-F5CD52115B1F}" srcOrd="0" destOrd="0" presId="urn:microsoft.com/office/officeart/2005/8/layout/default"/>
    <dgm:cxn modelId="{C1AEF0C2-B470-4D72-8CCA-007CDAE02062}" type="presOf" srcId="{625638D9-ECAE-4BF9-94EA-B98CF478BE15}" destId="{58AF8950-2FD7-4F36-A63B-146C6A9987DA}" srcOrd="0" destOrd="0" presId="urn:microsoft.com/office/officeart/2005/8/layout/default"/>
    <dgm:cxn modelId="{EFD8CAC5-F51C-485D-9D03-EB8E57FAB359}" type="presOf" srcId="{6FFFE91F-E75F-493B-A61D-0C4A859276EB}" destId="{6B126CAD-D074-4D38-8D6A-EB7847AA824F}" srcOrd="0" destOrd="0" presId="urn:microsoft.com/office/officeart/2005/8/layout/default"/>
    <dgm:cxn modelId="{1F8FD2DC-55E2-476B-AA24-50BDE8C08B9E}" type="presOf" srcId="{F7407C74-813B-4ACE-94F3-462ABD7E864A}" destId="{C42FC7A6-2714-4AEE-AF98-85DB636FF1C2}" srcOrd="0" destOrd="0" presId="urn:microsoft.com/office/officeart/2005/8/layout/default"/>
    <dgm:cxn modelId="{02DEF5EA-18BD-4BDB-A5C9-F4002E06DD2F}" type="presOf" srcId="{5E078C64-7446-40F2-B5F9-40DE1BECAA63}" destId="{7F1B824F-1DFF-4106-9BC3-B368139B26EF}" srcOrd="0" destOrd="0" presId="urn:microsoft.com/office/officeart/2005/8/layout/default"/>
    <dgm:cxn modelId="{11602FEC-E02D-4E0F-93EB-12A63A3730F1}" srcId="{F6317BFD-0414-4152-A5BF-7C7B586FDBCE}" destId="{ABCB02E1-4918-4AD3-BFE7-9050575B3663}" srcOrd="0" destOrd="0" parTransId="{C8BC24A9-94B4-4DBD-93AE-DC473C71EC2F}" sibTransId="{8341B298-DFDE-4D90-A88B-404CF5E5266B}"/>
    <dgm:cxn modelId="{961B49DC-8C10-4893-A9D4-D2467D95F951}" type="presParOf" srcId="{172223D4-A3C2-48A9-A94E-C707A72E2025}" destId="{A5C4EEA4-88BE-49DB-986F-F0D31944C374}" srcOrd="0" destOrd="0" presId="urn:microsoft.com/office/officeart/2005/8/layout/default"/>
    <dgm:cxn modelId="{DC43D454-1F07-4A4A-B2B5-D5A98E8FC750}" type="presParOf" srcId="{172223D4-A3C2-48A9-A94E-C707A72E2025}" destId="{B2C01A87-F3E2-40E2-B8F4-00D17C29985A}" srcOrd="1" destOrd="0" presId="urn:microsoft.com/office/officeart/2005/8/layout/default"/>
    <dgm:cxn modelId="{50F9611F-C1E7-450D-B4BF-6C4C93F4272A}" type="presParOf" srcId="{172223D4-A3C2-48A9-A94E-C707A72E2025}" destId="{16AFC110-EE22-4706-95E1-F5CD52115B1F}" srcOrd="2" destOrd="0" presId="urn:microsoft.com/office/officeart/2005/8/layout/default"/>
    <dgm:cxn modelId="{8CBB44A1-BDBC-45B7-86B9-C16773C4F5C4}" type="presParOf" srcId="{172223D4-A3C2-48A9-A94E-C707A72E2025}" destId="{ADD10D03-1CDF-4FD2-A52A-9CA854674FE2}" srcOrd="3" destOrd="0" presId="urn:microsoft.com/office/officeart/2005/8/layout/default"/>
    <dgm:cxn modelId="{972D58EF-C0D7-4BBF-BC43-69B4672234C8}" type="presParOf" srcId="{172223D4-A3C2-48A9-A94E-C707A72E2025}" destId="{37555558-8836-4F6B-8DA8-78B21BA3B73D}" srcOrd="4" destOrd="0" presId="urn:microsoft.com/office/officeart/2005/8/layout/default"/>
    <dgm:cxn modelId="{E687D21E-6F34-46EB-B529-9EBAC7ADB4D1}" type="presParOf" srcId="{172223D4-A3C2-48A9-A94E-C707A72E2025}" destId="{B47E1710-F756-4FAB-8B9C-905CE8E026BF}" srcOrd="5" destOrd="0" presId="urn:microsoft.com/office/officeart/2005/8/layout/default"/>
    <dgm:cxn modelId="{FA75A899-E604-41F0-AD12-9C30A451E86F}" type="presParOf" srcId="{172223D4-A3C2-48A9-A94E-C707A72E2025}" destId="{7F1B824F-1DFF-4106-9BC3-B368139B26EF}" srcOrd="6" destOrd="0" presId="urn:microsoft.com/office/officeart/2005/8/layout/default"/>
    <dgm:cxn modelId="{1950A5D3-A398-4FD7-A1C3-4A5B74808523}" type="presParOf" srcId="{172223D4-A3C2-48A9-A94E-C707A72E2025}" destId="{29BA8382-D27C-4967-AE25-9CB0E53608D2}" srcOrd="7" destOrd="0" presId="urn:microsoft.com/office/officeart/2005/8/layout/default"/>
    <dgm:cxn modelId="{91AB43D5-18E9-47E0-91C7-0E539F9817BA}" type="presParOf" srcId="{172223D4-A3C2-48A9-A94E-C707A72E2025}" destId="{63383C3B-9B7C-45E7-AEFC-49819581E2B2}" srcOrd="8" destOrd="0" presId="urn:microsoft.com/office/officeart/2005/8/layout/default"/>
    <dgm:cxn modelId="{7084EAC7-5E36-46BC-B5F1-B5B2058AB835}" type="presParOf" srcId="{172223D4-A3C2-48A9-A94E-C707A72E2025}" destId="{F71B2F6B-A65D-4925-9640-E2971CCEFE6D}" srcOrd="9" destOrd="0" presId="urn:microsoft.com/office/officeart/2005/8/layout/default"/>
    <dgm:cxn modelId="{FE0CDF06-584A-4046-B7B8-465A9B474544}" type="presParOf" srcId="{172223D4-A3C2-48A9-A94E-C707A72E2025}" destId="{C42FC7A6-2714-4AEE-AF98-85DB636FF1C2}" srcOrd="10" destOrd="0" presId="urn:microsoft.com/office/officeart/2005/8/layout/default"/>
    <dgm:cxn modelId="{F38D32F1-B92A-4046-9661-A7D6906105DA}" type="presParOf" srcId="{172223D4-A3C2-48A9-A94E-C707A72E2025}" destId="{864BAC23-E728-4769-9E0C-9C552C9FF2C6}" srcOrd="11" destOrd="0" presId="urn:microsoft.com/office/officeart/2005/8/layout/default"/>
    <dgm:cxn modelId="{59228D74-C763-46D0-AB23-E4A68A73DF8B}" type="presParOf" srcId="{172223D4-A3C2-48A9-A94E-C707A72E2025}" destId="{6C0317A5-9E2A-42BD-9308-423B7C666AFD}" srcOrd="12" destOrd="0" presId="urn:microsoft.com/office/officeart/2005/8/layout/default"/>
    <dgm:cxn modelId="{D8B74CA1-8010-45F7-9D51-5209F0B880D5}" type="presParOf" srcId="{172223D4-A3C2-48A9-A94E-C707A72E2025}" destId="{79571BCC-157E-469C-B32D-CAFAE38CA1F5}" srcOrd="13" destOrd="0" presId="urn:microsoft.com/office/officeart/2005/8/layout/default"/>
    <dgm:cxn modelId="{4234C18D-1C62-4103-AA8F-F31596CFB092}" type="presParOf" srcId="{172223D4-A3C2-48A9-A94E-C707A72E2025}" destId="{58AF8950-2FD7-4F36-A63B-146C6A9987DA}" srcOrd="14" destOrd="0" presId="urn:microsoft.com/office/officeart/2005/8/layout/default"/>
    <dgm:cxn modelId="{8234291C-1100-40FD-9439-09BDE6D982B9}" type="presParOf" srcId="{172223D4-A3C2-48A9-A94E-C707A72E2025}" destId="{C6B33E7D-4FA0-4E1D-A7FD-3F3C6564A065}" srcOrd="15" destOrd="0" presId="urn:microsoft.com/office/officeart/2005/8/layout/default"/>
    <dgm:cxn modelId="{A75758B9-52DD-49B8-ADD2-FBAB1ED73C66}" type="presParOf" srcId="{172223D4-A3C2-48A9-A94E-C707A72E2025}" destId="{6B126CAD-D074-4D38-8D6A-EB7847AA824F}"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4EEA4-88BE-49DB-986F-F0D31944C374}">
      <dsp:nvSpPr>
        <dsp:cNvPr id="0" name=""/>
        <dsp:cNvSpPr/>
      </dsp:nvSpPr>
      <dsp:spPr>
        <a:xfrm>
          <a:off x="3701"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 </a:t>
          </a:r>
          <a:r>
            <a:rPr lang="en-US" sz="1100" b="1" kern="1200"/>
            <a:t>Make a booklet </a:t>
          </a:r>
          <a:r>
            <a:rPr lang="en-US" sz="1100" kern="1200"/>
            <a:t>of at least 5 types of dinosaurs. Draw or find pictures and label them.</a:t>
          </a:r>
        </a:p>
      </dsp:txBody>
      <dsp:txXfrm>
        <a:off x="3701" y="466748"/>
        <a:ext cx="2003876" cy="1202326"/>
      </dsp:txXfrm>
    </dsp:sp>
    <dsp:sp modelId="{16AFC110-EE22-4706-95E1-F5CD52115B1F}">
      <dsp:nvSpPr>
        <dsp:cNvPr id="0" name=""/>
        <dsp:cNvSpPr/>
      </dsp:nvSpPr>
      <dsp:spPr>
        <a:xfrm>
          <a:off x="2207965"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2. </a:t>
          </a:r>
          <a:r>
            <a:rPr lang="en-US" sz="1100" b="1" kern="1200"/>
            <a:t>Read Genesis chapter 1</a:t>
          </a:r>
          <a:r>
            <a:rPr lang="en-US" sz="1100" kern="1200"/>
            <a:t>. Find the verse(s) that say God created all the animals and every living thing. Discuss how everything God created at the beginning was perfect and there wasn’t even death.</a:t>
          </a:r>
        </a:p>
      </dsp:txBody>
      <dsp:txXfrm>
        <a:off x="2207965" y="466748"/>
        <a:ext cx="2003876" cy="1202326"/>
      </dsp:txXfrm>
    </dsp:sp>
    <dsp:sp modelId="{37555558-8836-4F6B-8DA8-78B21BA3B73D}">
      <dsp:nvSpPr>
        <dsp:cNvPr id="0" name=""/>
        <dsp:cNvSpPr/>
      </dsp:nvSpPr>
      <dsp:spPr>
        <a:xfrm>
          <a:off x="4412230"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3. How has sin affected all of nature in the world?</a:t>
          </a:r>
        </a:p>
      </dsp:txBody>
      <dsp:txXfrm>
        <a:off x="4412230" y="466748"/>
        <a:ext cx="2003876" cy="1202326"/>
      </dsp:txXfrm>
    </dsp:sp>
    <dsp:sp modelId="{7F1B824F-1DFF-4106-9BC3-B368139B26EF}">
      <dsp:nvSpPr>
        <dsp:cNvPr id="0" name=""/>
        <dsp:cNvSpPr/>
      </dsp:nvSpPr>
      <dsp:spPr>
        <a:xfrm>
          <a:off x="6616494"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4. Discuss how some dinosaurs seem scary. Make a list or find pictures of other animals seen today that seem scary.</a:t>
          </a:r>
        </a:p>
      </dsp:txBody>
      <dsp:txXfrm>
        <a:off x="6616494" y="466748"/>
        <a:ext cx="2003876" cy="1202326"/>
      </dsp:txXfrm>
    </dsp:sp>
    <dsp:sp modelId="{63383C3B-9B7C-45E7-AEFC-49819581E2B2}">
      <dsp:nvSpPr>
        <dsp:cNvPr id="0" name=""/>
        <dsp:cNvSpPr/>
      </dsp:nvSpPr>
      <dsp:spPr>
        <a:xfrm>
          <a:off x="8820759"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5. Who is a paleontologist and what is their work?</a:t>
          </a:r>
        </a:p>
      </dsp:txBody>
      <dsp:txXfrm>
        <a:off x="8820759" y="466748"/>
        <a:ext cx="2003876" cy="1202326"/>
      </dsp:txXfrm>
    </dsp:sp>
    <dsp:sp modelId="{C42FC7A6-2714-4AEE-AF98-85DB636FF1C2}">
      <dsp:nvSpPr>
        <dsp:cNvPr id="0" name=""/>
        <dsp:cNvSpPr/>
      </dsp:nvSpPr>
      <dsp:spPr>
        <a:xfrm>
          <a:off x="1751342"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6. Discuss and/or look at the pictures of the evidence of dinosaurs that have been found:</a:t>
          </a:r>
          <a:br>
            <a:rPr lang="en-US" sz="1100" kern="1200" dirty="0"/>
          </a:br>
          <a:r>
            <a:rPr lang="en-US" sz="1100" kern="1200" dirty="0"/>
            <a:t>     a. Bones &amp; teeth</a:t>
          </a:r>
          <a:br>
            <a:rPr lang="en-US" sz="1100" kern="1200" dirty="0"/>
          </a:br>
          <a:r>
            <a:rPr lang="en-US" sz="1100" kern="1200" dirty="0"/>
            <a:t>     b. Fossilized skin impressions</a:t>
          </a:r>
          <a:br>
            <a:rPr lang="en-US" sz="1100" kern="1200" dirty="0"/>
          </a:br>
          <a:r>
            <a:rPr lang="en-US" sz="1100" kern="1200" dirty="0"/>
            <a:t>     c. Coprolite</a:t>
          </a:r>
          <a:br>
            <a:rPr lang="en-US" sz="1100" kern="1200" dirty="0"/>
          </a:br>
          <a:r>
            <a:rPr lang="en-US" sz="1100" kern="1200" dirty="0"/>
            <a:t>     d. Footprints</a:t>
          </a:r>
        </a:p>
      </dsp:txBody>
      <dsp:txXfrm>
        <a:off x="1751342" y="1855190"/>
        <a:ext cx="2003876" cy="1202326"/>
      </dsp:txXfrm>
    </dsp:sp>
    <dsp:sp modelId="{6C0317A5-9E2A-42BD-9308-423B7C666AFD}">
      <dsp:nvSpPr>
        <dsp:cNvPr id="0" name=""/>
        <dsp:cNvSpPr/>
      </dsp:nvSpPr>
      <dsp:spPr>
        <a:xfrm>
          <a:off x="3955606"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7. What does the word “extinction” mean?</a:t>
          </a:r>
        </a:p>
      </dsp:txBody>
      <dsp:txXfrm>
        <a:off x="3955606" y="1855190"/>
        <a:ext cx="2003876" cy="1202326"/>
      </dsp:txXfrm>
    </dsp:sp>
    <dsp:sp modelId="{58AF8950-2FD7-4F36-A63B-146C6A9987DA}">
      <dsp:nvSpPr>
        <dsp:cNvPr id="0" name=""/>
        <dsp:cNvSpPr/>
      </dsp:nvSpPr>
      <dsp:spPr>
        <a:xfrm>
          <a:off x="6159871"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8. Why are so many creatures found buried and preserved in the fossil record? Read Genesis 7:20-23</a:t>
          </a:r>
        </a:p>
      </dsp:txBody>
      <dsp:txXfrm>
        <a:off x="6159871" y="1855190"/>
        <a:ext cx="2003876" cy="1202326"/>
      </dsp:txXfrm>
    </dsp:sp>
    <dsp:sp modelId="{6B126CAD-D074-4D38-8D6A-EB7847AA824F}">
      <dsp:nvSpPr>
        <dsp:cNvPr id="0" name=""/>
        <dsp:cNvSpPr/>
      </dsp:nvSpPr>
      <dsp:spPr>
        <a:xfrm>
          <a:off x="8364135"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9. Play a game</a:t>
          </a:r>
        </a:p>
      </dsp:txBody>
      <dsp:txXfrm>
        <a:off x="8364135" y="1855190"/>
        <a:ext cx="2003876" cy="1202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4EEA4-88BE-49DB-986F-F0D31944C374}">
      <dsp:nvSpPr>
        <dsp:cNvPr id="0" name=""/>
        <dsp:cNvSpPr/>
      </dsp:nvSpPr>
      <dsp:spPr>
        <a:xfrm>
          <a:off x="3701"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 </a:t>
          </a:r>
          <a:r>
            <a:rPr lang="en-US" sz="1100" b="1" kern="1200"/>
            <a:t>Make a booklet </a:t>
          </a:r>
          <a:r>
            <a:rPr lang="en-US" sz="1100" kern="1200"/>
            <a:t>of at least 5 types of dinosaurs. Draw or find pictures and label them.</a:t>
          </a:r>
        </a:p>
      </dsp:txBody>
      <dsp:txXfrm>
        <a:off x="3701" y="466748"/>
        <a:ext cx="2003876" cy="1202326"/>
      </dsp:txXfrm>
    </dsp:sp>
    <dsp:sp modelId="{16AFC110-EE22-4706-95E1-F5CD52115B1F}">
      <dsp:nvSpPr>
        <dsp:cNvPr id="0" name=""/>
        <dsp:cNvSpPr/>
      </dsp:nvSpPr>
      <dsp:spPr>
        <a:xfrm>
          <a:off x="2207965"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2. </a:t>
          </a:r>
          <a:r>
            <a:rPr lang="en-US" sz="1100" b="1" kern="1200"/>
            <a:t>Read Genesis chapter 1</a:t>
          </a:r>
          <a:r>
            <a:rPr lang="en-US" sz="1100" kern="1200"/>
            <a:t>. Find the verse(s) that say God created all the animals and every living thing. Discuss how everything God created at the beginning was perfect and there wasn’t even death.</a:t>
          </a:r>
        </a:p>
      </dsp:txBody>
      <dsp:txXfrm>
        <a:off x="2207965" y="466748"/>
        <a:ext cx="2003876" cy="1202326"/>
      </dsp:txXfrm>
    </dsp:sp>
    <dsp:sp modelId="{37555558-8836-4F6B-8DA8-78B21BA3B73D}">
      <dsp:nvSpPr>
        <dsp:cNvPr id="0" name=""/>
        <dsp:cNvSpPr/>
      </dsp:nvSpPr>
      <dsp:spPr>
        <a:xfrm>
          <a:off x="4412230"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3. How has sin affected all of nature in the world?</a:t>
          </a:r>
        </a:p>
      </dsp:txBody>
      <dsp:txXfrm>
        <a:off x="4412230" y="466748"/>
        <a:ext cx="2003876" cy="1202326"/>
      </dsp:txXfrm>
    </dsp:sp>
    <dsp:sp modelId="{7F1B824F-1DFF-4106-9BC3-B368139B26EF}">
      <dsp:nvSpPr>
        <dsp:cNvPr id="0" name=""/>
        <dsp:cNvSpPr/>
      </dsp:nvSpPr>
      <dsp:spPr>
        <a:xfrm>
          <a:off x="6616494"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4. Discuss how some dinosaurs seem scary. Make a list or find pictures of other animals seen today that seem scary.</a:t>
          </a:r>
        </a:p>
      </dsp:txBody>
      <dsp:txXfrm>
        <a:off x="6616494" y="466748"/>
        <a:ext cx="2003876" cy="1202326"/>
      </dsp:txXfrm>
    </dsp:sp>
    <dsp:sp modelId="{63383C3B-9B7C-45E7-AEFC-49819581E2B2}">
      <dsp:nvSpPr>
        <dsp:cNvPr id="0" name=""/>
        <dsp:cNvSpPr/>
      </dsp:nvSpPr>
      <dsp:spPr>
        <a:xfrm>
          <a:off x="8820759" y="466748"/>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5. Who is a paleontologist and what is their work?</a:t>
          </a:r>
        </a:p>
      </dsp:txBody>
      <dsp:txXfrm>
        <a:off x="8820759" y="466748"/>
        <a:ext cx="2003876" cy="1202326"/>
      </dsp:txXfrm>
    </dsp:sp>
    <dsp:sp modelId="{C42FC7A6-2714-4AEE-AF98-85DB636FF1C2}">
      <dsp:nvSpPr>
        <dsp:cNvPr id="0" name=""/>
        <dsp:cNvSpPr/>
      </dsp:nvSpPr>
      <dsp:spPr>
        <a:xfrm>
          <a:off x="1751342"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6. Discuss and/or look at the pictures of the evidence of dinosaurs that have been found:</a:t>
          </a:r>
          <a:br>
            <a:rPr lang="en-US" sz="1100" kern="1200" dirty="0"/>
          </a:br>
          <a:r>
            <a:rPr lang="en-US" sz="1100" kern="1200" dirty="0"/>
            <a:t>     a. Bones &amp; teeth</a:t>
          </a:r>
          <a:br>
            <a:rPr lang="en-US" sz="1100" kern="1200" dirty="0"/>
          </a:br>
          <a:r>
            <a:rPr lang="en-US" sz="1100" kern="1200" dirty="0"/>
            <a:t>     b. Fossilized skin impressions</a:t>
          </a:r>
          <a:br>
            <a:rPr lang="en-US" sz="1100" kern="1200" dirty="0"/>
          </a:br>
          <a:r>
            <a:rPr lang="en-US" sz="1100" kern="1200" dirty="0"/>
            <a:t>     c. Coprolite</a:t>
          </a:r>
          <a:br>
            <a:rPr lang="en-US" sz="1100" kern="1200" dirty="0"/>
          </a:br>
          <a:r>
            <a:rPr lang="en-US" sz="1100" kern="1200" dirty="0"/>
            <a:t>     d. Footprints</a:t>
          </a:r>
        </a:p>
      </dsp:txBody>
      <dsp:txXfrm>
        <a:off x="1751342" y="1855190"/>
        <a:ext cx="2003876" cy="1202326"/>
      </dsp:txXfrm>
    </dsp:sp>
    <dsp:sp modelId="{6C0317A5-9E2A-42BD-9308-423B7C666AFD}">
      <dsp:nvSpPr>
        <dsp:cNvPr id="0" name=""/>
        <dsp:cNvSpPr/>
      </dsp:nvSpPr>
      <dsp:spPr>
        <a:xfrm>
          <a:off x="3955606"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7. What does the word “extinction” mean?</a:t>
          </a:r>
        </a:p>
      </dsp:txBody>
      <dsp:txXfrm>
        <a:off x="3955606" y="1855190"/>
        <a:ext cx="2003876" cy="1202326"/>
      </dsp:txXfrm>
    </dsp:sp>
    <dsp:sp modelId="{58AF8950-2FD7-4F36-A63B-146C6A9987DA}">
      <dsp:nvSpPr>
        <dsp:cNvPr id="0" name=""/>
        <dsp:cNvSpPr/>
      </dsp:nvSpPr>
      <dsp:spPr>
        <a:xfrm>
          <a:off x="6159871"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8. Why are so many creatures found buried and preserved in the fossil record? Read Genesis 7:20-23</a:t>
          </a:r>
        </a:p>
      </dsp:txBody>
      <dsp:txXfrm>
        <a:off x="6159871" y="1855190"/>
        <a:ext cx="2003876" cy="1202326"/>
      </dsp:txXfrm>
    </dsp:sp>
    <dsp:sp modelId="{6B126CAD-D074-4D38-8D6A-EB7847AA824F}">
      <dsp:nvSpPr>
        <dsp:cNvPr id="0" name=""/>
        <dsp:cNvSpPr/>
      </dsp:nvSpPr>
      <dsp:spPr>
        <a:xfrm>
          <a:off x="8364135" y="1855190"/>
          <a:ext cx="2003876" cy="1202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9. Play a game</a:t>
          </a:r>
        </a:p>
      </dsp:txBody>
      <dsp:txXfrm>
        <a:off x="8364135" y="1855190"/>
        <a:ext cx="2003876" cy="12023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9C6E9-5541-45F7-8D33-490568F9D88F}" type="datetimeFigureOut">
              <a:rPr lang="en-US" smtClean="0"/>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B5AEF-8EDE-4534-B815-D1F47D276C8D}" type="slidenum">
              <a:rPr lang="en-US" smtClean="0"/>
              <a:t>‹#›</a:t>
            </a:fld>
            <a:endParaRPr lang="en-US"/>
          </a:p>
        </p:txBody>
      </p:sp>
    </p:spTree>
    <p:extLst>
      <p:ext uri="{BB962C8B-B14F-4D97-AF65-F5344CB8AC3E}">
        <p14:creationId xmlns:p14="http://schemas.microsoft.com/office/powerpoint/2010/main" val="373552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Adventurers! Are you ready to learn about dinosaurs? If you have a dinosaur toy or stuffed animal, feel free to have them join you while we learn about dinosaurs. Let’s get started.</a:t>
            </a:r>
          </a:p>
        </p:txBody>
      </p:sp>
      <p:sp>
        <p:nvSpPr>
          <p:cNvPr id="4" name="Slide Number Placeholder 3"/>
          <p:cNvSpPr>
            <a:spLocks noGrp="1"/>
          </p:cNvSpPr>
          <p:nvPr>
            <p:ph type="sldNum" sz="quarter" idx="5"/>
          </p:nvPr>
        </p:nvSpPr>
        <p:spPr/>
        <p:txBody>
          <a:bodyPr/>
          <a:lstStyle/>
          <a:p>
            <a:fld id="{E85B5AEF-8EDE-4534-B815-D1F47D276C8D}" type="slidenum">
              <a:rPr lang="en-US" smtClean="0"/>
              <a:t>1</a:t>
            </a:fld>
            <a:endParaRPr lang="en-US"/>
          </a:p>
        </p:txBody>
      </p:sp>
    </p:spTree>
    <p:extLst>
      <p:ext uri="{BB962C8B-B14F-4D97-AF65-F5344CB8AC3E}">
        <p14:creationId xmlns:p14="http://schemas.microsoft.com/office/powerpoint/2010/main" val="1418051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a Paleontologist? You can write down the answer in your booklet or simply draw items that they use (READ DEFINITION)</a:t>
            </a:r>
          </a:p>
        </p:txBody>
      </p:sp>
      <p:sp>
        <p:nvSpPr>
          <p:cNvPr id="4" name="Slide Number Placeholder 3"/>
          <p:cNvSpPr>
            <a:spLocks noGrp="1"/>
          </p:cNvSpPr>
          <p:nvPr>
            <p:ph type="sldNum" sz="quarter" idx="5"/>
          </p:nvPr>
        </p:nvSpPr>
        <p:spPr/>
        <p:txBody>
          <a:bodyPr/>
          <a:lstStyle/>
          <a:p>
            <a:fld id="{E85B5AEF-8EDE-4534-B815-D1F47D276C8D}" type="slidenum">
              <a:rPr lang="en-US" smtClean="0"/>
              <a:t>10</a:t>
            </a:fld>
            <a:endParaRPr lang="en-US"/>
          </a:p>
        </p:txBody>
      </p:sp>
    </p:spTree>
    <p:extLst>
      <p:ext uri="{BB962C8B-B14F-4D97-AF65-F5344CB8AC3E}">
        <p14:creationId xmlns:p14="http://schemas.microsoft.com/office/powerpoint/2010/main" val="394251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Extinction mean? You can write out the definition in your booklet if you know your letters, or draw an animal and cross it out. (READ DEFINITION)</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11</a:t>
            </a:fld>
            <a:endParaRPr lang="en-US"/>
          </a:p>
        </p:txBody>
      </p:sp>
    </p:spTree>
    <p:extLst>
      <p:ext uri="{BB962C8B-B14F-4D97-AF65-F5344CB8AC3E}">
        <p14:creationId xmlns:p14="http://schemas.microsoft.com/office/powerpoint/2010/main" val="1095938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really messed things up, and now we live in a world where there are many scary things. Let’s get our HAND Binoculars out again and play a scary game. You will see a silhouette of an animal, if you know what it is, just give a big ROAR. Are you ready? ROAR</a:t>
            </a:r>
          </a:p>
        </p:txBody>
      </p:sp>
      <p:sp>
        <p:nvSpPr>
          <p:cNvPr id="4" name="Slide Number Placeholder 3"/>
          <p:cNvSpPr>
            <a:spLocks noGrp="1"/>
          </p:cNvSpPr>
          <p:nvPr>
            <p:ph type="sldNum" sz="quarter" idx="5"/>
          </p:nvPr>
        </p:nvSpPr>
        <p:spPr/>
        <p:txBody>
          <a:bodyPr/>
          <a:lstStyle/>
          <a:p>
            <a:fld id="{E85B5AEF-8EDE-4534-B815-D1F47D276C8D}" type="slidenum">
              <a:rPr lang="en-US" smtClean="0"/>
              <a:t>12</a:t>
            </a:fld>
            <a:endParaRPr lang="en-US"/>
          </a:p>
        </p:txBody>
      </p:sp>
    </p:spTree>
    <p:extLst>
      <p:ext uri="{BB962C8B-B14F-4D97-AF65-F5344CB8AC3E}">
        <p14:creationId xmlns:p14="http://schemas.microsoft.com/office/powerpoint/2010/main" val="855859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Alligator</a:t>
            </a:r>
          </a:p>
        </p:txBody>
      </p:sp>
      <p:sp>
        <p:nvSpPr>
          <p:cNvPr id="4" name="Slide Number Placeholder 3"/>
          <p:cNvSpPr>
            <a:spLocks noGrp="1"/>
          </p:cNvSpPr>
          <p:nvPr>
            <p:ph type="sldNum" sz="quarter" idx="5"/>
          </p:nvPr>
        </p:nvSpPr>
        <p:spPr/>
        <p:txBody>
          <a:bodyPr/>
          <a:lstStyle/>
          <a:p>
            <a:fld id="{E85B5AEF-8EDE-4534-B815-D1F47D276C8D}" type="slidenum">
              <a:rPr lang="en-US" smtClean="0"/>
              <a:t>13</a:t>
            </a:fld>
            <a:endParaRPr lang="en-US"/>
          </a:p>
        </p:txBody>
      </p:sp>
    </p:spTree>
    <p:extLst>
      <p:ext uri="{BB962C8B-B14F-4D97-AF65-F5344CB8AC3E}">
        <p14:creationId xmlns:p14="http://schemas.microsoft.com/office/powerpoint/2010/main" val="32533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a:t>
            </a:r>
          </a:p>
        </p:txBody>
      </p:sp>
      <p:sp>
        <p:nvSpPr>
          <p:cNvPr id="4" name="Slide Number Placeholder 3"/>
          <p:cNvSpPr>
            <a:spLocks noGrp="1"/>
          </p:cNvSpPr>
          <p:nvPr>
            <p:ph type="sldNum" sz="quarter" idx="5"/>
          </p:nvPr>
        </p:nvSpPr>
        <p:spPr/>
        <p:txBody>
          <a:bodyPr/>
          <a:lstStyle/>
          <a:p>
            <a:fld id="{E85B5AEF-8EDE-4534-B815-D1F47D276C8D}" type="slidenum">
              <a:rPr lang="en-US" smtClean="0"/>
              <a:t>14</a:t>
            </a:fld>
            <a:endParaRPr lang="en-US"/>
          </a:p>
        </p:txBody>
      </p:sp>
    </p:spTree>
    <p:extLst>
      <p:ext uri="{BB962C8B-B14F-4D97-AF65-F5344CB8AC3E}">
        <p14:creationId xmlns:p14="http://schemas.microsoft.com/office/powerpoint/2010/main" val="632670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shark</a:t>
            </a:r>
          </a:p>
        </p:txBody>
      </p:sp>
      <p:sp>
        <p:nvSpPr>
          <p:cNvPr id="4" name="Slide Number Placeholder 3"/>
          <p:cNvSpPr>
            <a:spLocks noGrp="1"/>
          </p:cNvSpPr>
          <p:nvPr>
            <p:ph type="sldNum" sz="quarter" idx="5"/>
          </p:nvPr>
        </p:nvSpPr>
        <p:spPr/>
        <p:txBody>
          <a:bodyPr/>
          <a:lstStyle/>
          <a:p>
            <a:fld id="{E85B5AEF-8EDE-4534-B815-D1F47D276C8D}" type="slidenum">
              <a:rPr lang="en-US" smtClean="0"/>
              <a:t>15</a:t>
            </a:fld>
            <a:endParaRPr lang="en-US"/>
          </a:p>
        </p:txBody>
      </p:sp>
    </p:spTree>
    <p:extLst>
      <p:ext uri="{BB962C8B-B14F-4D97-AF65-F5344CB8AC3E}">
        <p14:creationId xmlns:p14="http://schemas.microsoft.com/office/powerpoint/2010/main" val="3361520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wolf</a:t>
            </a:r>
          </a:p>
        </p:txBody>
      </p:sp>
      <p:sp>
        <p:nvSpPr>
          <p:cNvPr id="4" name="Slide Number Placeholder 3"/>
          <p:cNvSpPr>
            <a:spLocks noGrp="1"/>
          </p:cNvSpPr>
          <p:nvPr>
            <p:ph type="sldNum" sz="quarter" idx="5"/>
          </p:nvPr>
        </p:nvSpPr>
        <p:spPr/>
        <p:txBody>
          <a:bodyPr/>
          <a:lstStyle/>
          <a:p>
            <a:fld id="{E85B5AEF-8EDE-4534-B815-D1F47D276C8D}" type="slidenum">
              <a:rPr lang="en-US" smtClean="0"/>
              <a:t>16</a:t>
            </a:fld>
            <a:endParaRPr lang="en-US"/>
          </a:p>
        </p:txBody>
      </p:sp>
    </p:spTree>
    <p:extLst>
      <p:ext uri="{BB962C8B-B14F-4D97-AF65-F5344CB8AC3E}">
        <p14:creationId xmlns:p14="http://schemas.microsoft.com/office/powerpoint/2010/main" val="5003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warthog</a:t>
            </a:r>
          </a:p>
        </p:txBody>
      </p:sp>
      <p:sp>
        <p:nvSpPr>
          <p:cNvPr id="4" name="Slide Number Placeholder 3"/>
          <p:cNvSpPr>
            <a:spLocks noGrp="1"/>
          </p:cNvSpPr>
          <p:nvPr>
            <p:ph type="sldNum" sz="quarter" idx="5"/>
          </p:nvPr>
        </p:nvSpPr>
        <p:spPr/>
        <p:txBody>
          <a:bodyPr/>
          <a:lstStyle/>
          <a:p>
            <a:fld id="{E85B5AEF-8EDE-4534-B815-D1F47D276C8D}" type="slidenum">
              <a:rPr lang="en-US" smtClean="0"/>
              <a:t>17</a:t>
            </a:fld>
            <a:endParaRPr lang="en-US"/>
          </a:p>
        </p:txBody>
      </p:sp>
    </p:spTree>
    <p:extLst>
      <p:ext uri="{BB962C8B-B14F-4D97-AF65-F5344CB8AC3E}">
        <p14:creationId xmlns:p14="http://schemas.microsoft.com/office/powerpoint/2010/main" val="4269607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Spider (Mediterranean black widow)</a:t>
            </a:r>
          </a:p>
        </p:txBody>
      </p:sp>
      <p:sp>
        <p:nvSpPr>
          <p:cNvPr id="4" name="Slide Number Placeholder 3"/>
          <p:cNvSpPr>
            <a:spLocks noGrp="1"/>
          </p:cNvSpPr>
          <p:nvPr>
            <p:ph type="sldNum" sz="quarter" idx="5"/>
          </p:nvPr>
        </p:nvSpPr>
        <p:spPr/>
        <p:txBody>
          <a:bodyPr/>
          <a:lstStyle/>
          <a:p>
            <a:fld id="{E85B5AEF-8EDE-4534-B815-D1F47D276C8D}" type="slidenum">
              <a:rPr lang="en-US" smtClean="0"/>
              <a:t>18</a:t>
            </a:fld>
            <a:endParaRPr lang="en-US"/>
          </a:p>
        </p:txBody>
      </p:sp>
    </p:spTree>
    <p:extLst>
      <p:ext uri="{BB962C8B-B14F-4D97-AF65-F5344CB8AC3E}">
        <p14:creationId xmlns:p14="http://schemas.microsoft.com/office/powerpoint/2010/main" val="1835201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WOW that was scary…. shake it off if you need too! Now let’s jump into some evidence that Paleontologists have found that tell us a little bit of the world before dinosaurs were extinct.</a:t>
            </a:r>
          </a:p>
        </p:txBody>
      </p:sp>
      <p:sp>
        <p:nvSpPr>
          <p:cNvPr id="4" name="Slide Number Placeholder 3"/>
          <p:cNvSpPr>
            <a:spLocks noGrp="1"/>
          </p:cNvSpPr>
          <p:nvPr>
            <p:ph type="sldNum" sz="quarter" idx="5"/>
          </p:nvPr>
        </p:nvSpPr>
        <p:spPr/>
        <p:txBody>
          <a:bodyPr/>
          <a:lstStyle/>
          <a:p>
            <a:fld id="{E85B5AEF-8EDE-4534-B815-D1F47D276C8D}" type="slidenum">
              <a:rPr lang="en-US" smtClean="0"/>
              <a:t>19</a:t>
            </a:fld>
            <a:endParaRPr lang="en-US"/>
          </a:p>
        </p:txBody>
      </p:sp>
    </p:spTree>
    <p:extLst>
      <p:ext uri="{BB962C8B-B14F-4D97-AF65-F5344CB8AC3E}">
        <p14:creationId xmlns:p14="http://schemas.microsoft.com/office/powerpoint/2010/main" val="33555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our requirements! WOW that looks like a lot of things to complete! But don’t worry, you’ll be able to do pretty much everything in the next 45 minutes. So, let’s see what you will learn today: (read requirement from screen)</a:t>
            </a:r>
          </a:p>
        </p:txBody>
      </p:sp>
      <p:sp>
        <p:nvSpPr>
          <p:cNvPr id="4" name="Slide Number Placeholder 3"/>
          <p:cNvSpPr>
            <a:spLocks noGrp="1"/>
          </p:cNvSpPr>
          <p:nvPr>
            <p:ph type="sldNum" sz="quarter" idx="5"/>
          </p:nvPr>
        </p:nvSpPr>
        <p:spPr/>
        <p:txBody>
          <a:bodyPr/>
          <a:lstStyle/>
          <a:p>
            <a:fld id="{E85B5AEF-8EDE-4534-B815-D1F47D276C8D}" type="slidenum">
              <a:rPr lang="en-US" smtClean="0"/>
              <a:t>2</a:t>
            </a:fld>
            <a:endParaRPr lang="en-US"/>
          </a:p>
        </p:txBody>
      </p:sp>
    </p:spTree>
    <p:extLst>
      <p:ext uri="{BB962C8B-B14F-4D97-AF65-F5344CB8AC3E}">
        <p14:creationId xmlns:p14="http://schemas.microsoft.com/office/powerpoint/2010/main" val="3952577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many footprints found. The most recent footprint, you may have heard in in the news, it was discovered by a four year old girl on a beach with her dad in Wales. There are actually hundreds of tracks that have been found around the world. Over where you live there are quite a bit more than here in America. </a:t>
            </a:r>
          </a:p>
        </p:txBody>
      </p:sp>
      <p:sp>
        <p:nvSpPr>
          <p:cNvPr id="4" name="Slide Number Placeholder 3"/>
          <p:cNvSpPr>
            <a:spLocks noGrp="1"/>
          </p:cNvSpPr>
          <p:nvPr>
            <p:ph type="sldNum" sz="quarter" idx="5"/>
          </p:nvPr>
        </p:nvSpPr>
        <p:spPr/>
        <p:txBody>
          <a:bodyPr/>
          <a:lstStyle/>
          <a:p>
            <a:fld id="{E85B5AEF-8EDE-4534-B815-D1F47D276C8D}" type="slidenum">
              <a:rPr lang="en-US" smtClean="0"/>
              <a:t>20</a:t>
            </a:fld>
            <a:endParaRPr lang="en-US"/>
          </a:p>
        </p:txBody>
      </p:sp>
    </p:spTree>
    <p:extLst>
      <p:ext uri="{BB962C8B-B14F-4D97-AF65-F5344CB8AC3E}">
        <p14:creationId xmlns:p14="http://schemas.microsoft.com/office/powerpoint/2010/main" val="1008121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Bones: Large bones and partial skeletons have been found throughout the world. The largest belongs to a T-Rex named Sue. She is the most extensive and best-preserved T-Rex ever found. You can find her on display at the Field Museum of Natural History in Chicago.</a:t>
            </a:r>
          </a:p>
          <a:p>
            <a:endParaRPr lang="en-US" dirty="0"/>
          </a:p>
          <a:p>
            <a:r>
              <a:rPr lang="en-US" dirty="0"/>
              <a:t>Teeth: Tyrannosaurus Rex teeth were the longest.</a:t>
            </a:r>
          </a:p>
          <a:p>
            <a:r>
              <a:rPr lang="en-US" dirty="0"/>
              <a:t>The longest dinosaur tooth ever recorded belonged to a T. Rex, and they were a whopping 12 inches long! (30cm) This measurement includes the tooth’s root though, so the exposed part of the tooth was 6 inches long (15cm)</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21</a:t>
            </a:fld>
            <a:endParaRPr lang="en-US"/>
          </a:p>
        </p:txBody>
      </p:sp>
    </p:spTree>
    <p:extLst>
      <p:ext uri="{BB962C8B-B14F-4D97-AF65-F5344CB8AC3E}">
        <p14:creationId xmlns:p14="http://schemas.microsoft.com/office/powerpoint/2010/main" val="993151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Coprolite – They have been found in many shapes, but most of them have fragments of bones, scales, fins, teeth and plants. Compared to bones, it has a high Phosphorus content. They are mostly found near fossilized material. The largest coprolite ever found was 17 inches long and almost seven inches wide. Because it contained a lot of bones, paleontologists think it came from a large carnivore, such as a Tyrannosaurus rex.</a:t>
            </a:r>
          </a:p>
          <a:p>
            <a:endParaRPr lang="en-US" dirty="0"/>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22</a:t>
            </a:fld>
            <a:endParaRPr lang="en-US"/>
          </a:p>
        </p:txBody>
      </p:sp>
    </p:spTree>
    <p:extLst>
      <p:ext uri="{BB962C8B-B14F-4D97-AF65-F5344CB8AC3E}">
        <p14:creationId xmlns:p14="http://schemas.microsoft.com/office/powerpoint/2010/main" val="1261041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evidence is more rare, and it’s fossilized dinosaur skin/skin impressions left on a rocks. In Canada back in 2011 they found an armored dinosaur intact in a mine. Unfortunately, when they tried to lift it, it crumpled from its own weight. But he is still the most complete dinosaur fossil every found. It’s not just the skeleton, but you can see what the dinosaur looked like! It is believed that he drowned when it was swept out to sea during heavy flooding. Hmmm</a:t>
            </a:r>
          </a:p>
          <a:p>
            <a:r>
              <a:rPr lang="en-US" dirty="0"/>
              <a:t>As technology advances, we can understand a little more of the history of our world.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23</a:t>
            </a:fld>
            <a:endParaRPr lang="en-US"/>
          </a:p>
        </p:txBody>
      </p:sp>
    </p:spTree>
    <p:extLst>
      <p:ext uri="{BB962C8B-B14F-4D97-AF65-F5344CB8AC3E}">
        <p14:creationId xmlns:p14="http://schemas.microsoft.com/office/powerpoint/2010/main" val="2359191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Flood of the Bible killed creatures all over the planet. For a living thing to become fossilized you need three things: quick burial (before it starts to decompose), Water in the right amounts, and suitable minerals. The conditions during the flood were ideal for “fossilizing” millions of animals and plants. During the flood, some animals may have died from drowning while others may have been buried in the mud layers and became fossils. </a:t>
            </a:r>
          </a:p>
        </p:txBody>
      </p:sp>
      <p:sp>
        <p:nvSpPr>
          <p:cNvPr id="4" name="Slide Number Placeholder 3"/>
          <p:cNvSpPr>
            <a:spLocks noGrp="1"/>
          </p:cNvSpPr>
          <p:nvPr>
            <p:ph type="sldNum" sz="quarter" idx="5"/>
          </p:nvPr>
        </p:nvSpPr>
        <p:spPr/>
        <p:txBody>
          <a:bodyPr/>
          <a:lstStyle/>
          <a:p>
            <a:fld id="{E85B5AEF-8EDE-4534-B815-D1F47D276C8D}" type="slidenum">
              <a:rPr lang="en-US" smtClean="0"/>
              <a:t>24</a:t>
            </a:fld>
            <a:endParaRPr lang="en-US"/>
          </a:p>
        </p:txBody>
      </p:sp>
    </p:spTree>
    <p:extLst>
      <p:ext uri="{BB962C8B-B14F-4D97-AF65-F5344CB8AC3E}">
        <p14:creationId xmlns:p14="http://schemas.microsoft.com/office/powerpoint/2010/main" val="403737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some dinosaurs! One of the requirements is that you created a booklet with at least five. I’ve included space for you to draw, or glue a picture of a dinosaur and label it. If you choose to draw, I’ve included a picture of a simple drawing for you to copy.</a:t>
            </a:r>
          </a:p>
        </p:txBody>
      </p:sp>
      <p:sp>
        <p:nvSpPr>
          <p:cNvPr id="4" name="Slide Number Placeholder 3"/>
          <p:cNvSpPr>
            <a:spLocks noGrp="1"/>
          </p:cNvSpPr>
          <p:nvPr>
            <p:ph type="sldNum" sz="quarter" idx="5"/>
          </p:nvPr>
        </p:nvSpPr>
        <p:spPr/>
        <p:txBody>
          <a:bodyPr/>
          <a:lstStyle/>
          <a:p>
            <a:fld id="{E85B5AEF-8EDE-4534-B815-D1F47D276C8D}" type="slidenum">
              <a:rPr lang="en-US" smtClean="0"/>
              <a:t>25</a:t>
            </a:fld>
            <a:endParaRPr lang="en-US"/>
          </a:p>
        </p:txBody>
      </p:sp>
    </p:spTree>
    <p:extLst>
      <p:ext uri="{BB962C8B-B14F-4D97-AF65-F5344CB8AC3E}">
        <p14:creationId xmlns:p14="http://schemas.microsoft.com/office/powerpoint/2010/main" val="3018118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super well known one. Do you know what dinosaur this is? ROAR. It’s the Tyrannosaurus Rex. </a:t>
            </a:r>
            <a:r>
              <a:rPr lang="en-US" dirty="0" err="1"/>
              <a:t>TRex</a:t>
            </a:r>
            <a:r>
              <a:rPr lang="en-US" dirty="0"/>
              <a:t>. Its name means tyrant lizard. In early depictions of it ,they would draw it upright, but now they are believed to have walked head first, and their extremely disproportionate arms were used to prop themselves up from a resting position. The T-Rex was a carnivore, which means they ate meat. The first fossil was found in 1902 in Montana, US. Weight: between 4,500 – 8,000 kg, like a modern helicopter, or small jet!</a:t>
            </a:r>
          </a:p>
          <a:p>
            <a:endParaRPr lang="en-US" dirty="0"/>
          </a:p>
          <a:p>
            <a:r>
              <a:rPr lang="en-US" dirty="0"/>
              <a:t>Let’s act like a T-Rex. I want you to put your arms close to your chest, and then stomp around your chair, or just a circle where you are at. Make sure you use lots of force with those stomps.</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26</a:t>
            </a:fld>
            <a:endParaRPr lang="en-US"/>
          </a:p>
        </p:txBody>
      </p:sp>
    </p:spTree>
    <p:extLst>
      <p:ext uri="{BB962C8B-B14F-4D97-AF65-F5344CB8AC3E}">
        <p14:creationId xmlns:p14="http://schemas.microsoft.com/office/powerpoint/2010/main" val="2472152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move on to our next dinosaur. This one fly. Do you know what it’s called? ROAR, Pterodactyl. name means Winged Finger. Pterodactyls were carnivores, eating meat and fish. The first fossil was found in 1809 in Bavaria, Germany. Once airborne, the largest pterosaurs could reach speeds of over 67 mph (108 kph) for a few minutes and then glide at cruising speeds of about 56 mph (90 kph), Weight: 70kg. half as heavy as a Panda Bear (about 150kg)</a:t>
            </a:r>
          </a:p>
          <a:p>
            <a:endParaRPr lang="en-US" dirty="0"/>
          </a:p>
          <a:p>
            <a:r>
              <a:rPr lang="en-US" dirty="0"/>
              <a:t>Let’s act like a Pterodactyl and flap our pretend wings</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27</a:t>
            </a:fld>
            <a:endParaRPr lang="en-US"/>
          </a:p>
        </p:txBody>
      </p:sp>
    </p:spTree>
    <p:extLst>
      <p:ext uri="{BB962C8B-B14F-4D97-AF65-F5344CB8AC3E}">
        <p14:creationId xmlns:p14="http://schemas.microsoft.com/office/powerpoint/2010/main" val="3065013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ready for the next dinosaur? ROAR. This is the Stegosaurus. This animal was about 9 meters long and four meters tall. He is part of the armored dinosaurs. Hi name means Roofed Lizard. Even though he was a big animal, his head was really small, and his brain was the size of ping pong balls! The Stegosaurus was a herbivore, which means they ate plants, occasionally they would eat small rocks, like pebbles, and it is believed that it helped digest all the big plants he would eat. Could it be that it was because their brain was so small? The first fossil was found in 1876 in Colorado, US. Weight: 3100 kg, like an SUV or Truck. </a:t>
            </a:r>
          </a:p>
          <a:p>
            <a:endParaRPr lang="en-US" dirty="0"/>
          </a:p>
          <a:p>
            <a:r>
              <a:rPr lang="en-US" dirty="0"/>
              <a:t>Okay, let’s act like a Stegosaurus, since its name means Roofed Lizard, let’s put our hands over our head creating a roof.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28</a:t>
            </a:fld>
            <a:endParaRPr lang="en-US"/>
          </a:p>
        </p:txBody>
      </p:sp>
    </p:spTree>
    <p:extLst>
      <p:ext uri="{BB962C8B-B14F-4D97-AF65-F5344CB8AC3E}">
        <p14:creationId xmlns:p14="http://schemas.microsoft.com/office/powerpoint/2010/main" val="1629452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our next dinosaur, are you ready? ROAR. The Brachiosaurus walked on four legs, and the front legs were longer than the hind legs. She was a high browsing herbivore. Does that mean that she ate from the bottom of the trees? NO, she ate from the top of the trees. The name means “arm lizard”. The first fossil was found in the US, Colorado in 1900.  Weight: 25 tons, like two new London busses (each is about 12.65 tons)</a:t>
            </a:r>
          </a:p>
          <a:p>
            <a:endParaRPr lang="en-US" dirty="0"/>
          </a:p>
          <a:p>
            <a:r>
              <a:rPr lang="en-US" dirty="0"/>
              <a:t>Let’s walk tall like a Brachiosaurs and sway side to side.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29</a:t>
            </a:fld>
            <a:endParaRPr lang="en-US"/>
          </a:p>
        </p:txBody>
      </p:sp>
    </p:spTree>
    <p:extLst>
      <p:ext uri="{BB962C8B-B14F-4D97-AF65-F5344CB8AC3E}">
        <p14:creationId xmlns:p14="http://schemas.microsoft.com/office/powerpoint/2010/main" val="383190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We are going to have a lot of fun today! I hope everyone has their booklet printed out and ready. If you don’t and you have a printer at home, try and print it out quickly. On each slide I’ve put a picture of the page we will be working on, that will make it easier for you to follow along.</a:t>
            </a:r>
          </a:p>
          <a:p>
            <a:r>
              <a:rPr lang="en-US" dirty="0"/>
              <a:t>Get your pencils ready, you’ll need something to write with.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a:t>
            </a:fld>
            <a:endParaRPr lang="en-US"/>
          </a:p>
        </p:txBody>
      </p:sp>
    </p:spTree>
    <p:extLst>
      <p:ext uri="{BB962C8B-B14F-4D97-AF65-F5344CB8AC3E}">
        <p14:creationId xmlns:p14="http://schemas.microsoft.com/office/powerpoint/2010/main" val="3244752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ready for our last Dinosaur? ROAR, he is called the Velociraptor</a:t>
            </a:r>
          </a:p>
          <a:p>
            <a:r>
              <a:rPr lang="en-US" dirty="0"/>
              <a:t>Velociraptor means “swift robber” in Latin. It is one of the most bird-like dinosaurs ever discovered.</a:t>
            </a:r>
          </a:p>
          <a:p>
            <a:r>
              <a:rPr lang="en-US" dirty="0"/>
              <a:t>Like birds, velociraptors had a wishbone. They had long tails and a large, curved claw on each back foot.</a:t>
            </a:r>
          </a:p>
          <a:p>
            <a:r>
              <a:rPr lang="en-US" dirty="0"/>
              <a:t>Scientists think velociraptors may have had wings but would not have been capable of flight due to their short forelimbs. Could run up to 40 mph (65kph) The Velociraptor was a carnivore, Their diet included small reptiles, insects and smaller dinosaurs. It was first discovered in Mongolia in 1923. Weight: 13kg, about the size of a two-year-old child. Do you have a baby brother or sister that can run as fast as a Velociraptor?</a:t>
            </a:r>
          </a:p>
          <a:p>
            <a:endParaRPr lang="en-US" dirty="0"/>
          </a:p>
          <a:p>
            <a:r>
              <a:rPr lang="en-US" dirty="0"/>
              <a:t>Let’s be like a Velociraptor and run in place really fast.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30</a:t>
            </a:fld>
            <a:endParaRPr lang="en-US"/>
          </a:p>
        </p:txBody>
      </p:sp>
    </p:spTree>
    <p:extLst>
      <p:ext uri="{BB962C8B-B14F-4D97-AF65-F5344CB8AC3E}">
        <p14:creationId xmlns:p14="http://schemas.microsoft.com/office/powerpoint/2010/main" val="2552504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game. The arrow will spin and land on a dinosaur we just learned about. You have to say the name and do the motions we just learned for each.</a:t>
            </a:r>
          </a:p>
          <a:p>
            <a:endParaRPr lang="en-US" dirty="0"/>
          </a:p>
          <a:p>
            <a:r>
              <a:rPr lang="en-US" b="1" dirty="0"/>
              <a:t>*If you are doing this at home, print and use the game wheel provided in the material list. </a:t>
            </a:r>
          </a:p>
        </p:txBody>
      </p:sp>
      <p:sp>
        <p:nvSpPr>
          <p:cNvPr id="4" name="Slide Number Placeholder 3"/>
          <p:cNvSpPr>
            <a:spLocks noGrp="1"/>
          </p:cNvSpPr>
          <p:nvPr>
            <p:ph type="sldNum" sz="quarter" idx="5"/>
          </p:nvPr>
        </p:nvSpPr>
        <p:spPr/>
        <p:txBody>
          <a:bodyPr/>
          <a:lstStyle/>
          <a:p>
            <a:fld id="{E85B5AEF-8EDE-4534-B815-D1F47D276C8D}" type="slidenum">
              <a:rPr lang="en-US" smtClean="0"/>
              <a:t>31</a:t>
            </a:fld>
            <a:endParaRPr lang="en-US"/>
          </a:p>
        </p:txBody>
      </p:sp>
    </p:spTree>
    <p:extLst>
      <p:ext uri="{BB962C8B-B14F-4D97-AF65-F5344CB8AC3E}">
        <p14:creationId xmlns:p14="http://schemas.microsoft.com/office/powerpoint/2010/main" val="1406254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game. The arrow will spin and land on a dinosaur we just learned about. You have to say the name and do the motions we just learned for each.</a:t>
            </a:r>
          </a:p>
          <a:p>
            <a:endParaRPr lang="en-US" dirty="0"/>
          </a:p>
          <a:p>
            <a:r>
              <a:rPr lang="en-US" b="1" dirty="0"/>
              <a:t>*If you are doing this at home, print and use the game wheel provided in the material list.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32</a:t>
            </a:fld>
            <a:endParaRPr lang="en-US"/>
          </a:p>
        </p:txBody>
      </p:sp>
    </p:spTree>
    <p:extLst>
      <p:ext uri="{BB962C8B-B14F-4D97-AF65-F5344CB8AC3E}">
        <p14:creationId xmlns:p14="http://schemas.microsoft.com/office/powerpoint/2010/main" val="12356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game. The arrow will spin and land on a dinosaur we just learned about. You have to say the name and do the motions we just learned for each.</a:t>
            </a:r>
          </a:p>
          <a:p>
            <a:endParaRPr lang="en-US" dirty="0"/>
          </a:p>
          <a:p>
            <a:r>
              <a:rPr lang="en-US" b="1" dirty="0"/>
              <a:t>*If you are doing this at home, print and use the game wheel provided in the material list.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33</a:t>
            </a:fld>
            <a:endParaRPr lang="en-US"/>
          </a:p>
        </p:txBody>
      </p:sp>
    </p:spTree>
    <p:extLst>
      <p:ext uri="{BB962C8B-B14F-4D97-AF65-F5344CB8AC3E}">
        <p14:creationId xmlns:p14="http://schemas.microsoft.com/office/powerpoint/2010/main" val="1929114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game. The arrow will spin and land on a dinosaur we just learned about. You have to say the name and do the motions we just learned for each.</a:t>
            </a:r>
          </a:p>
          <a:p>
            <a:endParaRPr lang="en-US" dirty="0"/>
          </a:p>
          <a:p>
            <a:r>
              <a:rPr lang="en-US" b="1" dirty="0"/>
              <a:t>*If you are doing this at home, print and use the game wheel provided in the material list.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34</a:t>
            </a:fld>
            <a:endParaRPr lang="en-US"/>
          </a:p>
        </p:txBody>
      </p:sp>
    </p:spTree>
    <p:extLst>
      <p:ext uri="{BB962C8B-B14F-4D97-AF65-F5344CB8AC3E}">
        <p14:creationId xmlns:p14="http://schemas.microsoft.com/office/powerpoint/2010/main" val="322443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game. The arrow will spin and land on a dinosaur we just learned about. You have to say the name and do the motions we just learned for each.</a:t>
            </a:r>
          </a:p>
          <a:p>
            <a:endParaRPr lang="en-US" dirty="0"/>
          </a:p>
          <a:p>
            <a:r>
              <a:rPr lang="en-US" b="1" dirty="0"/>
              <a:t>*If you are doing this at home, print and use the game wheel provided in the material list.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35</a:t>
            </a:fld>
            <a:endParaRPr lang="en-US"/>
          </a:p>
        </p:txBody>
      </p:sp>
    </p:spTree>
    <p:extLst>
      <p:ext uri="{BB962C8B-B14F-4D97-AF65-F5344CB8AC3E}">
        <p14:creationId xmlns:p14="http://schemas.microsoft.com/office/powerpoint/2010/main" val="1195987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game. The arrow will spin and land on a dinosaur we just learned about. You have to say the name and do the motions we just learned for each.</a:t>
            </a:r>
          </a:p>
          <a:p>
            <a:endParaRPr lang="en-US" dirty="0"/>
          </a:p>
          <a:p>
            <a:r>
              <a:rPr lang="en-US" b="1" dirty="0"/>
              <a:t>*If you are doing this at home, print and use the game wheel provided in the material list. </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36</a:t>
            </a:fld>
            <a:endParaRPr lang="en-US"/>
          </a:p>
        </p:txBody>
      </p:sp>
    </p:spTree>
    <p:extLst>
      <p:ext uri="{BB962C8B-B14F-4D97-AF65-F5344CB8AC3E}">
        <p14:creationId xmlns:p14="http://schemas.microsoft.com/office/powerpoint/2010/main" val="3171345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37</a:t>
            </a:fld>
            <a:endParaRPr lang="en-US"/>
          </a:p>
        </p:txBody>
      </p:sp>
    </p:spTree>
    <p:extLst>
      <p:ext uri="{BB962C8B-B14F-4D97-AF65-F5344CB8AC3E}">
        <p14:creationId xmlns:p14="http://schemas.microsoft.com/office/powerpoint/2010/main" val="4134383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*Empty Toilet Paper Roll</a:t>
            </a:r>
          </a:p>
          <a:p>
            <a:r>
              <a:rPr lang="en-US" dirty="0"/>
              <a:t>*Printed Image on Green Cardstock paper (Or Print in white and color it green before the meeting)</a:t>
            </a:r>
          </a:p>
          <a:p>
            <a:r>
              <a:rPr lang="en-US" dirty="0"/>
              <a:t>*Glue stick</a:t>
            </a:r>
          </a:p>
          <a:p>
            <a:r>
              <a:rPr lang="en-US" dirty="0"/>
              <a:t>*Scissors </a:t>
            </a:r>
          </a:p>
          <a:p>
            <a:r>
              <a:rPr lang="en-US" dirty="0"/>
              <a:t>*Googly Eyes – Or white paper and a black marker</a:t>
            </a:r>
          </a:p>
          <a:p>
            <a:endParaRPr lang="en-US" dirty="0"/>
          </a:p>
        </p:txBody>
      </p:sp>
      <p:sp>
        <p:nvSpPr>
          <p:cNvPr id="4" name="Slide Number Placeholder 3"/>
          <p:cNvSpPr>
            <a:spLocks noGrp="1"/>
          </p:cNvSpPr>
          <p:nvPr>
            <p:ph type="sldNum" sz="quarter" idx="5"/>
          </p:nvPr>
        </p:nvSpPr>
        <p:spPr/>
        <p:txBody>
          <a:bodyPr/>
          <a:lstStyle/>
          <a:p>
            <a:fld id="{E85B5AEF-8EDE-4534-B815-D1F47D276C8D}" type="slidenum">
              <a:rPr lang="en-US" smtClean="0"/>
              <a:t>38</a:t>
            </a:fld>
            <a:endParaRPr lang="en-US"/>
          </a:p>
        </p:txBody>
      </p:sp>
    </p:spTree>
    <p:extLst>
      <p:ext uri="{BB962C8B-B14F-4D97-AF65-F5344CB8AC3E}">
        <p14:creationId xmlns:p14="http://schemas.microsoft.com/office/powerpoint/2010/main" val="2906481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https://conservamome.com/dinosaur-toilet-paper-roll-craft-for-kids/</a:t>
            </a:r>
          </a:p>
        </p:txBody>
      </p:sp>
      <p:sp>
        <p:nvSpPr>
          <p:cNvPr id="4" name="Slide Number Placeholder 3"/>
          <p:cNvSpPr>
            <a:spLocks noGrp="1"/>
          </p:cNvSpPr>
          <p:nvPr>
            <p:ph type="sldNum" sz="quarter" idx="5"/>
          </p:nvPr>
        </p:nvSpPr>
        <p:spPr/>
        <p:txBody>
          <a:bodyPr/>
          <a:lstStyle/>
          <a:p>
            <a:fld id="{E85B5AEF-8EDE-4534-B815-D1F47D276C8D}" type="slidenum">
              <a:rPr lang="en-US" smtClean="0"/>
              <a:t>39</a:t>
            </a:fld>
            <a:endParaRPr lang="en-US"/>
          </a:p>
        </p:txBody>
      </p:sp>
    </p:spTree>
    <p:extLst>
      <p:ext uri="{BB962C8B-B14F-4D97-AF65-F5344CB8AC3E}">
        <p14:creationId xmlns:p14="http://schemas.microsoft.com/office/powerpoint/2010/main" val="184101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out the presentation I will ask Yes or No questions. For No, you will simply shake your head no. If your answer is Yes, you will Roar like a ferocious dinosaur. Let’s try it. Are you ready to get started? ROAR – Wow I see so many Adventurers roaring. Let’s get started.</a:t>
            </a:r>
          </a:p>
        </p:txBody>
      </p:sp>
      <p:sp>
        <p:nvSpPr>
          <p:cNvPr id="4" name="Slide Number Placeholder 3"/>
          <p:cNvSpPr>
            <a:spLocks noGrp="1"/>
          </p:cNvSpPr>
          <p:nvPr>
            <p:ph type="sldNum" sz="quarter" idx="5"/>
          </p:nvPr>
        </p:nvSpPr>
        <p:spPr/>
        <p:txBody>
          <a:bodyPr/>
          <a:lstStyle/>
          <a:p>
            <a:fld id="{E85B5AEF-8EDE-4534-B815-D1F47D276C8D}" type="slidenum">
              <a:rPr lang="en-US" smtClean="0"/>
              <a:t>4</a:t>
            </a:fld>
            <a:endParaRPr lang="en-US"/>
          </a:p>
        </p:txBody>
      </p:sp>
    </p:spTree>
    <p:extLst>
      <p:ext uri="{BB962C8B-B14F-4D97-AF65-F5344CB8AC3E}">
        <p14:creationId xmlns:p14="http://schemas.microsoft.com/office/powerpoint/2010/main" val="3918533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notice in your award booklet, that there are pages that have a border. Those are the requirements that need to be completed before you can show your club director that you completed the award. Make sure you snuggle up with your grown-up today and have them read all of Genesis 1. Finish drawing and labeling 5 different types of dinosaurs, and you are all set. </a:t>
            </a:r>
          </a:p>
        </p:txBody>
      </p:sp>
      <p:sp>
        <p:nvSpPr>
          <p:cNvPr id="4" name="Slide Number Placeholder 3"/>
          <p:cNvSpPr>
            <a:spLocks noGrp="1"/>
          </p:cNvSpPr>
          <p:nvPr>
            <p:ph type="sldNum" sz="quarter" idx="5"/>
          </p:nvPr>
        </p:nvSpPr>
        <p:spPr/>
        <p:txBody>
          <a:bodyPr/>
          <a:lstStyle/>
          <a:p>
            <a:fld id="{E85B5AEF-8EDE-4534-B815-D1F47D276C8D}" type="slidenum">
              <a:rPr lang="en-US" smtClean="0"/>
              <a:t>40</a:t>
            </a:fld>
            <a:endParaRPr lang="en-US"/>
          </a:p>
        </p:txBody>
      </p:sp>
    </p:spTree>
    <p:extLst>
      <p:ext uri="{BB962C8B-B14F-4D97-AF65-F5344CB8AC3E}">
        <p14:creationId xmlns:p14="http://schemas.microsoft.com/office/powerpoint/2010/main" val="1161768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me one final ROAR to say Goodbye!</a:t>
            </a:r>
          </a:p>
        </p:txBody>
      </p:sp>
      <p:sp>
        <p:nvSpPr>
          <p:cNvPr id="4" name="Slide Number Placeholder 3"/>
          <p:cNvSpPr>
            <a:spLocks noGrp="1"/>
          </p:cNvSpPr>
          <p:nvPr>
            <p:ph type="sldNum" sz="quarter" idx="5"/>
          </p:nvPr>
        </p:nvSpPr>
        <p:spPr/>
        <p:txBody>
          <a:bodyPr/>
          <a:lstStyle/>
          <a:p>
            <a:fld id="{E85B5AEF-8EDE-4534-B815-D1F47D276C8D}" type="slidenum">
              <a:rPr lang="en-US" smtClean="0"/>
              <a:t>41</a:t>
            </a:fld>
            <a:endParaRPr lang="en-US"/>
          </a:p>
        </p:txBody>
      </p:sp>
    </p:spTree>
    <p:extLst>
      <p:ext uri="{BB962C8B-B14F-4D97-AF65-F5344CB8AC3E}">
        <p14:creationId xmlns:p14="http://schemas.microsoft.com/office/powerpoint/2010/main" val="2671271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start to investigate a topic, it is always good practice to see what the bible has to say. So, If you have your bible close by, we’ll be exploring the first chapter of the first book of the bible. Do you know what the first book of the bible is? ROAR – it’s Genesis. Very good. </a:t>
            </a:r>
          </a:p>
          <a:p>
            <a:pPr algn="l"/>
            <a:endParaRPr lang="en-US" b="1" i="0" baseline="30000" dirty="0">
              <a:solidFill>
                <a:srgbClr val="000000"/>
              </a:solidFill>
              <a:effectLst/>
              <a:latin typeface="system-ui"/>
            </a:endParaRPr>
          </a:p>
          <a:p>
            <a:pPr algn="l"/>
            <a:endParaRPr lang="en-US" b="1" i="0" baseline="30000" dirty="0">
              <a:solidFill>
                <a:srgbClr val="000000"/>
              </a:solidFill>
              <a:effectLst/>
              <a:latin typeface="system-ui"/>
            </a:endParaRPr>
          </a:p>
          <a:p>
            <a:pPr algn="l"/>
            <a:r>
              <a:rPr lang="en-US" b="1" i="0" baseline="30000" dirty="0">
                <a:solidFill>
                  <a:srgbClr val="000000"/>
                </a:solidFill>
                <a:effectLst/>
                <a:latin typeface="system-ui"/>
              </a:rPr>
              <a:t>20 </a:t>
            </a:r>
            <a:r>
              <a:rPr lang="en-US" b="0" i="0" dirty="0">
                <a:solidFill>
                  <a:srgbClr val="000000"/>
                </a:solidFill>
                <a:effectLst/>
                <a:latin typeface="system-ui"/>
              </a:rPr>
              <a:t>Then God said, “Let the waters be full of living things. Let birds fly above the earth in the open space of the heavens.” </a:t>
            </a:r>
            <a:r>
              <a:rPr lang="en-US" b="1" i="0" baseline="30000" dirty="0">
                <a:solidFill>
                  <a:srgbClr val="000000"/>
                </a:solidFill>
                <a:effectLst/>
                <a:latin typeface="system-ui"/>
              </a:rPr>
              <a:t>21 </a:t>
            </a:r>
            <a:r>
              <a:rPr lang="en-US" b="0" i="0" dirty="0">
                <a:solidFill>
                  <a:srgbClr val="000000"/>
                </a:solidFill>
                <a:effectLst/>
                <a:latin typeface="system-ui"/>
              </a:rPr>
              <a:t>God made the big animals that live in the sea, and every living thing that moves through the waters by its kind, and every winged bird after its kind. And God saw that it was good. </a:t>
            </a:r>
            <a:r>
              <a:rPr lang="en-US" b="1" i="0" baseline="30000" dirty="0">
                <a:solidFill>
                  <a:srgbClr val="000000"/>
                </a:solidFill>
                <a:effectLst/>
                <a:latin typeface="system-ui"/>
              </a:rPr>
              <a:t>22 </a:t>
            </a:r>
            <a:r>
              <a:rPr lang="en-US" b="0" i="0" dirty="0">
                <a:solidFill>
                  <a:srgbClr val="000000"/>
                </a:solidFill>
                <a:effectLst/>
                <a:latin typeface="system-ui"/>
              </a:rPr>
              <a:t>God wanted good to come to them, saying, “Give birth to many. Grow in number. Fill the waters in the seas. Let birds grow in number on the earth.” </a:t>
            </a:r>
            <a:r>
              <a:rPr lang="en-US" b="1" i="0" baseline="30000" dirty="0">
                <a:solidFill>
                  <a:srgbClr val="000000"/>
                </a:solidFill>
                <a:effectLst/>
                <a:latin typeface="system-ui"/>
              </a:rPr>
              <a:t>23 </a:t>
            </a:r>
            <a:r>
              <a:rPr lang="en-US" b="0" i="0" dirty="0">
                <a:solidFill>
                  <a:srgbClr val="000000"/>
                </a:solidFill>
                <a:effectLst/>
                <a:latin typeface="system-ui"/>
              </a:rPr>
              <a:t>There was evening and there was morning, the fifth day.</a:t>
            </a:r>
          </a:p>
          <a:p>
            <a:pPr algn="l"/>
            <a:r>
              <a:rPr lang="en-US" b="1" i="0" baseline="30000" dirty="0">
                <a:solidFill>
                  <a:srgbClr val="000000"/>
                </a:solidFill>
                <a:effectLst/>
                <a:latin typeface="system-ui"/>
              </a:rPr>
              <a:t>24 </a:t>
            </a:r>
            <a:r>
              <a:rPr lang="en-US" b="0" i="0" dirty="0">
                <a:solidFill>
                  <a:srgbClr val="000000"/>
                </a:solidFill>
                <a:effectLst/>
                <a:latin typeface="system-ui"/>
              </a:rPr>
              <a:t>Then God said, “Let the earth bring into being living things after their kind: Cattle and things that move upon the ground, and wild animals of the earth after their kind.” And it was so. </a:t>
            </a:r>
            <a:r>
              <a:rPr lang="en-US" b="1" i="0" baseline="30000" dirty="0">
                <a:solidFill>
                  <a:srgbClr val="000000"/>
                </a:solidFill>
                <a:effectLst/>
                <a:latin typeface="system-ui"/>
              </a:rPr>
              <a:t>25 </a:t>
            </a:r>
            <a:r>
              <a:rPr lang="en-US" b="0" i="0" dirty="0">
                <a:solidFill>
                  <a:srgbClr val="000000"/>
                </a:solidFill>
                <a:effectLst/>
                <a:latin typeface="system-ui"/>
              </a:rPr>
              <a:t>Then God made the wild animals of the earth after their kind, and the cattle after their kind, and every thing that moves upon the ground after its kind. And God saw that it was good.</a:t>
            </a:r>
          </a:p>
          <a:p>
            <a:pPr algn="l"/>
            <a:endParaRPr lang="en-US" b="0" i="0" dirty="0">
              <a:solidFill>
                <a:srgbClr val="000000"/>
              </a:solidFill>
              <a:effectLst/>
              <a:latin typeface="system-ui"/>
            </a:endParaRPr>
          </a:p>
          <a:p>
            <a:pPr algn="l"/>
            <a:endParaRPr lang="en-US" b="0" i="0" dirty="0">
              <a:solidFill>
                <a:srgbClr val="000000"/>
              </a:solidFill>
              <a:effectLst/>
              <a:latin typeface="system-ui"/>
            </a:endParaRPr>
          </a:p>
          <a:p>
            <a:pPr algn="l"/>
            <a:r>
              <a:rPr lang="en-US" b="0" i="0" dirty="0">
                <a:solidFill>
                  <a:srgbClr val="000000"/>
                </a:solidFill>
                <a:effectLst/>
                <a:latin typeface="system-ui"/>
              </a:rPr>
              <a:t>*If you are completing this at home, please read the whole chapter 1 of Genesis.</a:t>
            </a:r>
          </a:p>
          <a:p>
            <a:pPr algn="l"/>
            <a:endParaRPr lang="en-US" b="0" i="0" dirty="0">
              <a:solidFill>
                <a:srgbClr val="000000"/>
              </a:solidFill>
              <a:effectLst/>
              <a:latin typeface="system-ui"/>
            </a:endParaRPr>
          </a:p>
        </p:txBody>
      </p:sp>
      <p:sp>
        <p:nvSpPr>
          <p:cNvPr id="4" name="Slide Number Placeholder 3"/>
          <p:cNvSpPr>
            <a:spLocks noGrp="1"/>
          </p:cNvSpPr>
          <p:nvPr>
            <p:ph type="sldNum" sz="quarter" idx="5"/>
          </p:nvPr>
        </p:nvSpPr>
        <p:spPr/>
        <p:txBody>
          <a:bodyPr/>
          <a:lstStyle/>
          <a:p>
            <a:fld id="{E85B5AEF-8EDE-4534-B815-D1F47D276C8D}" type="slidenum">
              <a:rPr lang="en-US" smtClean="0"/>
              <a:t>5</a:t>
            </a:fld>
            <a:endParaRPr lang="en-US"/>
          </a:p>
        </p:txBody>
      </p:sp>
    </p:spTree>
    <p:extLst>
      <p:ext uri="{BB962C8B-B14F-4D97-AF65-F5344CB8AC3E}">
        <p14:creationId xmlns:p14="http://schemas.microsoft.com/office/powerpoint/2010/main" val="336082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this slide as you read Genesis 1:20-25</a:t>
            </a:r>
          </a:p>
        </p:txBody>
      </p:sp>
      <p:sp>
        <p:nvSpPr>
          <p:cNvPr id="4" name="Slide Number Placeholder 3"/>
          <p:cNvSpPr>
            <a:spLocks noGrp="1"/>
          </p:cNvSpPr>
          <p:nvPr>
            <p:ph type="sldNum" sz="quarter" idx="5"/>
          </p:nvPr>
        </p:nvSpPr>
        <p:spPr/>
        <p:txBody>
          <a:bodyPr/>
          <a:lstStyle/>
          <a:p>
            <a:fld id="{E85B5AEF-8EDE-4534-B815-D1F47D276C8D}" type="slidenum">
              <a:rPr lang="en-US" smtClean="0"/>
              <a:t>6</a:t>
            </a:fld>
            <a:endParaRPr lang="en-US"/>
          </a:p>
        </p:txBody>
      </p:sp>
    </p:spTree>
    <p:extLst>
      <p:ext uri="{BB962C8B-B14F-4D97-AF65-F5344CB8AC3E}">
        <p14:creationId xmlns:p14="http://schemas.microsoft.com/office/powerpoint/2010/main" val="166833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created ALL Creatures. There is no other being in the universe that has the power to create living things!</a:t>
            </a:r>
          </a:p>
        </p:txBody>
      </p:sp>
      <p:sp>
        <p:nvSpPr>
          <p:cNvPr id="4" name="Slide Number Placeholder 3"/>
          <p:cNvSpPr>
            <a:spLocks noGrp="1"/>
          </p:cNvSpPr>
          <p:nvPr>
            <p:ph type="sldNum" sz="quarter" idx="5"/>
          </p:nvPr>
        </p:nvSpPr>
        <p:spPr/>
        <p:txBody>
          <a:bodyPr/>
          <a:lstStyle/>
          <a:p>
            <a:fld id="{E85B5AEF-8EDE-4534-B815-D1F47D276C8D}" type="slidenum">
              <a:rPr lang="en-US" smtClean="0"/>
              <a:t>7</a:t>
            </a:fld>
            <a:endParaRPr lang="en-US"/>
          </a:p>
        </p:txBody>
      </p:sp>
    </p:spTree>
    <p:extLst>
      <p:ext uri="{BB962C8B-B14F-4D97-AF65-F5344CB8AC3E}">
        <p14:creationId xmlns:p14="http://schemas.microsoft.com/office/powerpoint/2010/main" val="3674052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sin entered the world, everything changed. God’s perfect creation wasn’t perfect anymore. The punishment for sin brought death, disease, pain and suffering. We are going to see in a little bit, how some things seem scary, but let’s take a little break.</a:t>
            </a:r>
          </a:p>
        </p:txBody>
      </p:sp>
      <p:sp>
        <p:nvSpPr>
          <p:cNvPr id="4" name="Slide Number Placeholder 3"/>
          <p:cNvSpPr>
            <a:spLocks noGrp="1"/>
          </p:cNvSpPr>
          <p:nvPr>
            <p:ph type="sldNum" sz="quarter" idx="5"/>
          </p:nvPr>
        </p:nvSpPr>
        <p:spPr/>
        <p:txBody>
          <a:bodyPr/>
          <a:lstStyle/>
          <a:p>
            <a:fld id="{E85B5AEF-8EDE-4534-B815-D1F47D276C8D}" type="slidenum">
              <a:rPr lang="en-US" smtClean="0"/>
              <a:t>8</a:t>
            </a:fld>
            <a:endParaRPr lang="en-US"/>
          </a:p>
        </p:txBody>
      </p:sp>
    </p:spTree>
    <p:extLst>
      <p:ext uri="{BB962C8B-B14F-4D97-AF65-F5344CB8AC3E}">
        <p14:creationId xmlns:p14="http://schemas.microsoft.com/office/powerpoint/2010/main" val="385090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little game. Get your HAND Binoculars, look at this image, and count how many dinosaurs can you see.</a:t>
            </a:r>
          </a:p>
        </p:txBody>
      </p:sp>
      <p:sp>
        <p:nvSpPr>
          <p:cNvPr id="4" name="Slide Number Placeholder 3"/>
          <p:cNvSpPr>
            <a:spLocks noGrp="1"/>
          </p:cNvSpPr>
          <p:nvPr>
            <p:ph type="sldNum" sz="quarter" idx="5"/>
          </p:nvPr>
        </p:nvSpPr>
        <p:spPr/>
        <p:txBody>
          <a:bodyPr/>
          <a:lstStyle/>
          <a:p>
            <a:fld id="{E85B5AEF-8EDE-4534-B815-D1F47D276C8D}" type="slidenum">
              <a:rPr lang="en-US" smtClean="0"/>
              <a:t>9</a:t>
            </a:fld>
            <a:endParaRPr lang="en-US"/>
          </a:p>
        </p:txBody>
      </p:sp>
    </p:spTree>
    <p:extLst>
      <p:ext uri="{BB962C8B-B14F-4D97-AF65-F5344CB8AC3E}">
        <p14:creationId xmlns:p14="http://schemas.microsoft.com/office/powerpoint/2010/main" val="4283407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0607DCF-9D90-41AB-812B-999084BEE93E}" type="datetimeFigureOut">
              <a:rPr lang="en-US" smtClean="0"/>
              <a:t>6/17/2021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FA8A5EE-1AB1-45C3-A518-8DD456EA82CA}"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54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607DCF-9D90-41AB-812B-999084BEE93E}" type="datetimeFigureOut">
              <a:rPr lang="en-US" smtClean="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349698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607DCF-9D90-41AB-812B-999084BEE93E}" type="datetimeFigureOut">
              <a:rPr lang="en-US" smtClean="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2537484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607DCF-9D90-41AB-812B-999084BEE93E}" type="datetimeFigureOut">
              <a:rPr lang="en-US" smtClean="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146904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607DCF-9D90-41AB-812B-999084BEE93E}" type="datetimeFigureOut">
              <a:rPr lang="en-US" smtClean="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8A5EE-1AB1-45C3-A518-8DD456EA82C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81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607DCF-9D90-41AB-812B-999084BEE93E}" type="datetimeFigureOut">
              <a:rPr lang="en-US" smtClean="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371589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607DCF-9D90-41AB-812B-999084BEE93E}" type="datetimeFigureOut">
              <a:rPr lang="en-US" smtClean="0"/>
              <a:t>6/17/2021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36396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607DCF-9D90-41AB-812B-999084BEE93E}" type="datetimeFigureOut">
              <a:rPr lang="en-US" smtClean="0"/>
              <a:t>6/17/2021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4097411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07DCF-9D90-41AB-812B-999084BEE93E}" type="datetimeFigureOut">
              <a:rPr lang="en-US" smtClean="0"/>
              <a:t>6/17/2021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351632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607DCF-9D90-41AB-812B-999084BEE93E}" type="datetimeFigureOut">
              <a:rPr lang="en-US" smtClean="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147697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607DCF-9D90-41AB-812B-999084BEE93E}" type="datetimeFigureOut">
              <a:rPr lang="en-US" smtClean="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A5EE-1AB1-45C3-A518-8DD456EA82CA}" type="slidenum">
              <a:rPr lang="en-US" smtClean="0"/>
              <a:t>‹#›</a:t>
            </a:fld>
            <a:endParaRPr lang="en-US"/>
          </a:p>
        </p:txBody>
      </p:sp>
    </p:spTree>
    <p:extLst>
      <p:ext uri="{BB962C8B-B14F-4D97-AF65-F5344CB8AC3E}">
        <p14:creationId xmlns:p14="http://schemas.microsoft.com/office/powerpoint/2010/main" val="291591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0607DCF-9D90-41AB-812B-999084BEE93E}" type="datetimeFigureOut">
              <a:rPr lang="en-US" smtClean="0"/>
              <a:t>6/17/2021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FA8A5EE-1AB1-45C3-A518-8DD456EA82CA}" type="slidenum">
              <a:rPr lang="en-US" smtClean="0"/>
              <a:t>‹#›</a:t>
            </a:fld>
            <a:endParaRPr lang="en-US"/>
          </a:p>
        </p:txBody>
      </p:sp>
    </p:spTree>
    <p:extLst>
      <p:ext uri="{BB962C8B-B14F-4D97-AF65-F5344CB8AC3E}">
        <p14:creationId xmlns:p14="http://schemas.microsoft.com/office/powerpoint/2010/main" val="3973151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4.sv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svg"/></Relationships>
</file>

<file path=ppt/slides/_rels/slide2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3.svg"/><Relationship Id="rId11" Type="http://schemas.openxmlformats.org/officeDocument/2006/relationships/image" Target="../media/image77.png"/><Relationship Id="rId5" Type="http://schemas.openxmlformats.org/officeDocument/2006/relationships/image" Target="../media/image82.png"/><Relationship Id="rId10" Type="http://schemas.openxmlformats.org/officeDocument/2006/relationships/image" Target="../media/image74.svg"/><Relationship Id="rId4" Type="http://schemas.openxmlformats.org/officeDocument/2006/relationships/image" Target="../media/image81.png"/><Relationship Id="rId9" Type="http://schemas.openxmlformats.org/officeDocument/2006/relationships/image" Target="../media/image73.png"/><Relationship Id="rId14" Type="http://schemas.openxmlformats.org/officeDocument/2006/relationships/image" Target="../media/image80.svg"/></Relationships>
</file>

<file path=ppt/slides/_rels/slide28.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86.png"/><Relationship Id="rId12" Type="http://schemas.openxmlformats.org/officeDocument/2006/relationships/image" Target="../media/image78.sv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10.wdp"/><Relationship Id="rId11" Type="http://schemas.openxmlformats.org/officeDocument/2006/relationships/image" Target="../media/image77.png"/><Relationship Id="rId5" Type="http://schemas.openxmlformats.org/officeDocument/2006/relationships/image" Target="../media/image85.png"/><Relationship Id="rId10" Type="http://schemas.openxmlformats.org/officeDocument/2006/relationships/image" Target="../media/image76.svg"/><Relationship Id="rId4" Type="http://schemas.openxmlformats.org/officeDocument/2006/relationships/image" Target="../media/image84.png"/><Relationship Id="rId9" Type="http://schemas.openxmlformats.org/officeDocument/2006/relationships/image" Target="../media/image75.png"/><Relationship Id="rId14" Type="http://schemas.openxmlformats.org/officeDocument/2006/relationships/image" Target="../media/image80.svg"/></Relationships>
</file>

<file path=ppt/slides/_rels/slide2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33.png"/><Relationship Id="rId12" Type="http://schemas.openxmlformats.org/officeDocument/2006/relationships/image" Target="../media/image78.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7.svg"/><Relationship Id="rId11" Type="http://schemas.openxmlformats.org/officeDocument/2006/relationships/image" Target="../media/image77.png"/><Relationship Id="rId5" Type="http://schemas.openxmlformats.org/officeDocument/2006/relationships/image" Target="../media/image86.png"/><Relationship Id="rId10" Type="http://schemas.openxmlformats.org/officeDocument/2006/relationships/image" Target="../media/image76.svg"/><Relationship Id="rId4" Type="http://schemas.openxmlformats.org/officeDocument/2006/relationships/image" Target="../media/image88.png"/><Relationship Id="rId9" Type="http://schemas.openxmlformats.org/officeDocument/2006/relationships/image" Target="../media/image75.png"/><Relationship Id="rId14" Type="http://schemas.openxmlformats.org/officeDocument/2006/relationships/image" Target="../media/image80.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77.png"/><Relationship Id="rId3" Type="http://schemas.openxmlformats.org/officeDocument/2006/relationships/image" Target="../media/image89.png"/><Relationship Id="rId7" Type="http://schemas.openxmlformats.org/officeDocument/2006/relationships/image" Target="../media/image76.svg"/><Relationship Id="rId12" Type="http://schemas.openxmlformats.org/officeDocument/2006/relationships/image" Target="../media/image74.svg"/><Relationship Id="rId2" Type="http://schemas.openxmlformats.org/officeDocument/2006/relationships/notesSlide" Target="../notesSlides/notesSlide30.xml"/><Relationship Id="rId16" Type="http://schemas.openxmlformats.org/officeDocument/2006/relationships/image" Target="../media/image80.svg"/><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image" Target="../media/image91.png"/><Relationship Id="rId4" Type="http://schemas.microsoft.com/office/2007/relationships/hdphoto" Target="../media/hdphoto11.wdp"/><Relationship Id="rId9" Type="http://schemas.microsoft.com/office/2007/relationships/hdphoto" Target="../media/hdphoto12.wdp"/><Relationship Id="rId14" Type="http://schemas.openxmlformats.org/officeDocument/2006/relationships/image" Target="../media/image78.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81.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81.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81.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81.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81.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PNG"/><Relationship Id="rId5" Type="http://schemas.openxmlformats.org/officeDocument/2006/relationships/diagramQuickStyle" Target="../diagrams/quickStyle2.xml"/><Relationship Id="rId10" Type="http://schemas.openxmlformats.org/officeDocument/2006/relationships/image" Target="../media/image103.svg"/><Relationship Id="rId4" Type="http://schemas.openxmlformats.org/officeDocument/2006/relationships/diagramLayout" Target="../diagrams/layout2.xml"/><Relationship Id="rId9"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4.png"/><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6.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6.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90">
          <a:fgClr>
            <a:srgbClr val="92D050"/>
          </a:fgClr>
          <a:bgClr>
            <a:schemeClr val="bg1"/>
          </a:bgClr>
        </a:pattFill>
        <a:effectLst/>
      </p:bgPr>
    </p:bg>
    <p:spTree>
      <p:nvGrpSpPr>
        <p:cNvPr id="1" name=""/>
        <p:cNvGrpSpPr/>
        <p:nvPr/>
      </p:nvGrpSpPr>
      <p:grpSpPr>
        <a:xfrm>
          <a:off x="0" y="0"/>
          <a:ext cx="0" cy="0"/>
          <a:chOff x="0" y="0"/>
          <a:chExt cx="0" cy="0"/>
        </a:xfrm>
      </p:grpSpPr>
      <p:sp>
        <p:nvSpPr>
          <p:cNvPr id="4" name="Google Shape;60;p1">
            <a:extLst>
              <a:ext uri="{FF2B5EF4-FFF2-40B4-BE49-F238E27FC236}">
                <a16:creationId xmlns:a16="http://schemas.microsoft.com/office/drawing/2014/main" id="{9F6FB50E-16A8-49E8-BD38-1053227A86F6}"/>
              </a:ext>
            </a:extLst>
          </p:cNvPr>
          <p:cNvSpPr txBox="1">
            <a:spLocks noGrp="1"/>
          </p:cNvSpPr>
          <p:nvPr>
            <p:ph type="ctrTitle"/>
          </p:nvPr>
        </p:nvSpPr>
        <p:spPr>
          <a:prstGeom prst="rect">
            <a:avLst/>
          </a:prstGeom>
          <a:noFill/>
          <a:ln>
            <a:noFill/>
          </a:ln>
        </p:spPr>
        <p:txBody>
          <a:bodyPr spcFirstLastPara="1" wrap="square" lIns="50800" tIns="50800" rIns="50800" bIns="50800" anchor="b" anchorCtr="0">
            <a:normAutofit/>
          </a:bodyPr>
          <a:lstStyle/>
          <a:p>
            <a:pPr marL="0" marR="0" lvl="0" indent="0" algn="ctr" rtl="0">
              <a:lnSpc>
                <a:spcPct val="100000"/>
              </a:lnSpc>
              <a:spcBef>
                <a:spcPts val="0"/>
              </a:spcBef>
              <a:spcAft>
                <a:spcPts val="0"/>
              </a:spcAft>
              <a:buClr>
                <a:srgbClr val="F4D799"/>
              </a:buClr>
              <a:buSzPts val="7600"/>
              <a:buFont typeface="Arial"/>
              <a:buNone/>
            </a:pPr>
            <a:r>
              <a:rPr lang="en-US" sz="8800" b="0" i="0" u="none" strike="noStrike" cap="none" dirty="0">
                <a:solidFill>
                  <a:schemeClr val="bg1"/>
                </a:solidFill>
                <a:effectLst>
                  <a:outerShdw blurRad="38100" dist="38100" dir="2700000" algn="tl">
                    <a:srgbClr val="000000">
                      <a:alpha val="43137"/>
                    </a:srgbClr>
                  </a:outerShdw>
                </a:effectLst>
                <a:latin typeface="Modern Love Caps" panose="04070805081001020A01" pitchFamily="82" charset="0"/>
                <a:sym typeface="Arial"/>
              </a:rPr>
              <a:t>DINOSAURS</a:t>
            </a:r>
            <a:endParaRPr lang="en-US" sz="8800" dirty="0">
              <a:solidFill>
                <a:schemeClr val="bg1"/>
              </a:solidFill>
              <a:effectLst>
                <a:outerShdw blurRad="38100" dist="38100" dir="2700000" algn="tl">
                  <a:srgbClr val="000000">
                    <a:alpha val="43137"/>
                  </a:srgbClr>
                </a:outerShdw>
              </a:effectLst>
              <a:latin typeface="Modern Love Caps" panose="04070805081001020A01" pitchFamily="82" charset="0"/>
            </a:endParaRPr>
          </a:p>
        </p:txBody>
      </p:sp>
      <p:sp>
        <p:nvSpPr>
          <p:cNvPr id="3" name="Subtitle 2">
            <a:extLst>
              <a:ext uri="{FF2B5EF4-FFF2-40B4-BE49-F238E27FC236}">
                <a16:creationId xmlns:a16="http://schemas.microsoft.com/office/drawing/2014/main" id="{A0CE652C-2D37-4998-85E8-B6EDF3AE8B79}"/>
              </a:ext>
            </a:extLst>
          </p:cNvPr>
          <p:cNvSpPr>
            <a:spLocks noGrp="1"/>
          </p:cNvSpPr>
          <p:nvPr>
            <p:ph type="subTitle" idx="1"/>
          </p:nvPr>
        </p:nvSpPr>
        <p:spPr/>
        <p:txBody>
          <a:bodyPr/>
          <a:lstStyle/>
          <a:p>
            <a:endParaRPr lang="en-US" dirty="0"/>
          </a:p>
        </p:txBody>
      </p:sp>
      <p:pic>
        <p:nvPicPr>
          <p:cNvPr id="16" name="Google Shape;61;p1" descr="05496A75-D2B6-4E37-A83E-E6D60EF1CA81_4_5005_c.jpeg">
            <a:extLst>
              <a:ext uri="{FF2B5EF4-FFF2-40B4-BE49-F238E27FC236}">
                <a16:creationId xmlns:a16="http://schemas.microsoft.com/office/drawing/2014/main" id="{BBE33B03-909E-4703-AE96-033EE519EA6D}"/>
              </a:ext>
            </a:extLst>
          </p:cNvPr>
          <p:cNvPicPr preferRelativeResize="0"/>
          <p:nvPr/>
        </p:nvPicPr>
        <p:blipFill rotWithShape="1">
          <a:blip r:embed="rId3">
            <a:alphaModFix/>
          </a:blip>
          <a:srcRect l="5188" t="6000" r="4569" b="8939"/>
          <a:stretch/>
        </p:blipFill>
        <p:spPr>
          <a:xfrm>
            <a:off x="5026812" y="3876164"/>
            <a:ext cx="2133296" cy="1498233"/>
          </a:xfrm>
          <a:custGeom>
            <a:avLst/>
            <a:gdLst/>
            <a:ahLst/>
            <a:cxnLst/>
            <a:rect l="l" t="t" r="r" b="b"/>
            <a:pathLst>
              <a:path w="21429" h="21592" extrusionOk="0">
                <a:moveTo>
                  <a:pt x="6346" y="2"/>
                </a:moveTo>
                <a:cubicBezTo>
                  <a:pt x="2727" y="21"/>
                  <a:pt x="2289" y="158"/>
                  <a:pt x="1627" y="633"/>
                </a:cubicBezTo>
                <a:cubicBezTo>
                  <a:pt x="491" y="1450"/>
                  <a:pt x="18" y="2587"/>
                  <a:pt x="2" y="4540"/>
                </a:cubicBezTo>
                <a:cubicBezTo>
                  <a:pt x="-14" y="6578"/>
                  <a:pt x="-60" y="6467"/>
                  <a:pt x="3164" y="11831"/>
                </a:cubicBezTo>
                <a:cubicBezTo>
                  <a:pt x="5162" y="15154"/>
                  <a:pt x="5441" y="15617"/>
                  <a:pt x="6329" y="17127"/>
                </a:cubicBezTo>
                <a:cubicBezTo>
                  <a:pt x="8145" y="20214"/>
                  <a:pt x="8546" y="20795"/>
                  <a:pt x="9146" y="21191"/>
                </a:cubicBezTo>
                <a:cubicBezTo>
                  <a:pt x="9636" y="21514"/>
                  <a:pt x="9924" y="21589"/>
                  <a:pt x="10741" y="21592"/>
                </a:cubicBezTo>
                <a:cubicBezTo>
                  <a:pt x="11634" y="21596"/>
                  <a:pt x="11802" y="21545"/>
                  <a:pt x="12338" y="21126"/>
                </a:cubicBezTo>
                <a:cubicBezTo>
                  <a:pt x="12905" y="20683"/>
                  <a:pt x="13581" y="19714"/>
                  <a:pt x="14854" y="17514"/>
                </a:cubicBezTo>
                <a:cubicBezTo>
                  <a:pt x="14957" y="17336"/>
                  <a:pt x="15293" y="16786"/>
                  <a:pt x="15500" y="16437"/>
                </a:cubicBezTo>
                <a:lnTo>
                  <a:pt x="15500" y="16393"/>
                </a:lnTo>
                <a:lnTo>
                  <a:pt x="15523" y="16396"/>
                </a:lnTo>
                <a:cubicBezTo>
                  <a:pt x="15898" y="15767"/>
                  <a:pt x="16225" y="15216"/>
                  <a:pt x="16675" y="14475"/>
                </a:cubicBezTo>
                <a:cubicBezTo>
                  <a:pt x="21249" y="6948"/>
                  <a:pt x="21540" y="6326"/>
                  <a:pt x="21404" y="4320"/>
                </a:cubicBezTo>
                <a:cubicBezTo>
                  <a:pt x="21281" y="2497"/>
                  <a:pt x="20718" y="1359"/>
                  <a:pt x="19470" y="403"/>
                </a:cubicBezTo>
                <a:cubicBezTo>
                  <a:pt x="19029" y="66"/>
                  <a:pt x="18936" y="65"/>
                  <a:pt x="11154" y="19"/>
                </a:cubicBezTo>
                <a:cubicBezTo>
                  <a:pt x="9115" y="7"/>
                  <a:pt x="7553" y="-4"/>
                  <a:pt x="6346" y="2"/>
                </a:cubicBezTo>
                <a:close/>
              </a:path>
            </a:pathLst>
          </a:cu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2896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a:extLst>
              <a:ext uri="{FF2B5EF4-FFF2-40B4-BE49-F238E27FC236}">
                <a16:creationId xmlns:a16="http://schemas.microsoft.com/office/drawing/2014/main" id="{8D146AE5-7651-4F6B-8A14-64F334DA1CF6}"/>
              </a:ext>
            </a:extLst>
          </p:cNvPr>
          <p:cNvPicPr>
            <a:picLocks noGrp="1" noChangeAspect="1"/>
          </p:cNvPicPr>
          <p:nvPr>
            <p:ph sz="half" idx="1"/>
          </p:nvPr>
        </p:nvPicPr>
        <p:blipFill>
          <a:blip r:embed="rId3"/>
          <a:stretch>
            <a:fillRect/>
          </a:stretch>
        </p:blipFill>
        <p:spPr>
          <a:xfrm>
            <a:off x="5772530" y="236221"/>
            <a:ext cx="6045576" cy="4005194"/>
          </a:xfrm>
          <a:prstGeom prst="rect">
            <a:avLst/>
          </a:prstGeom>
        </p:spPr>
      </p:pic>
      <p:sp>
        <p:nvSpPr>
          <p:cNvPr id="4" name="Content Placeholder 3">
            <a:extLst>
              <a:ext uri="{FF2B5EF4-FFF2-40B4-BE49-F238E27FC236}">
                <a16:creationId xmlns:a16="http://schemas.microsoft.com/office/drawing/2014/main" id="{81EDF21F-39A3-47DB-9324-D69749F20C9C}"/>
              </a:ext>
            </a:extLst>
          </p:cNvPr>
          <p:cNvSpPr>
            <a:spLocks noGrp="1"/>
          </p:cNvSpPr>
          <p:nvPr>
            <p:ph sz="half" idx="2"/>
          </p:nvPr>
        </p:nvSpPr>
        <p:spPr>
          <a:xfrm>
            <a:off x="7558563" y="5257799"/>
            <a:ext cx="3912583" cy="1356361"/>
          </a:xfrm>
        </p:spPr>
        <p:txBody>
          <a:bodyPr vert="horz" lIns="91440" tIns="45720" rIns="91440" bIns="45720" rtlCol="0">
            <a:normAutofit/>
          </a:bodyPr>
          <a:lstStyle/>
          <a:p>
            <a:pPr marL="45720" indent="0">
              <a:buNone/>
            </a:pPr>
            <a:r>
              <a:rPr lang="en-US" sz="2400" dirty="0">
                <a:solidFill>
                  <a:srgbClr val="00B050"/>
                </a:solidFill>
              </a:rPr>
              <a:t>a scientist who studies the history of life on Earth through the fossil record. </a:t>
            </a:r>
          </a:p>
        </p:txBody>
      </p:sp>
      <p:pic>
        <p:nvPicPr>
          <p:cNvPr id="10" name="Picture 9" descr="Icon&#10;&#10;Description automatically generated with low confidence">
            <a:extLst>
              <a:ext uri="{FF2B5EF4-FFF2-40B4-BE49-F238E27FC236}">
                <a16:creationId xmlns:a16="http://schemas.microsoft.com/office/drawing/2014/main" id="{405A3B49-9C9F-4C76-8842-DC9439A64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13" y="1374517"/>
            <a:ext cx="2870595" cy="2909282"/>
          </a:xfrm>
          <a:prstGeom prst="rect">
            <a:avLst/>
          </a:prstGeom>
        </p:spPr>
      </p:pic>
      <p:pic>
        <p:nvPicPr>
          <p:cNvPr id="12" name="Picture 11" descr="A picture containing text, device&#10;&#10;Description automatically generated">
            <a:extLst>
              <a:ext uri="{FF2B5EF4-FFF2-40B4-BE49-F238E27FC236}">
                <a16:creationId xmlns:a16="http://schemas.microsoft.com/office/drawing/2014/main" id="{6E4AC447-8B56-4231-B82A-645D8828C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587" y="485987"/>
            <a:ext cx="2767238" cy="2711893"/>
          </a:xfrm>
          <a:prstGeom prst="rect">
            <a:avLst/>
          </a:prstGeom>
        </p:spPr>
      </p:pic>
      <p:sp>
        <p:nvSpPr>
          <p:cNvPr id="2" name="Title 1">
            <a:extLst>
              <a:ext uri="{FF2B5EF4-FFF2-40B4-BE49-F238E27FC236}">
                <a16:creationId xmlns:a16="http://schemas.microsoft.com/office/drawing/2014/main" id="{D3C04A91-67A5-4307-8367-B3BEC3CD3892}"/>
              </a:ext>
            </a:extLst>
          </p:cNvPr>
          <p:cNvSpPr>
            <a:spLocks noGrp="1"/>
          </p:cNvSpPr>
          <p:nvPr>
            <p:ph type="title"/>
          </p:nvPr>
        </p:nvSpPr>
        <p:spPr>
          <a:xfrm>
            <a:off x="7220721" y="4149379"/>
            <a:ext cx="3912583" cy="1356360"/>
          </a:xfrm>
        </p:spPr>
        <p:txBody>
          <a:bodyPr vert="horz" lIns="91440" tIns="45720" rIns="91440" bIns="45720" rtlCol="0" anchor="ctr">
            <a:normAutofit/>
          </a:bodyPr>
          <a:lstStyle/>
          <a:p>
            <a:pPr algn="ctr"/>
            <a:r>
              <a:rPr lang="en-US" sz="3600" dirty="0">
                <a:solidFill>
                  <a:srgbClr val="00B0F0"/>
                </a:solidFill>
                <a:effectLst>
                  <a:outerShdw blurRad="38100" dist="38100" dir="2700000" algn="tl">
                    <a:srgbClr val="000000">
                      <a:alpha val="43137"/>
                    </a:srgbClr>
                  </a:outerShdw>
                </a:effectLst>
                <a:latin typeface="Modern Love Caps" panose="04070805081001020A01" pitchFamily="82" charset="0"/>
              </a:rPr>
              <a:t>Who is a Paleontologist?</a:t>
            </a:r>
          </a:p>
        </p:txBody>
      </p:sp>
      <p:pic>
        <p:nvPicPr>
          <p:cNvPr id="16" name="Picture 15">
            <a:extLst>
              <a:ext uri="{FF2B5EF4-FFF2-40B4-BE49-F238E27FC236}">
                <a16:creationId xmlns:a16="http://schemas.microsoft.com/office/drawing/2014/main" id="{33B79F35-D0CC-49A6-8214-7172E7740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1711" y="4028842"/>
            <a:ext cx="3429823" cy="2438658"/>
          </a:xfrm>
          <a:prstGeom prst="rect">
            <a:avLst/>
          </a:prstGeom>
        </p:spPr>
      </p:pic>
      <p:pic>
        <p:nvPicPr>
          <p:cNvPr id="17" name="Content Placeholder 4" descr="Diagram&#10;&#10;Description automatically generated">
            <a:extLst>
              <a:ext uri="{FF2B5EF4-FFF2-40B4-BE49-F238E27FC236}">
                <a16:creationId xmlns:a16="http://schemas.microsoft.com/office/drawing/2014/main" id="{DEEF6343-4CE6-4FB4-B46D-9376B74884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75884">
            <a:off x="339228" y="5163333"/>
            <a:ext cx="1594263" cy="1231858"/>
          </a:xfrm>
          <a:prstGeom prst="rect">
            <a:avLst/>
          </a:prstGeom>
        </p:spPr>
      </p:pic>
    </p:spTree>
    <p:extLst>
      <p:ext uri="{BB962C8B-B14F-4D97-AF65-F5344CB8AC3E}">
        <p14:creationId xmlns:p14="http://schemas.microsoft.com/office/powerpoint/2010/main" val="171514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6371-4589-468E-A7FA-C83CDB9F752C}"/>
              </a:ext>
            </a:extLst>
          </p:cNvPr>
          <p:cNvSpPr>
            <a:spLocks noGrp="1"/>
          </p:cNvSpPr>
          <p:nvPr>
            <p:ph type="title"/>
          </p:nvPr>
        </p:nvSpPr>
        <p:spPr>
          <a:xfrm>
            <a:off x="534806" y="584886"/>
            <a:ext cx="3549580" cy="1472513"/>
          </a:xfrm>
        </p:spPr>
        <p:txBody>
          <a:bodyPr/>
          <a:lstStyle/>
          <a:p>
            <a:r>
              <a:rPr lang="en-US" dirty="0">
                <a:solidFill>
                  <a:schemeClr val="accent3"/>
                </a:solidFill>
                <a:latin typeface="Modern Love Caps" panose="04070805081001020A01" pitchFamily="82" charset="0"/>
              </a:rPr>
              <a:t>What does </a:t>
            </a:r>
            <a:r>
              <a:rPr lang="en-US" dirty="0">
                <a:solidFill>
                  <a:schemeClr val="accent3"/>
                </a:solidFill>
                <a:effectLst>
                  <a:outerShdw blurRad="38100" dist="38100" dir="2700000" algn="tl">
                    <a:srgbClr val="000000">
                      <a:alpha val="43137"/>
                    </a:srgbClr>
                  </a:outerShdw>
                </a:effectLst>
                <a:latin typeface="Modern Love Caps" panose="04070805081001020A01" pitchFamily="82" charset="0"/>
              </a:rPr>
              <a:t>Extinct</a:t>
            </a:r>
            <a:r>
              <a:rPr lang="en-US" dirty="0">
                <a:solidFill>
                  <a:schemeClr val="accent3"/>
                </a:solidFill>
                <a:latin typeface="Modern Love Caps" panose="04070805081001020A01" pitchFamily="82" charset="0"/>
              </a:rPr>
              <a:t> mean?</a:t>
            </a:r>
          </a:p>
        </p:txBody>
      </p:sp>
      <p:sp>
        <p:nvSpPr>
          <p:cNvPr id="3" name="Content Placeholder 2">
            <a:extLst>
              <a:ext uri="{FF2B5EF4-FFF2-40B4-BE49-F238E27FC236}">
                <a16:creationId xmlns:a16="http://schemas.microsoft.com/office/drawing/2014/main" id="{3A9D21F1-5715-46D4-B36C-73EA968ADAAE}"/>
              </a:ext>
            </a:extLst>
          </p:cNvPr>
          <p:cNvSpPr>
            <a:spLocks noGrp="1"/>
          </p:cNvSpPr>
          <p:nvPr>
            <p:ph sz="half" idx="1"/>
          </p:nvPr>
        </p:nvSpPr>
        <p:spPr>
          <a:xfrm>
            <a:off x="370113" y="2173552"/>
            <a:ext cx="2596243" cy="1810266"/>
          </a:xfrm>
        </p:spPr>
        <p:txBody>
          <a:bodyPr/>
          <a:lstStyle/>
          <a:p>
            <a:pPr marL="45720" indent="0">
              <a:buNone/>
            </a:pPr>
            <a:r>
              <a:rPr lang="en-US" dirty="0">
                <a:solidFill>
                  <a:schemeClr val="accent2">
                    <a:lumMod val="75000"/>
                  </a:schemeClr>
                </a:solidFill>
              </a:rPr>
              <a:t>having no living members; </a:t>
            </a:r>
          </a:p>
          <a:p>
            <a:pPr marL="45720" indent="0">
              <a:buNone/>
            </a:pPr>
            <a:r>
              <a:rPr lang="en-US" dirty="0">
                <a:solidFill>
                  <a:schemeClr val="accent2">
                    <a:lumMod val="75000"/>
                  </a:schemeClr>
                </a:solidFill>
              </a:rPr>
              <a:t>no longer in existence.</a:t>
            </a:r>
          </a:p>
        </p:txBody>
      </p:sp>
      <p:pic>
        <p:nvPicPr>
          <p:cNvPr id="10" name="Content Placeholder 9" descr="No sign with solid fill">
            <a:extLst>
              <a:ext uri="{FF2B5EF4-FFF2-40B4-BE49-F238E27FC236}">
                <a16:creationId xmlns:a16="http://schemas.microsoft.com/office/drawing/2014/main" id="{7E8A8BFC-3DED-4400-9171-CFAF0D392604}"/>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8566" y="3904495"/>
            <a:ext cx="1828800" cy="1828800"/>
          </a:xfrm>
        </p:spPr>
      </p:pic>
      <p:pic>
        <p:nvPicPr>
          <p:cNvPr id="12" name="Graphic 11" descr="Brontosaurus outline">
            <a:extLst>
              <a:ext uri="{FF2B5EF4-FFF2-40B4-BE49-F238E27FC236}">
                <a16:creationId xmlns:a16="http://schemas.microsoft.com/office/drawing/2014/main" id="{BA7DBC2D-84DA-4306-9B96-573B9ACFE9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0288" y="3349677"/>
            <a:ext cx="2204358" cy="2204358"/>
          </a:xfrm>
          <a:prstGeom prst="rect">
            <a:avLst/>
          </a:prstGeom>
        </p:spPr>
      </p:pic>
      <p:pic>
        <p:nvPicPr>
          <p:cNvPr id="13" name="Content Placeholder 4" descr="Diagram&#10;&#10;Description automatically generated">
            <a:extLst>
              <a:ext uri="{FF2B5EF4-FFF2-40B4-BE49-F238E27FC236}">
                <a16:creationId xmlns:a16="http://schemas.microsoft.com/office/drawing/2014/main" id="{6F335108-FBBA-416E-B8D9-58B1346A53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75884">
            <a:off x="403929" y="5598946"/>
            <a:ext cx="990197" cy="765107"/>
          </a:xfrm>
          <a:prstGeom prst="rect">
            <a:avLst/>
          </a:prstGeom>
        </p:spPr>
      </p:pic>
      <p:pic>
        <p:nvPicPr>
          <p:cNvPr id="5" name="Picture 4">
            <a:extLst>
              <a:ext uri="{FF2B5EF4-FFF2-40B4-BE49-F238E27FC236}">
                <a16:creationId xmlns:a16="http://schemas.microsoft.com/office/drawing/2014/main" id="{97E05EB5-6881-4877-9C88-AE4422F1AEA9}"/>
              </a:ext>
            </a:extLst>
          </p:cNvPr>
          <p:cNvPicPr>
            <a:picLocks noChangeAspect="1"/>
          </p:cNvPicPr>
          <p:nvPr/>
        </p:nvPicPr>
        <p:blipFill>
          <a:blip r:embed="rId8"/>
          <a:stretch>
            <a:fillRect/>
          </a:stretch>
        </p:blipFill>
        <p:spPr>
          <a:xfrm>
            <a:off x="8175390" y="388928"/>
            <a:ext cx="3522358" cy="2990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DB6EEE3-9F3B-470A-A855-A13CD520E0DB}"/>
              </a:ext>
            </a:extLst>
          </p:cNvPr>
          <p:cNvPicPr>
            <a:picLocks noChangeAspect="1"/>
          </p:cNvPicPr>
          <p:nvPr/>
        </p:nvPicPr>
        <p:blipFill>
          <a:blip r:embed="rId9"/>
          <a:stretch>
            <a:fillRect/>
          </a:stretch>
        </p:blipFill>
        <p:spPr>
          <a:xfrm>
            <a:off x="4540139" y="3496301"/>
            <a:ext cx="3527768" cy="2990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77CC21F-042F-4B77-BF3D-C753F34C3821}"/>
              </a:ext>
            </a:extLst>
          </p:cNvPr>
          <p:cNvPicPr>
            <a:picLocks noChangeAspect="1"/>
          </p:cNvPicPr>
          <p:nvPr/>
        </p:nvPicPr>
        <p:blipFill>
          <a:blip r:embed="rId10"/>
          <a:stretch>
            <a:fillRect/>
          </a:stretch>
        </p:blipFill>
        <p:spPr>
          <a:xfrm>
            <a:off x="4540139" y="388928"/>
            <a:ext cx="3549580" cy="2990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F8728EA-FCB6-4158-B170-4C7B2F94C53F}"/>
              </a:ext>
            </a:extLst>
          </p:cNvPr>
          <p:cNvPicPr>
            <a:picLocks noChangeAspect="1"/>
          </p:cNvPicPr>
          <p:nvPr/>
        </p:nvPicPr>
        <p:blipFill>
          <a:blip r:embed="rId11"/>
          <a:stretch>
            <a:fillRect/>
          </a:stretch>
        </p:blipFill>
        <p:spPr>
          <a:xfrm>
            <a:off x="8209639" y="3496301"/>
            <a:ext cx="3514274" cy="2990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80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07A51E35-3D3D-4BFE-A62A-21B95747E514}"/>
              </a:ext>
            </a:extLst>
          </p:cNvPr>
          <p:cNvPicPr>
            <a:picLocks noChangeAspect="1"/>
          </p:cNvPicPr>
          <p:nvPr/>
        </p:nvPicPr>
        <p:blipFill rotWithShape="1">
          <a:blip r:embed="rId3">
            <a:duotone>
              <a:schemeClr val="accent1">
                <a:shade val="45000"/>
                <a:satMod val="135000"/>
              </a:schemeClr>
              <a:prstClr val="white"/>
            </a:duotone>
            <a:alphaModFix amt="60000"/>
          </a:blip>
          <a:srcRect b="15730"/>
          <a:stretch/>
        </p:blipFill>
        <p:spPr>
          <a:xfrm>
            <a:off x="20" y="-1"/>
            <a:ext cx="12191980" cy="6858001"/>
          </a:xfrm>
          <a:prstGeom prst="rect">
            <a:avLst/>
          </a:prstGeom>
        </p:spPr>
      </p:pic>
      <p:cxnSp>
        <p:nvCxnSpPr>
          <p:cNvPr id="20" name="Straight Connector 19">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3CBE06FA-C64E-496F-AD6C-B2EC54723A07}"/>
              </a:ext>
            </a:extLst>
          </p:cNvPr>
          <p:cNvSpPr>
            <a:spLocks noGrp="1"/>
          </p:cNvSpPr>
          <p:nvPr>
            <p:ph type="title"/>
          </p:nvPr>
        </p:nvSpPr>
        <p:spPr>
          <a:xfrm>
            <a:off x="1109980" y="882376"/>
            <a:ext cx="9966960" cy="2926080"/>
          </a:xfrm>
        </p:spPr>
        <p:txBody>
          <a:bodyPr vert="horz" lIns="91440" tIns="45720" rIns="91440" bIns="45720" rtlCol="0" anchor="b">
            <a:normAutofit/>
          </a:bodyPr>
          <a:lstStyle/>
          <a:p>
            <a:r>
              <a:rPr lang="en-US" b="1" dirty="0">
                <a:solidFill>
                  <a:srgbClr val="FFFFFF"/>
                </a:solidFill>
                <a:effectLst>
                  <a:outerShdw blurRad="38100" dist="38100" dir="2700000" algn="tl">
                    <a:srgbClr val="000000">
                      <a:alpha val="43137"/>
                    </a:srgbClr>
                  </a:outerShdw>
                </a:effectLst>
                <a:latin typeface="Modern Love Caps" panose="04070805081001020A01" pitchFamily="82" charset="0"/>
              </a:rPr>
              <a:t>Name that Scary Animal</a:t>
            </a:r>
          </a:p>
        </p:txBody>
      </p:sp>
      <p:sp>
        <p:nvSpPr>
          <p:cNvPr id="6" name="Text Placeholder 5">
            <a:extLst>
              <a:ext uri="{FF2B5EF4-FFF2-40B4-BE49-F238E27FC236}">
                <a16:creationId xmlns:a16="http://schemas.microsoft.com/office/drawing/2014/main" id="{D65E00D8-55BB-4719-89FE-76A326E0C154}"/>
              </a:ext>
            </a:extLst>
          </p:cNvPr>
          <p:cNvSpPr>
            <a:spLocks noGrp="1"/>
          </p:cNvSpPr>
          <p:nvPr>
            <p:ph type="body" idx="1"/>
          </p:nvPr>
        </p:nvSpPr>
        <p:spPr>
          <a:xfrm>
            <a:off x="1709530" y="3869634"/>
            <a:ext cx="8767860" cy="1388165"/>
          </a:xfrm>
        </p:spPr>
        <p:txBody>
          <a:bodyPr vert="horz" lIns="91440" tIns="45720" rIns="91440" bIns="45720" rtlCol="0">
            <a:normAutofit/>
          </a:bodyPr>
          <a:lstStyle/>
          <a:p>
            <a:endParaRPr lang="en-US" dirty="0">
              <a:solidFill>
                <a:srgbClr val="FFFFFF"/>
              </a:solidFill>
            </a:endParaRPr>
          </a:p>
        </p:txBody>
      </p:sp>
    </p:spTree>
    <p:extLst>
      <p:ext uri="{BB962C8B-B14F-4D97-AF65-F5344CB8AC3E}">
        <p14:creationId xmlns:p14="http://schemas.microsoft.com/office/powerpoint/2010/main" val="2464404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FEED-F9DA-4C8D-B909-021CA9215F8F}"/>
              </a:ext>
            </a:extLst>
          </p:cNvPr>
          <p:cNvSpPr>
            <a:spLocks noGrp="1"/>
          </p:cNvSpPr>
          <p:nvPr>
            <p:ph type="title"/>
          </p:nvPr>
        </p:nvSpPr>
        <p:spPr>
          <a:xfrm>
            <a:off x="2928550" y="609600"/>
            <a:ext cx="8089969" cy="1356360"/>
          </a:xfrm>
        </p:spPr>
        <p:txBody>
          <a:bodyPr/>
          <a:lstStyle/>
          <a:p>
            <a:r>
              <a:rPr lang="en-US" dirty="0">
                <a:solidFill>
                  <a:srgbClr val="92D050"/>
                </a:solidFill>
                <a:effectLst>
                  <a:outerShdw blurRad="38100" dist="38100" dir="2700000" algn="tl">
                    <a:srgbClr val="000000">
                      <a:alpha val="43137"/>
                    </a:srgbClr>
                  </a:outerShdw>
                </a:effectLst>
                <a:latin typeface="Modern Love Caps" panose="04070805081001020A01" pitchFamily="82" charset="0"/>
              </a:rPr>
              <a:t>Scary animals today</a:t>
            </a:r>
          </a:p>
        </p:txBody>
      </p:sp>
      <p:pic>
        <p:nvPicPr>
          <p:cNvPr id="6" name="Content Placeholder 5" descr="A picture containing diagram&#10;&#10;Description automatically generated">
            <a:extLst>
              <a:ext uri="{FF2B5EF4-FFF2-40B4-BE49-F238E27FC236}">
                <a16:creationId xmlns:a16="http://schemas.microsoft.com/office/drawing/2014/main" id="{8DBE7BD6-E261-4217-9E91-5A5AA0CB6E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3357" y="5077393"/>
            <a:ext cx="1843216" cy="1400473"/>
          </a:xfrm>
        </p:spPr>
      </p:pic>
      <p:pic>
        <p:nvPicPr>
          <p:cNvPr id="2050" name="Picture 2" descr="Crocodile Silhouette SVG Cut file by Creative Fabrica Crafts · Creative  Fabrica">
            <a:extLst>
              <a:ext uri="{FF2B5EF4-FFF2-40B4-BE49-F238E27FC236}">
                <a16:creationId xmlns:a16="http://schemas.microsoft.com/office/drawing/2014/main" id="{1354984D-9B52-4DA8-9654-348B81391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605598" y="1934550"/>
            <a:ext cx="552450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5F0E699-5645-487B-87A2-7985332280B6}"/>
              </a:ext>
            </a:extLst>
          </p:cNvPr>
          <p:cNvPicPr>
            <a:picLocks noChangeAspect="1"/>
          </p:cNvPicPr>
          <p:nvPr/>
        </p:nvPicPr>
        <p:blipFill>
          <a:blip r:embed="rId5"/>
          <a:stretch>
            <a:fillRect/>
          </a:stretch>
        </p:blipFill>
        <p:spPr>
          <a:xfrm>
            <a:off x="3707359" y="1965960"/>
            <a:ext cx="5320978" cy="3613831"/>
          </a:xfrm>
          <a:prstGeom prst="rect">
            <a:avLst/>
          </a:prstGeom>
        </p:spPr>
      </p:pic>
    </p:spTree>
    <p:extLst>
      <p:ext uri="{BB962C8B-B14F-4D97-AF65-F5344CB8AC3E}">
        <p14:creationId xmlns:p14="http://schemas.microsoft.com/office/powerpoint/2010/main" val="54700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FEED-F9DA-4C8D-B909-021CA9215F8F}"/>
              </a:ext>
            </a:extLst>
          </p:cNvPr>
          <p:cNvSpPr>
            <a:spLocks noGrp="1"/>
          </p:cNvSpPr>
          <p:nvPr>
            <p:ph type="title"/>
          </p:nvPr>
        </p:nvSpPr>
        <p:spPr>
          <a:xfrm>
            <a:off x="1158240" y="609600"/>
            <a:ext cx="9875520" cy="1356360"/>
          </a:xfrm>
        </p:spPr>
        <p:txBody>
          <a:bodyPr/>
          <a:lstStyle/>
          <a:p>
            <a:r>
              <a:rPr lang="en-US" dirty="0">
                <a:solidFill>
                  <a:srgbClr val="00B0F0"/>
                </a:solidFill>
                <a:effectLst>
                  <a:outerShdw blurRad="38100" dist="38100" dir="2700000" algn="tl">
                    <a:srgbClr val="000000">
                      <a:alpha val="43137"/>
                    </a:srgbClr>
                  </a:outerShdw>
                </a:effectLst>
                <a:latin typeface="Modern Love Caps" panose="04070805081001020A01" pitchFamily="82" charset="0"/>
              </a:rPr>
              <a:t>Scary animals today</a:t>
            </a:r>
          </a:p>
        </p:txBody>
      </p:sp>
      <p:pic>
        <p:nvPicPr>
          <p:cNvPr id="6" name="Content Placeholder 5" descr="A picture containing diagram&#10;&#10;Description automatically generated">
            <a:extLst>
              <a:ext uri="{FF2B5EF4-FFF2-40B4-BE49-F238E27FC236}">
                <a16:creationId xmlns:a16="http://schemas.microsoft.com/office/drawing/2014/main" id="{8DBE7BD6-E261-4217-9E91-5A5AA0CB6E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3357" y="5077393"/>
            <a:ext cx="1843216" cy="1400473"/>
          </a:xfrm>
        </p:spPr>
      </p:pic>
      <p:pic>
        <p:nvPicPr>
          <p:cNvPr id="3" name="Picture 2">
            <a:extLst>
              <a:ext uri="{FF2B5EF4-FFF2-40B4-BE49-F238E27FC236}">
                <a16:creationId xmlns:a16="http://schemas.microsoft.com/office/drawing/2014/main" id="{6C7F7993-66F3-4018-B1CE-2C9994B6262F}"/>
              </a:ext>
            </a:extLst>
          </p:cNvPr>
          <p:cNvPicPr>
            <a:picLocks noChangeAspect="1"/>
          </p:cNvPicPr>
          <p:nvPr/>
        </p:nvPicPr>
        <p:blipFill>
          <a:blip r:embed="rId4"/>
          <a:stretch>
            <a:fillRect/>
          </a:stretch>
        </p:blipFill>
        <p:spPr>
          <a:xfrm>
            <a:off x="3350078" y="1781855"/>
            <a:ext cx="6300107" cy="4203692"/>
          </a:xfrm>
          <a:prstGeom prst="rect">
            <a:avLst/>
          </a:prstGeom>
        </p:spPr>
      </p:pic>
      <p:pic>
        <p:nvPicPr>
          <p:cNvPr id="4" name="Picture 3">
            <a:extLst>
              <a:ext uri="{FF2B5EF4-FFF2-40B4-BE49-F238E27FC236}">
                <a16:creationId xmlns:a16="http://schemas.microsoft.com/office/drawing/2014/main" id="{7166A500-28B3-4F9D-A771-79CB8EDBCDBA}"/>
              </a:ext>
            </a:extLst>
          </p:cNvPr>
          <p:cNvPicPr>
            <a:picLocks noChangeAspect="1"/>
          </p:cNvPicPr>
          <p:nvPr/>
        </p:nvPicPr>
        <p:blipFill>
          <a:blip r:embed="rId5"/>
          <a:stretch>
            <a:fillRect/>
          </a:stretch>
        </p:blipFill>
        <p:spPr>
          <a:xfrm>
            <a:off x="3674473" y="1965960"/>
            <a:ext cx="6667500" cy="3752850"/>
          </a:xfrm>
          <a:prstGeom prst="rect">
            <a:avLst/>
          </a:prstGeom>
        </p:spPr>
      </p:pic>
    </p:spTree>
    <p:extLst>
      <p:ext uri="{BB962C8B-B14F-4D97-AF65-F5344CB8AC3E}">
        <p14:creationId xmlns:p14="http://schemas.microsoft.com/office/powerpoint/2010/main" val="14457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FEED-F9DA-4C8D-B909-021CA9215F8F}"/>
              </a:ext>
            </a:extLst>
          </p:cNvPr>
          <p:cNvSpPr>
            <a:spLocks noGrp="1"/>
          </p:cNvSpPr>
          <p:nvPr>
            <p:ph type="title"/>
          </p:nvPr>
        </p:nvSpPr>
        <p:spPr>
          <a:xfrm>
            <a:off x="1158240" y="609600"/>
            <a:ext cx="9875520" cy="1356360"/>
          </a:xfrm>
        </p:spPr>
        <p:txBody>
          <a:bodyPr/>
          <a:lstStyle/>
          <a:p>
            <a:r>
              <a:rPr lang="en-US" dirty="0">
                <a:solidFill>
                  <a:srgbClr val="7030A0"/>
                </a:solidFill>
                <a:effectLst>
                  <a:outerShdw blurRad="38100" dist="38100" dir="2700000" algn="tl">
                    <a:srgbClr val="000000">
                      <a:alpha val="43137"/>
                    </a:srgbClr>
                  </a:outerShdw>
                </a:effectLst>
                <a:latin typeface="Modern Love Caps" panose="04070805081001020A01" pitchFamily="82" charset="0"/>
              </a:rPr>
              <a:t>Scary animals today</a:t>
            </a:r>
          </a:p>
        </p:txBody>
      </p:sp>
      <p:pic>
        <p:nvPicPr>
          <p:cNvPr id="6" name="Content Placeholder 5" descr="A picture containing diagram&#10;&#10;Description automatically generated">
            <a:extLst>
              <a:ext uri="{FF2B5EF4-FFF2-40B4-BE49-F238E27FC236}">
                <a16:creationId xmlns:a16="http://schemas.microsoft.com/office/drawing/2014/main" id="{8DBE7BD6-E261-4217-9E91-5A5AA0CB6E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3357" y="5077393"/>
            <a:ext cx="1843216" cy="1400473"/>
          </a:xfrm>
        </p:spPr>
      </p:pic>
      <p:pic>
        <p:nvPicPr>
          <p:cNvPr id="7" name="Picture 6">
            <a:extLst>
              <a:ext uri="{FF2B5EF4-FFF2-40B4-BE49-F238E27FC236}">
                <a16:creationId xmlns:a16="http://schemas.microsoft.com/office/drawing/2014/main" id="{FF964B71-0D8F-4381-BA9C-3562AA4F4245}"/>
              </a:ext>
            </a:extLst>
          </p:cNvPr>
          <p:cNvPicPr>
            <a:picLocks noChangeAspect="1"/>
          </p:cNvPicPr>
          <p:nvPr/>
        </p:nvPicPr>
        <p:blipFill>
          <a:blip r:embed="rId4"/>
          <a:stretch>
            <a:fillRect/>
          </a:stretch>
        </p:blipFill>
        <p:spPr>
          <a:xfrm>
            <a:off x="3471885" y="2730273"/>
            <a:ext cx="5248230" cy="1841727"/>
          </a:xfrm>
          <a:prstGeom prst="rect">
            <a:avLst/>
          </a:prstGeom>
        </p:spPr>
      </p:pic>
      <p:pic>
        <p:nvPicPr>
          <p:cNvPr id="5" name="Picture 4">
            <a:extLst>
              <a:ext uri="{FF2B5EF4-FFF2-40B4-BE49-F238E27FC236}">
                <a16:creationId xmlns:a16="http://schemas.microsoft.com/office/drawing/2014/main" id="{7F709587-99F2-4CEC-9693-2E5EEF24CB99}"/>
              </a:ext>
            </a:extLst>
          </p:cNvPr>
          <p:cNvPicPr>
            <a:picLocks noChangeAspect="1"/>
          </p:cNvPicPr>
          <p:nvPr/>
        </p:nvPicPr>
        <p:blipFill>
          <a:blip r:embed="rId5"/>
          <a:stretch>
            <a:fillRect/>
          </a:stretch>
        </p:blipFill>
        <p:spPr>
          <a:xfrm>
            <a:off x="3105990" y="1779815"/>
            <a:ext cx="5614125" cy="4210594"/>
          </a:xfrm>
          <a:prstGeom prst="rect">
            <a:avLst/>
          </a:prstGeom>
        </p:spPr>
      </p:pic>
    </p:spTree>
    <p:extLst>
      <p:ext uri="{BB962C8B-B14F-4D97-AF65-F5344CB8AC3E}">
        <p14:creationId xmlns:p14="http://schemas.microsoft.com/office/powerpoint/2010/main" val="342501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FEED-F9DA-4C8D-B909-021CA9215F8F}"/>
              </a:ext>
            </a:extLst>
          </p:cNvPr>
          <p:cNvSpPr>
            <a:spLocks noGrp="1"/>
          </p:cNvSpPr>
          <p:nvPr>
            <p:ph type="title"/>
          </p:nvPr>
        </p:nvSpPr>
        <p:spPr>
          <a:xfrm>
            <a:off x="1158240" y="609600"/>
            <a:ext cx="9875520" cy="1356360"/>
          </a:xfrm>
        </p:spPr>
        <p:txBody>
          <a:bodyPr/>
          <a:lstStyle/>
          <a:p>
            <a:r>
              <a:rPr lang="en-US" dirty="0">
                <a:solidFill>
                  <a:srgbClr val="00B050"/>
                </a:solidFill>
                <a:effectLst>
                  <a:outerShdw blurRad="38100" dist="38100" dir="2700000" algn="tl">
                    <a:srgbClr val="000000">
                      <a:alpha val="43137"/>
                    </a:srgbClr>
                  </a:outerShdw>
                </a:effectLst>
                <a:latin typeface="Modern Love Caps" panose="04070805081001020A01" pitchFamily="82" charset="0"/>
              </a:rPr>
              <a:t>Scary animals today</a:t>
            </a:r>
          </a:p>
        </p:txBody>
      </p:sp>
      <p:pic>
        <p:nvPicPr>
          <p:cNvPr id="6" name="Content Placeholder 5" descr="A picture containing diagram&#10;&#10;Description automatically generated">
            <a:extLst>
              <a:ext uri="{FF2B5EF4-FFF2-40B4-BE49-F238E27FC236}">
                <a16:creationId xmlns:a16="http://schemas.microsoft.com/office/drawing/2014/main" id="{8DBE7BD6-E261-4217-9E91-5A5AA0CB6E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3357" y="5077393"/>
            <a:ext cx="1843216" cy="1400473"/>
          </a:xfrm>
        </p:spPr>
      </p:pic>
      <p:pic>
        <p:nvPicPr>
          <p:cNvPr id="5122" name="Picture 2" descr="Wolf Howling Silhouette - ClipArt Best | Wolf silhouette, Silhouette art,  Animal silhouette">
            <a:extLst>
              <a:ext uri="{FF2B5EF4-FFF2-40B4-BE49-F238E27FC236}">
                <a16:creationId xmlns:a16="http://schemas.microsoft.com/office/drawing/2014/main" id="{1480B613-552D-4343-B454-CD16DE415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411" y="2366682"/>
            <a:ext cx="2391107" cy="37562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C2BE74-74E4-496E-87F0-56F6094DAE8C}"/>
              </a:ext>
            </a:extLst>
          </p:cNvPr>
          <p:cNvPicPr>
            <a:picLocks noChangeAspect="1"/>
          </p:cNvPicPr>
          <p:nvPr/>
        </p:nvPicPr>
        <p:blipFill rotWithShape="1">
          <a:blip r:embed="rId5"/>
          <a:srcRect t="18988"/>
          <a:stretch/>
        </p:blipFill>
        <p:spPr>
          <a:xfrm>
            <a:off x="3675081" y="1476102"/>
            <a:ext cx="4841838" cy="5101491"/>
          </a:xfrm>
          <a:prstGeom prst="rect">
            <a:avLst/>
          </a:prstGeom>
        </p:spPr>
      </p:pic>
    </p:spTree>
    <p:extLst>
      <p:ext uri="{BB962C8B-B14F-4D97-AF65-F5344CB8AC3E}">
        <p14:creationId xmlns:p14="http://schemas.microsoft.com/office/powerpoint/2010/main" val="41143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FEED-F9DA-4C8D-B909-021CA9215F8F}"/>
              </a:ext>
            </a:extLst>
          </p:cNvPr>
          <p:cNvSpPr>
            <a:spLocks noGrp="1"/>
          </p:cNvSpPr>
          <p:nvPr>
            <p:ph type="title"/>
          </p:nvPr>
        </p:nvSpPr>
        <p:spPr>
          <a:xfrm>
            <a:off x="1158240" y="609600"/>
            <a:ext cx="9875520" cy="1356360"/>
          </a:xfrm>
        </p:spPr>
        <p:txBody>
          <a:bodyPr/>
          <a:lstStyle/>
          <a:p>
            <a:r>
              <a:rPr lang="en-US" dirty="0">
                <a:solidFill>
                  <a:srgbClr val="FA008F"/>
                </a:solidFill>
                <a:effectLst>
                  <a:outerShdw blurRad="38100" dist="38100" dir="2700000" algn="tl">
                    <a:srgbClr val="000000">
                      <a:alpha val="43137"/>
                    </a:srgbClr>
                  </a:outerShdw>
                </a:effectLst>
                <a:latin typeface="Modern Love Caps" panose="04070805081001020A01" pitchFamily="82" charset="0"/>
              </a:rPr>
              <a:t>Scary animals today</a:t>
            </a:r>
          </a:p>
        </p:txBody>
      </p:sp>
      <p:pic>
        <p:nvPicPr>
          <p:cNvPr id="6" name="Content Placeholder 5" descr="A picture containing diagram&#10;&#10;Description automatically generated">
            <a:extLst>
              <a:ext uri="{FF2B5EF4-FFF2-40B4-BE49-F238E27FC236}">
                <a16:creationId xmlns:a16="http://schemas.microsoft.com/office/drawing/2014/main" id="{8DBE7BD6-E261-4217-9E91-5A5AA0CB6E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3357" y="5077393"/>
            <a:ext cx="1843216" cy="1400473"/>
          </a:xfrm>
        </p:spPr>
      </p:pic>
      <p:pic>
        <p:nvPicPr>
          <p:cNvPr id="4" name="Picture 3">
            <a:extLst>
              <a:ext uri="{FF2B5EF4-FFF2-40B4-BE49-F238E27FC236}">
                <a16:creationId xmlns:a16="http://schemas.microsoft.com/office/drawing/2014/main" id="{DEC84629-42E2-4316-92B9-6064360CEE9A}"/>
              </a:ext>
            </a:extLst>
          </p:cNvPr>
          <p:cNvPicPr>
            <a:picLocks noChangeAspect="1"/>
          </p:cNvPicPr>
          <p:nvPr/>
        </p:nvPicPr>
        <p:blipFill rotWithShape="1">
          <a:blip r:embed="rId4"/>
          <a:srcRect b="18199"/>
          <a:stretch/>
        </p:blipFill>
        <p:spPr>
          <a:xfrm>
            <a:off x="3324785" y="2241176"/>
            <a:ext cx="5477875" cy="3536453"/>
          </a:xfrm>
          <a:prstGeom prst="rect">
            <a:avLst/>
          </a:prstGeom>
        </p:spPr>
      </p:pic>
      <p:pic>
        <p:nvPicPr>
          <p:cNvPr id="7" name="Picture 6">
            <a:extLst>
              <a:ext uri="{FF2B5EF4-FFF2-40B4-BE49-F238E27FC236}">
                <a16:creationId xmlns:a16="http://schemas.microsoft.com/office/drawing/2014/main" id="{2E561594-A7BC-4811-8671-675AA6185BED}"/>
              </a:ext>
            </a:extLst>
          </p:cNvPr>
          <p:cNvPicPr>
            <a:picLocks noChangeAspect="1"/>
          </p:cNvPicPr>
          <p:nvPr/>
        </p:nvPicPr>
        <p:blipFill rotWithShape="1">
          <a:blip r:embed="rId5"/>
          <a:srcRect l="16486" t="6765" r="15346"/>
          <a:stretch/>
        </p:blipFill>
        <p:spPr>
          <a:xfrm rot="21298291">
            <a:off x="3513515" y="2037448"/>
            <a:ext cx="4995834" cy="3999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1E0EFDB-3CE7-4C6B-A100-5290A631F7D4}"/>
              </a:ext>
            </a:extLst>
          </p:cNvPr>
          <p:cNvPicPr>
            <a:picLocks noChangeAspect="1"/>
          </p:cNvPicPr>
          <p:nvPr/>
        </p:nvPicPr>
        <p:blipFill>
          <a:blip r:embed="rId6"/>
          <a:stretch>
            <a:fillRect/>
          </a:stretch>
        </p:blipFill>
        <p:spPr>
          <a:xfrm>
            <a:off x="2639545" y="1637490"/>
            <a:ext cx="6912909" cy="4610910"/>
          </a:xfrm>
          <a:prstGeom prst="rect">
            <a:avLst/>
          </a:prstGeom>
        </p:spPr>
      </p:pic>
    </p:spTree>
    <p:extLst>
      <p:ext uri="{BB962C8B-B14F-4D97-AF65-F5344CB8AC3E}">
        <p14:creationId xmlns:p14="http://schemas.microsoft.com/office/powerpoint/2010/main" val="19240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FEED-F9DA-4C8D-B909-021CA9215F8F}"/>
              </a:ext>
            </a:extLst>
          </p:cNvPr>
          <p:cNvSpPr>
            <a:spLocks noGrp="1"/>
          </p:cNvSpPr>
          <p:nvPr>
            <p:ph type="title"/>
          </p:nvPr>
        </p:nvSpPr>
        <p:spPr>
          <a:xfrm>
            <a:off x="1158240" y="609600"/>
            <a:ext cx="9875520" cy="1356360"/>
          </a:xfrm>
        </p:spPr>
        <p:txBody>
          <a:bodyPr/>
          <a:lstStyle/>
          <a:p>
            <a:r>
              <a:rPr lang="en-US" dirty="0">
                <a:solidFill>
                  <a:schemeClr val="accent3"/>
                </a:solidFill>
                <a:effectLst>
                  <a:outerShdw blurRad="38100" dist="38100" dir="2700000" algn="tl">
                    <a:srgbClr val="000000">
                      <a:alpha val="43137"/>
                    </a:srgbClr>
                  </a:outerShdw>
                </a:effectLst>
                <a:latin typeface="Modern Love Caps" panose="04070805081001020A01" pitchFamily="82" charset="0"/>
              </a:rPr>
              <a:t>Scary animals today</a:t>
            </a:r>
          </a:p>
        </p:txBody>
      </p:sp>
      <p:pic>
        <p:nvPicPr>
          <p:cNvPr id="6" name="Content Placeholder 5" descr="A picture containing diagram&#10;&#10;Description automatically generated">
            <a:extLst>
              <a:ext uri="{FF2B5EF4-FFF2-40B4-BE49-F238E27FC236}">
                <a16:creationId xmlns:a16="http://schemas.microsoft.com/office/drawing/2014/main" id="{8DBE7BD6-E261-4217-9E91-5A5AA0CB6E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3357" y="5077393"/>
            <a:ext cx="1843216" cy="1400473"/>
          </a:xfrm>
        </p:spPr>
      </p:pic>
      <p:pic>
        <p:nvPicPr>
          <p:cNvPr id="4" name="Picture 3">
            <a:extLst>
              <a:ext uri="{FF2B5EF4-FFF2-40B4-BE49-F238E27FC236}">
                <a16:creationId xmlns:a16="http://schemas.microsoft.com/office/drawing/2014/main" id="{5E8073B7-82AB-4265-A019-E4669B232FCD}"/>
              </a:ext>
            </a:extLst>
          </p:cNvPr>
          <p:cNvPicPr>
            <a:picLocks noChangeAspect="1"/>
          </p:cNvPicPr>
          <p:nvPr/>
        </p:nvPicPr>
        <p:blipFill>
          <a:blip r:embed="rId4"/>
          <a:stretch>
            <a:fillRect/>
          </a:stretch>
        </p:blipFill>
        <p:spPr>
          <a:xfrm rot="1367361">
            <a:off x="4596390" y="2054134"/>
            <a:ext cx="2999218" cy="3998957"/>
          </a:xfrm>
          <a:prstGeom prst="rect">
            <a:avLst/>
          </a:prstGeom>
        </p:spPr>
      </p:pic>
      <p:pic>
        <p:nvPicPr>
          <p:cNvPr id="3" name="Picture 2">
            <a:extLst>
              <a:ext uri="{FF2B5EF4-FFF2-40B4-BE49-F238E27FC236}">
                <a16:creationId xmlns:a16="http://schemas.microsoft.com/office/drawing/2014/main" id="{3FE31FFC-011D-4591-A921-679EEF1F66FC}"/>
              </a:ext>
            </a:extLst>
          </p:cNvPr>
          <p:cNvPicPr>
            <a:picLocks noChangeAspect="1"/>
          </p:cNvPicPr>
          <p:nvPr/>
        </p:nvPicPr>
        <p:blipFill>
          <a:blip r:embed="rId5"/>
          <a:stretch>
            <a:fillRect/>
          </a:stretch>
        </p:blipFill>
        <p:spPr>
          <a:xfrm>
            <a:off x="3254240" y="1537750"/>
            <a:ext cx="5912120" cy="4360188"/>
          </a:xfrm>
          <a:prstGeom prst="rect">
            <a:avLst/>
          </a:prstGeom>
        </p:spPr>
      </p:pic>
    </p:spTree>
    <p:extLst>
      <p:ext uri="{BB962C8B-B14F-4D97-AF65-F5344CB8AC3E}">
        <p14:creationId xmlns:p14="http://schemas.microsoft.com/office/powerpoint/2010/main" val="238374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C20809-D684-45AB-BCB8-C3135B5EECF3}"/>
              </a:ext>
            </a:extLst>
          </p:cNvPr>
          <p:cNvSpPr>
            <a:spLocks noGrp="1"/>
          </p:cNvSpPr>
          <p:nvPr>
            <p:ph type="title"/>
          </p:nvPr>
        </p:nvSpPr>
        <p:spPr>
          <a:xfrm>
            <a:off x="1109980" y="5378822"/>
            <a:ext cx="9966960" cy="1163054"/>
          </a:xfrm>
        </p:spPr>
        <p:txBody>
          <a:bodyPr vert="horz" lIns="91440" tIns="45720" rIns="91440" bIns="45720" rtlCol="0" anchor="b">
            <a:normAutofit/>
          </a:bodyPr>
          <a:lstStyle/>
          <a:p>
            <a:r>
              <a:rPr lang="en-US" sz="6100" b="1" dirty="0">
                <a:solidFill>
                  <a:srgbClr val="FFFFFF"/>
                </a:solidFill>
                <a:latin typeface="Modern Love Caps" panose="04070805081001020A01" pitchFamily="82" charset="0"/>
              </a:rPr>
              <a:t>Evidence of Dinosaurs</a:t>
            </a:r>
          </a:p>
        </p:txBody>
      </p:sp>
      <p:pic>
        <p:nvPicPr>
          <p:cNvPr id="4" name="Picture 3">
            <a:extLst>
              <a:ext uri="{FF2B5EF4-FFF2-40B4-BE49-F238E27FC236}">
                <a16:creationId xmlns:a16="http://schemas.microsoft.com/office/drawing/2014/main" id="{391A1082-BE13-48BC-94A1-03B1602961E6}"/>
              </a:ext>
            </a:extLst>
          </p:cNvPr>
          <p:cNvPicPr>
            <a:picLocks noChangeAspect="1"/>
          </p:cNvPicPr>
          <p:nvPr/>
        </p:nvPicPr>
        <p:blipFill rotWithShape="1">
          <a:blip r:embed="rId3"/>
          <a:srcRect l="108" t="3774" r="-172" b="11756"/>
          <a:stretch/>
        </p:blipFill>
        <p:spPr>
          <a:xfrm>
            <a:off x="243840" y="256539"/>
            <a:ext cx="11711940" cy="5042379"/>
          </a:xfrm>
          <a:prstGeom prst="rect">
            <a:avLst/>
          </a:prstGeom>
        </p:spPr>
      </p:pic>
    </p:spTree>
    <p:extLst>
      <p:ext uri="{BB962C8B-B14F-4D97-AF65-F5344CB8AC3E}">
        <p14:creationId xmlns:p14="http://schemas.microsoft.com/office/powerpoint/2010/main" val="3384706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487A7A-15F8-4EF6-BA1F-30C51E6EC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6EFDBF8-A3DC-4DA8-9F33-E9107E70E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5332A3D-96DF-4962-8D36-3CA071EED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909" y="4572001"/>
            <a:ext cx="11719791" cy="2052826"/>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53A5B0-F339-40DE-9A46-CF813418BD4D}"/>
              </a:ext>
            </a:extLst>
          </p:cNvPr>
          <p:cNvSpPr>
            <a:spLocks noGrp="1"/>
          </p:cNvSpPr>
          <p:nvPr>
            <p:ph type="title"/>
          </p:nvPr>
        </p:nvSpPr>
        <p:spPr>
          <a:xfrm>
            <a:off x="1143000" y="4824984"/>
            <a:ext cx="9875520" cy="1356360"/>
          </a:xfrm>
        </p:spPr>
        <p:txBody>
          <a:bodyPr>
            <a:normAutofit/>
          </a:bodyPr>
          <a:lstStyle/>
          <a:p>
            <a:pPr algn="ctr"/>
            <a:r>
              <a:rPr lang="en-US" sz="5400">
                <a:solidFill>
                  <a:srgbClr val="FFFFFF"/>
                </a:solidFill>
                <a:latin typeface="Modern Love Caps" panose="04070805081001020A01" pitchFamily="82" charset="0"/>
              </a:rPr>
              <a:t>Award Requirements</a:t>
            </a:r>
          </a:p>
        </p:txBody>
      </p:sp>
      <p:graphicFrame>
        <p:nvGraphicFramePr>
          <p:cNvPr id="5" name="Content Placeholder 2">
            <a:extLst>
              <a:ext uri="{FF2B5EF4-FFF2-40B4-BE49-F238E27FC236}">
                <a16:creationId xmlns:a16="http://schemas.microsoft.com/office/drawing/2014/main" id="{41ACDBEF-E76A-456A-B468-2C60F1B63CFB}"/>
              </a:ext>
            </a:extLst>
          </p:cNvPr>
          <p:cNvGraphicFramePr>
            <a:graphicFrameLocks noGrp="1"/>
          </p:cNvGraphicFramePr>
          <p:nvPr>
            <p:ph idx="1"/>
            <p:extLst>
              <p:ext uri="{D42A27DB-BD31-4B8C-83A1-F6EECF244321}">
                <p14:modId xmlns:p14="http://schemas.microsoft.com/office/powerpoint/2010/main" val="3793029373"/>
              </p:ext>
            </p:extLst>
          </p:nvPr>
        </p:nvGraphicFramePr>
        <p:xfrm>
          <a:off x="709613" y="642938"/>
          <a:ext cx="10828337" cy="3538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wearing a costume&#10;&#10;Description automatically generated with low confidence">
            <a:extLst>
              <a:ext uri="{FF2B5EF4-FFF2-40B4-BE49-F238E27FC236}">
                <a16:creationId xmlns:a16="http://schemas.microsoft.com/office/drawing/2014/main" id="{C18A942D-A1D6-46D9-8B63-99B5670D66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820" y="2207962"/>
            <a:ext cx="2932430" cy="4650039"/>
          </a:xfrm>
          <a:prstGeom prst="rect">
            <a:avLst/>
          </a:prstGeom>
        </p:spPr>
      </p:pic>
    </p:spTree>
    <p:extLst>
      <p:ext uri="{BB962C8B-B14F-4D97-AF65-F5344CB8AC3E}">
        <p14:creationId xmlns:p14="http://schemas.microsoft.com/office/powerpoint/2010/main" val="1784149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1ABA-D477-49F3-9774-A4A94A782221}"/>
              </a:ext>
            </a:extLst>
          </p:cNvPr>
          <p:cNvSpPr>
            <a:spLocks noGrp="1"/>
          </p:cNvSpPr>
          <p:nvPr>
            <p:ph type="title"/>
          </p:nvPr>
        </p:nvSpPr>
        <p:spPr/>
        <p:txBody>
          <a:bodyPr/>
          <a:lstStyle/>
          <a:p>
            <a:r>
              <a:rPr lang="en-US" dirty="0">
                <a:solidFill>
                  <a:srgbClr val="7030A0"/>
                </a:solidFill>
                <a:effectLst>
                  <a:outerShdw blurRad="38100" dist="38100" dir="2700000" algn="tl">
                    <a:srgbClr val="000000">
                      <a:alpha val="43137"/>
                    </a:srgbClr>
                  </a:outerShdw>
                </a:effectLst>
                <a:latin typeface="Modern Love Caps" panose="04070805081001020A01" pitchFamily="82" charset="0"/>
              </a:rPr>
              <a:t>Footprints (ichnite)</a:t>
            </a:r>
          </a:p>
        </p:txBody>
      </p:sp>
      <p:pic>
        <p:nvPicPr>
          <p:cNvPr id="6" name="Content Placeholder 5" descr="Timeline&#10;&#10;Description automatically generated">
            <a:extLst>
              <a:ext uri="{FF2B5EF4-FFF2-40B4-BE49-F238E27FC236}">
                <a16:creationId xmlns:a16="http://schemas.microsoft.com/office/drawing/2014/main" id="{07F45EE2-72C8-4A66-978F-F5BFDCD2FF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423064" y="4698851"/>
            <a:ext cx="2363307" cy="1808629"/>
          </a:xfrm>
        </p:spPr>
      </p:pic>
      <p:pic>
        <p:nvPicPr>
          <p:cNvPr id="4" name="Picture 3">
            <a:extLst>
              <a:ext uri="{FF2B5EF4-FFF2-40B4-BE49-F238E27FC236}">
                <a16:creationId xmlns:a16="http://schemas.microsoft.com/office/drawing/2014/main" id="{1855F9C9-E4A0-49E3-8872-DFF425F528B1}"/>
              </a:ext>
            </a:extLst>
          </p:cNvPr>
          <p:cNvPicPr>
            <a:picLocks noChangeAspect="1"/>
          </p:cNvPicPr>
          <p:nvPr/>
        </p:nvPicPr>
        <p:blipFill>
          <a:blip r:embed="rId4"/>
          <a:stretch>
            <a:fillRect/>
          </a:stretch>
        </p:blipFill>
        <p:spPr>
          <a:xfrm>
            <a:off x="473849" y="1520160"/>
            <a:ext cx="7322628" cy="4892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8303DCA-B1A3-498D-91EA-5342E9696DFD}"/>
              </a:ext>
            </a:extLst>
          </p:cNvPr>
          <p:cNvPicPr>
            <a:picLocks noChangeAspect="1"/>
          </p:cNvPicPr>
          <p:nvPr/>
        </p:nvPicPr>
        <p:blipFill>
          <a:blip r:embed="rId5"/>
          <a:stretch>
            <a:fillRect/>
          </a:stretch>
        </p:blipFill>
        <p:spPr>
          <a:xfrm>
            <a:off x="861639" y="1541317"/>
            <a:ext cx="6494510" cy="4870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0DC2A44-C7E9-4886-9B56-8FB0295ECDBC}"/>
              </a:ext>
            </a:extLst>
          </p:cNvPr>
          <p:cNvPicPr>
            <a:picLocks noChangeAspect="1"/>
          </p:cNvPicPr>
          <p:nvPr/>
        </p:nvPicPr>
        <p:blipFill>
          <a:blip r:embed="rId6"/>
          <a:stretch>
            <a:fillRect/>
          </a:stretch>
        </p:blipFill>
        <p:spPr>
          <a:xfrm>
            <a:off x="1442262" y="1541317"/>
            <a:ext cx="7307803" cy="4875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36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07F45EE2-72C8-4A66-978F-F5BFDCD2FF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9362" y="4684246"/>
            <a:ext cx="2363307" cy="1808629"/>
          </a:xfrm>
        </p:spPr>
      </p:pic>
      <p:pic>
        <p:nvPicPr>
          <p:cNvPr id="8" name="Picture 7">
            <a:extLst>
              <a:ext uri="{FF2B5EF4-FFF2-40B4-BE49-F238E27FC236}">
                <a16:creationId xmlns:a16="http://schemas.microsoft.com/office/drawing/2014/main" id="{C6CFB200-E902-4B81-80AA-AC7BF18AD1CC}"/>
              </a:ext>
            </a:extLst>
          </p:cNvPr>
          <p:cNvPicPr>
            <a:picLocks noChangeAspect="1"/>
          </p:cNvPicPr>
          <p:nvPr/>
        </p:nvPicPr>
        <p:blipFill>
          <a:blip r:embed="rId4"/>
          <a:stretch>
            <a:fillRect/>
          </a:stretch>
        </p:blipFill>
        <p:spPr>
          <a:xfrm>
            <a:off x="2939543" y="1888298"/>
            <a:ext cx="8201742" cy="4613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id="{58F2CA91-59F9-4AD8-8CAE-410C0E19B84A}"/>
              </a:ext>
            </a:extLst>
          </p:cNvPr>
          <p:cNvSpPr>
            <a:spLocks noGrp="1"/>
          </p:cNvSpPr>
          <p:nvPr>
            <p:ph type="title"/>
          </p:nvPr>
        </p:nvSpPr>
        <p:spPr>
          <a:xfrm>
            <a:off x="433929" y="531938"/>
            <a:ext cx="9875520" cy="1356360"/>
          </a:xfrm>
        </p:spPr>
        <p:txBody>
          <a:bodyPr/>
          <a:lstStyle/>
          <a:p>
            <a:r>
              <a:rPr lang="en-US" dirty="0">
                <a:solidFill>
                  <a:srgbClr val="FFC000"/>
                </a:solidFill>
                <a:effectLst>
                  <a:outerShdw blurRad="38100" dist="38100" dir="2700000" algn="tl">
                    <a:srgbClr val="000000">
                      <a:alpha val="43137"/>
                    </a:srgbClr>
                  </a:outerShdw>
                </a:effectLst>
                <a:latin typeface="Modern Love Caps" panose="04070805081001020A01" pitchFamily="82" charset="0"/>
              </a:rPr>
              <a:t>Bone &amp; Teeth</a:t>
            </a:r>
          </a:p>
        </p:txBody>
      </p:sp>
      <p:pic>
        <p:nvPicPr>
          <p:cNvPr id="7" name="Picture 6">
            <a:extLst>
              <a:ext uri="{FF2B5EF4-FFF2-40B4-BE49-F238E27FC236}">
                <a16:creationId xmlns:a16="http://schemas.microsoft.com/office/drawing/2014/main" id="{BF343124-443A-4304-8346-907CA675DBCC}"/>
              </a:ext>
            </a:extLst>
          </p:cNvPr>
          <p:cNvPicPr>
            <a:picLocks noChangeAspect="1"/>
          </p:cNvPicPr>
          <p:nvPr/>
        </p:nvPicPr>
        <p:blipFill>
          <a:blip r:embed="rId5"/>
          <a:stretch>
            <a:fillRect/>
          </a:stretch>
        </p:blipFill>
        <p:spPr>
          <a:xfrm>
            <a:off x="4125127" y="1103371"/>
            <a:ext cx="7193032" cy="5398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CDF1FC4-FEBD-4376-BCEE-E8DB9B5DAD3A}"/>
              </a:ext>
            </a:extLst>
          </p:cNvPr>
          <p:cNvPicPr>
            <a:picLocks noChangeAspect="1"/>
          </p:cNvPicPr>
          <p:nvPr/>
        </p:nvPicPr>
        <p:blipFill>
          <a:blip r:embed="rId6"/>
          <a:stretch>
            <a:fillRect/>
          </a:stretch>
        </p:blipFill>
        <p:spPr>
          <a:xfrm>
            <a:off x="4768527" y="1538856"/>
            <a:ext cx="6538069" cy="4527436"/>
          </a:xfrm>
          <a:prstGeom prst="rect">
            <a:avLst/>
          </a:prstGeom>
        </p:spPr>
      </p:pic>
    </p:spTree>
    <p:extLst>
      <p:ext uri="{BB962C8B-B14F-4D97-AF65-F5344CB8AC3E}">
        <p14:creationId xmlns:p14="http://schemas.microsoft.com/office/powerpoint/2010/main" val="136970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1ABA-D477-49F3-9774-A4A94A782221}"/>
              </a:ext>
            </a:extLst>
          </p:cNvPr>
          <p:cNvSpPr>
            <a:spLocks noGrp="1"/>
          </p:cNvSpPr>
          <p:nvPr>
            <p:ph type="title"/>
          </p:nvPr>
        </p:nvSpPr>
        <p:spPr>
          <a:xfrm>
            <a:off x="567145" y="492034"/>
            <a:ext cx="9875520" cy="1356360"/>
          </a:xfrm>
        </p:spPr>
        <p:txBody>
          <a:bodyPr>
            <a:normAutofit/>
          </a:bodyPr>
          <a:lstStyle/>
          <a:p>
            <a:r>
              <a:rPr lang="en-US" sz="4800" dirty="0">
                <a:solidFill>
                  <a:srgbClr val="92D050"/>
                </a:solidFill>
                <a:effectLst>
                  <a:outerShdw blurRad="38100" dist="38100" dir="2700000" algn="tl">
                    <a:srgbClr val="000000">
                      <a:alpha val="43137"/>
                    </a:srgbClr>
                  </a:outerShdw>
                </a:effectLst>
                <a:latin typeface="Modern Love Caps" panose="04070805081001020A01" pitchFamily="82" charset="0"/>
              </a:rPr>
              <a:t>Coprolite</a:t>
            </a:r>
          </a:p>
        </p:txBody>
      </p:sp>
      <p:pic>
        <p:nvPicPr>
          <p:cNvPr id="6" name="Content Placeholder 5" descr="Timeline&#10;&#10;Description automatically generated">
            <a:extLst>
              <a:ext uri="{FF2B5EF4-FFF2-40B4-BE49-F238E27FC236}">
                <a16:creationId xmlns:a16="http://schemas.microsoft.com/office/drawing/2014/main" id="{07F45EE2-72C8-4A66-978F-F5BFDCD2FF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9362" y="4684246"/>
            <a:ext cx="2363307" cy="1808629"/>
          </a:xfrm>
        </p:spPr>
      </p:pic>
      <p:pic>
        <p:nvPicPr>
          <p:cNvPr id="4" name="Picture 3">
            <a:extLst>
              <a:ext uri="{FF2B5EF4-FFF2-40B4-BE49-F238E27FC236}">
                <a16:creationId xmlns:a16="http://schemas.microsoft.com/office/drawing/2014/main" id="{661C5A5E-76DF-41E1-B21E-7F7FBE160ACC}"/>
              </a:ext>
            </a:extLst>
          </p:cNvPr>
          <p:cNvPicPr>
            <a:picLocks noChangeAspect="1"/>
          </p:cNvPicPr>
          <p:nvPr/>
        </p:nvPicPr>
        <p:blipFill>
          <a:blip r:embed="rId4"/>
          <a:stretch>
            <a:fillRect/>
          </a:stretch>
        </p:blipFill>
        <p:spPr>
          <a:xfrm>
            <a:off x="2874565" y="1567874"/>
            <a:ext cx="8750290" cy="4925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18CBB3D-60AD-4C31-98E2-70806A2C3745}"/>
              </a:ext>
            </a:extLst>
          </p:cNvPr>
          <p:cNvPicPr>
            <a:picLocks noChangeAspect="1"/>
          </p:cNvPicPr>
          <p:nvPr/>
        </p:nvPicPr>
        <p:blipFill>
          <a:blip r:embed="rId5"/>
          <a:stretch>
            <a:fillRect/>
          </a:stretch>
        </p:blipFill>
        <p:spPr>
          <a:xfrm>
            <a:off x="3030083" y="1563938"/>
            <a:ext cx="8762555" cy="4928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213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1ABA-D477-49F3-9774-A4A94A782221}"/>
              </a:ext>
            </a:extLst>
          </p:cNvPr>
          <p:cNvSpPr>
            <a:spLocks noGrp="1"/>
          </p:cNvSpPr>
          <p:nvPr>
            <p:ph type="title"/>
          </p:nvPr>
        </p:nvSpPr>
        <p:spPr>
          <a:xfrm>
            <a:off x="620486" y="457200"/>
            <a:ext cx="9875520" cy="1356360"/>
          </a:xfrm>
        </p:spPr>
        <p:txBody>
          <a:bodyPr/>
          <a:lstStyle/>
          <a:p>
            <a:r>
              <a:rPr lang="en-US" dirty="0">
                <a:solidFill>
                  <a:srgbClr val="C00000"/>
                </a:solidFill>
                <a:effectLst>
                  <a:outerShdw blurRad="38100" dist="38100" dir="2700000" algn="tl">
                    <a:srgbClr val="000000">
                      <a:alpha val="43137"/>
                    </a:srgbClr>
                  </a:outerShdw>
                </a:effectLst>
                <a:latin typeface="Modern Love Caps" panose="04070805081001020A01" pitchFamily="82" charset="0"/>
              </a:rPr>
              <a:t>Fossilized Skin Impressions</a:t>
            </a:r>
          </a:p>
        </p:txBody>
      </p:sp>
      <p:pic>
        <p:nvPicPr>
          <p:cNvPr id="6" name="Content Placeholder 5" descr="Timeline&#10;&#10;Description automatically generated">
            <a:extLst>
              <a:ext uri="{FF2B5EF4-FFF2-40B4-BE49-F238E27FC236}">
                <a16:creationId xmlns:a16="http://schemas.microsoft.com/office/drawing/2014/main" id="{07F45EE2-72C8-4A66-978F-F5BFDCD2FF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9362" y="4684246"/>
            <a:ext cx="2363307" cy="1808629"/>
          </a:xfrm>
        </p:spPr>
      </p:pic>
      <p:pic>
        <p:nvPicPr>
          <p:cNvPr id="4" name="Picture 3">
            <a:extLst>
              <a:ext uri="{FF2B5EF4-FFF2-40B4-BE49-F238E27FC236}">
                <a16:creationId xmlns:a16="http://schemas.microsoft.com/office/drawing/2014/main" id="{95C6E466-822F-49F7-B099-F7DEEF46AF31}"/>
              </a:ext>
            </a:extLst>
          </p:cNvPr>
          <p:cNvPicPr>
            <a:picLocks noChangeAspect="1"/>
          </p:cNvPicPr>
          <p:nvPr/>
        </p:nvPicPr>
        <p:blipFill>
          <a:blip r:embed="rId4"/>
          <a:stretch>
            <a:fillRect/>
          </a:stretch>
        </p:blipFill>
        <p:spPr>
          <a:xfrm>
            <a:off x="3124677" y="1515098"/>
            <a:ext cx="8685693" cy="4885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6AEA88F-FA06-432D-98AF-B599CB433F1D}"/>
              </a:ext>
            </a:extLst>
          </p:cNvPr>
          <p:cNvPicPr>
            <a:picLocks noChangeAspect="1"/>
          </p:cNvPicPr>
          <p:nvPr/>
        </p:nvPicPr>
        <p:blipFill>
          <a:blip r:embed="rId5"/>
          <a:stretch>
            <a:fillRect/>
          </a:stretch>
        </p:blipFill>
        <p:spPr>
          <a:xfrm>
            <a:off x="3882328" y="1515098"/>
            <a:ext cx="7270860" cy="4847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4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CA41C-6C6A-4B04-BBAC-5E9D58A49728}"/>
              </a:ext>
            </a:extLst>
          </p:cNvPr>
          <p:cNvPicPr>
            <a:picLocks noChangeAspect="1"/>
          </p:cNvPicPr>
          <p:nvPr/>
        </p:nvPicPr>
        <p:blipFill>
          <a:blip r:embed="rId3"/>
          <a:stretch>
            <a:fillRect/>
          </a:stretch>
        </p:blipFill>
        <p:spPr>
          <a:xfrm>
            <a:off x="4903863" y="2374709"/>
            <a:ext cx="6886561" cy="3873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2E772AF-B952-4742-A666-73C0B4E4BA1E}"/>
              </a:ext>
            </a:extLst>
          </p:cNvPr>
          <p:cNvSpPr>
            <a:spLocks noGrp="1"/>
          </p:cNvSpPr>
          <p:nvPr>
            <p:ph type="title"/>
          </p:nvPr>
        </p:nvSpPr>
        <p:spPr>
          <a:xfrm>
            <a:off x="538184" y="418877"/>
            <a:ext cx="7481047" cy="2312894"/>
          </a:xfrm>
        </p:spPr>
        <p:txBody>
          <a:bodyPr/>
          <a:lstStyle/>
          <a:p>
            <a:r>
              <a:rPr lang="en-US" dirty="0">
                <a:latin typeface="Modern Love Caps" panose="04070805081001020A01" pitchFamily="82" charset="0"/>
              </a:rPr>
              <a:t>Why are so many creatures found buried and preserved in the fossil record? </a:t>
            </a:r>
          </a:p>
        </p:txBody>
      </p:sp>
      <p:pic>
        <p:nvPicPr>
          <p:cNvPr id="6" name="Content Placeholder 5" descr="Diagram&#10;&#10;Description automatically generated">
            <a:extLst>
              <a:ext uri="{FF2B5EF4-FFF2-40B4-BE49-F238E27FC236}">
                <a16:creationId xmlns:a16="http://schemas.microsoft.com/office/drawing/2014/main" id="{69208CB0-7B86-464A-94FB-C06ACD580E2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21334103">
            <a:off x="462390" y="5065651"/>
            <a:ext cx="1920894" cy="1460340"/>
          </a:xfrm>
        </p:spPr>
      </p:pic>
      <p:sp>
        <p:nvSpPr>
          <p:cNvPr id="7" name="Content Placeholder 6">
            <a:extLst>
              <a:ext uri="{FF2B5EF4-FFF2-40B4-BE49-F238E27FC236}">
                <a16:creationId xmlns:a16="http://schemas.microsoft.com/office/drawing/2014/main" id="{2DE34FB3-BC85-46BC-B3C9-5DDE726DD5E2}"/>
              </a:ext>
            </a:extLst>
          </p:cNvPr>
          <p:cNvSpPr>
            <a:spLocks noGrp="1"/>
          </p:cNvSpPr>
          <p:nvPr>
            <p:ph sz="half" idx="1"/>
          </p:nvPr>
        </p:nvSpPr>
        <p:spPr>
          <a:xfrm>
            <a:off x="1480846" y="2733074"/>
            <a:ext cx="3278875" cy="3706049"/>
          </a:xfrm>
        </p:spPr>
        <p:txBody>
          <a:bodyPr/>
          <a:lstStyle/>
          <a:p>
            <a:pPr marL="45720" indent="0">
              <a:buNone/>
            </a:pPr>
            <a:r>
              <a:rPr lang="en-US" dirty="0"/>
              <a:t>The flood killed creatures all over the planet. Some animals may have died from drowning while others may have been buried in the mud layers and became fossils.</a:t>
            </a:r>
          </a:p>
          <a:p>
            <a:pPr marL="45720" indent="0">
              <a:buNone/>
            </a:pPr>
            <a:endParaRPr lang="en-US" dirty="0"/>
          </a:p>
          <a:p>
            <a:pPr marL="45720" indent="0">
              <a:buNone/>
            </a:pPr>
            <a:r>
              <a:rPr lang="en-US" dirty="0"/>
              <a:t>	Genesis 7:20-23</a:t>
            </a:r>
          </a:p>
        </p:txBody>
      </p:sp>
    </p:spTree>
    <p:extLst>
      <p:ext uri="{BB962C8B-B14F-4D97-AF65-F5344CB8AC3E}">
        <p14:creationId xmlns:p14="http://schemas.microsoft.com/office/powerpoint/2010/main" val="13512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B5FB3712-D55F-4F7B-AE8A-0BD62738575D}"/>
              </a:ext>
            </a:extLst>
          </p:cNvPr>
          <p:cNvPicPr>
            <a:picLocks noChangeAspect="1"/>
          </p:cNvPicPr>
          <p:nvPr/>
        </p:nvPicPr>
        <p:blipFill rotWithShape="1">
          <a:blip r:embed="rId3">
            <a:duotone>
              <a:schemeClr val="accent1">
                <a:shade val="45000"/>
                <a:satMod val="135000"/>
              </a:schemeClr>
              <a:prstClr val="white"/>
            </a:duotone>
            <a:alphaModFix amt="60000"/>
          </a:blip>
          <a:srcRect t="1090" b="14955"/>
          <a:stretch/>
        </p:blipFill>
        <p:spPr>
          <a:xfrm>
            <a:off x="20" y="-1"/>
            <a:ext cx="12191980" cy="6858001"/>
          </a:xfrm>
          <a:prstGeom prst="rect">
            <a:avLst/>
          </a:prstGeom>
        </p:spPr>
      </p:pic>
      <p:cxnSp>
        <p:nvCxnSpPr>
          <p:cNvPr id="20" name="Straight Connector 19">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4C5CF854-FFF7-4529-A4C3-FAB709760B23}"/>
              </a:ext>
            </a:extLst>
          </p:cNvPr>
          <p:cNvSpPr>
            <a:spLocks noGrp="1"/>
          </p:cNvSpPr>
          <p:nvPr>
            <p:ph type="title"/>
          </p:nvPr>
        </p:nvSpPr>
        <p:spPr>
          <a:xfrm>
            <a:off x="1109980" y="882376"/>
            <a:ext cx="9966960" cy="2926080"/>
          </a:xfrm>
        </p:spPr>
        <p:txBody>
          <a:bodyPr vert="horz" lIns="91440" tIns="45720" rIns="91440" bIns="45720" rtlCol="0" anchor="b">
            <a:normAutofit/>
          </a:bodyPr>
          <a:lstStyle/>
          <a:p>
            <a:r>
              <a:rPr lang="en-US" b="1" dirty="0">
                <a:solidFill>
                  <a:srgbClr val="FFFFFF"/>
                </a:solidFill>
                <a:effectLst>
                  <a:outerShdw blurRad="38100" dist="38100" dir="2700000" algn="tl">
                    <a:srgbClr val="000000">
                      <a:alpha val="43137"/>
                    </a:srgbClr>
                  </a:outerShdw>
                </a:effectLst>
                <a:latin typeface="Modern Love Caps" panose="04070805081001020A01" pitchFamily="82" charset="0"/>
              </a:rPr>
              <a:t>5 Dinosaurs</a:t>
            </a:r>
          </a:p>
        </p:txBody>
      </p:sp>
      <p:sp>
        <p:nvSpPr>
          <p:cNvPr id="6" name="Text Placeholder 5">
            <a:extLst>
              <a:ext uri="{FF2B5EF4-FFF2-40B4-BE49-F238E27FC236}">
                <a16:creationId xmlns:a16="http://schemas.microsoft.com/office/drawing/2014/main" id="{96BE4847-4F90-4E41-9D31-61DA664A8775}"/>
              </a:ext>
            </a:extLst>
          </p:cNvPr>
          <p:cNvSpPr>
            <a:spLocks noGrp="1"/>
          </p:cNvSpPr>
          <p:nvPr>
            <p:ph type="body" idx="1"/>
          </p:nvPr>
        </p:nvSpPr>
        <p:spPr>
          <a:xfrm>
            <a:off x="1709530" y="3869634"/>
            <a:ext cx="8767860" cy="1388165"/>
          </a:xfrm>
        </p:spPr>
        <p:txBody>
          <a:bodyPr vert="horz" lIns="91440" tIns="45720" rIns="91440" bIns="45720" rtlCol="0">
            <a:normAutofit/>
          </a:bodyPr>
          <a:lstStyle/>
          <a:p>
            <a:endParaRPr lang="en-US">
              <a:solidFill>
                <a:srgbClr val="FFFFFF"/>
              </a:solidFill>
            </a:endParaRPr>
          </a:p>
        </p:txBody>
      </p:sp>
    </p:spTree>
    <p:extLst>
      <p:ext uri="{BB962C8B-B14F-4D97-AF65-F5344CB8AC3E}">
        <p14:creationId xmlns:p14="http://schemas.microsoft.com/office/powerpoint/2010/main" val="2705573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Prehistoric Sportsman: How to Hunt a T-Rex">
            <a:extLst>
              <a:ext uri="{FF2B5EF4-FFF2-40B4-BE49-F238E27FC236}">
                <a16:creationId xmlns:a16="http://schemas.microsoft.com/office/drawing/2014/main" id="{368CD531-478C-40E6-9FDA-DDEBC1DC7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909" y="1950176"/>
            <a:ext cx="8321040" cy="49078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C3391C-8657-4DFF-AF86-BBB55377C05D}"/>
              </a:ext>
            </a:extLst>
          </p:cNvPr>
          <p:cNvSpPr>
            <a:spLocks noGrp="1"/>
          </p:cNvSpPr>
          <p:nvPr>
            <p:ph type="title"/>
          </p:nvPr>
        </p:nvSpPr>
        <p:spPr>
          <a:xfrm>
            <a:off x="485660" y="732416"/>
            <a:ext cx="5484066" cy="1356360"/>
          </a:xfrm>
        </p:spPr>
        <p:txBody>
          <a:bodyPr>
            <a:noAutofit/>
          </a:bodyPr>
          <a:lstStyle/>
          <a:p>
            <a:r>
              <a:rPr lang="en-US" sz="5400" dirty="0">
                <a:effectLst>
                  <a:outerShdw blurRad="38100" dist="38100" dir="2700000" algn="tl">
                    <a:srgbClr val="000000">
                      <a:alpha val="43137"/>
                    </a:srgbClr>
                  </a:outerShdw>
                </a:effectLst>
                <a:latin typeface="Modern Love Caps" panose="04070805081001020A01" pitchFamily="82" charset="0"/>
              </a:rPr>
              <a:t>Tyrannosaurus Rex</a:t>
            </a:r>
          </a:p>
        </p:txBody>
      </p:sp>
      <p:pic>
        <p:nvPicPr>
          <p:cNvPr id="6" name="Content Placeholder 5" descr="A picture containing diagram&#10;&#10;Description automatically generated">
            <a:extLst>
              <a:ext uri="{FF2B5EF4-FFF2-40B4-BE49-F238E27FC236}">
                <a16:creationId xmlns:a16="http://schemas.microsoft.com/office/drawing/2014/main" id="{BD9C42EE-2606-4637-9595-96215C29DD5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85660" y="4935557"/>
            <a:ext cx="1921330" cy="1448181"/>
          </a:xfrm>
        </p:spPr>
      </p:pic>
      <p:pic>
        <p:nvPicPr>
          <p:cNvPr id="7" name="Graphic 6" descr="Tyrannosaurus Rex outline">
            <a:extLst>
              <a:ext uri="{FF2B5EF4-FFF2-40B4-BE49-F238E27FC236}">
                <a16:creationId xmlns:a16="http://schemas.microsoft.com/office/drawing/2014/main" id="{217CE669-1769-4F23-BA02-E83D068E35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1862" y="1110150"/>
            <a:ext cx="2680447" cy="2680447"/>
          </a:xfrm>
          <a:prstGeom prst="rect">
            <a:avLst/>
          </a:prstGeom>
        </p:spPr>
      </p:pic>
      <p:pic>
        <p:nvPicPr>
          <p:cNvPr id="9" name="Graphic 8" descr="Chicken leg with solid fill">
            <a:extLst>
              <a:ext uri="{FF2B5EF4-FFF2-40B4-BE49-F238E27FC236}">
                <a16:creationId xmlns:a16="http://schemas.microsoft.com/office/drawing/2014/main" id="{90FCDCBF-35A6-401D-8EC4-2B49BDED56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7239" y="5269456"/>
            <a:ext cx="914400" cy="914400"/>
          </a:xfrm>
          <a:prstGeom prst="rect">
            <a:avLst/>
          </a:prstGeom>
        </p:spPr>
      </p:pic>
      <p:pic>
        <p:nvPicPr>
          <p:cNvPr id="10" name="Graphic 9" descr="Dinosaur Head Skeleton with solid fill">
            <a:extLst>
              <a:ext uri="{FF2B5EF4-FFF2-40B4-BE49-F238E27FC236}">
                <a16:creationId xmlns:a16="http://schemas.microsoft.com/office/drawing/2014/main" id="{986FB3F8-1D2C-45F8-ADFB-972F53AC7C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04862" y="5195811"/>
            <a:ext cx="914400" cy="914400"/>
          </a:xfrm>
          <a:prstGeom prst="rect">
            <a:avLst/>
          </a:prstGeom>
        </p:spPr>
      </p:pic>
      <p:sp>
        <p:nvSpPr>
          <p:cNvPr id="11" name="Title 1">
            <a:extLst>
              <a:ext uri="{FF2B5EF4-FFF2-40B4-BE49-F238E27FC236}">
                <a16:creationId xmlns:a16="http://schemas.microsoft.com/office/drawing/2014/main" id="{03B845A6-F612-4C4F-AB48-D2D949DC47F3}"/>
              </a:ext>
            </a:extLst>
          </p:cNvPr>
          <p:cNvSpPr txBox="1">
            <a:spLocks/>
          </p:cNvSpPr>
          <p:nvPr/>
        </p:nvSpPr>
        <p:spPr>
          <a:xfrm>
            <a:off x="7385154" y="6047748"/>
            <a:ext cx="1262743" cy="51162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chemeClr val="accent3"/>
                </a:solidFill>
              </a:rPr>
              <a:t>1902</a:t>
            </a:r>
          </a:p>
        </p:txBody>
      </p:sp>
      <p:pic>
        <p:nvPicPr>
          <p:cNvPr id="13" name="Graphic 12" descr="Gauge with solid fill">
            <a:extLst>
              <a:ext uri="{FF2B5EF4-FFF2-40B4-BE49-F238E27FC236}">
                <a16:creationId xmlns:a16="http://schemas.microsoft.com/office/drawing/2014/main" id="{18FF6B12-38B9-4131-A665-355C4B3B71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69960" y="5133348"/>
            <a:ext cx="914400" cy="914400"/>
          </a:xfrm>
          <a:prstGeom prst="rect">
            <a:avLst/>
          </a:prstGeom>
        </p:spPr>
      </p:pic>
      <p:pic>
        <p:nvPicPr>
          <p:cNvPr id="15" name="Graphic 14" descr="Scale with solid fill">
            <a:extLst>
              <a:ext uri="{FF2B5EF4-FFF2-40B4-BE49-F238E27FC236}">
                <a16:creationId xmlns:a16="http://schemas.microsoft.com/office/drawing/2014/main" id="{E2FC5585-C9B8-48F2-9A1C-605563572A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04376" y="5269456"/>
            <a:ext cx="914400" cy="914400"/>
          </a:xfrm>
          <a:prstGeom prst="rect">
            <a:avLst/>
          </a:prstGeom>
        </p:spPr>
      </p:pic>
      <p:sp>
        <p:nvSpPr>
          <p:cNvPr id="17" name="Title 1">
            <a:extLst>
              <a:ext uri="{FF2B5EF4-FFF2-40B4-BE49-F238E27FC236}">
                <a16:creationId xmlns:a16="http://schemas.microsoft.com/office/drawing/2014/main" id="{757EC8DF-FCC4-43AF-A157-1D63EF6062D1}"/>
              </a:ext>
            </a:extLst>
          </p:cNvPr>
          <p:cNvSpPr txBox="1">
            <a:spLocks/>
          </p:cNvSpPr>
          <p:nvPr/>
        </p:nvSpPr>
        <p:spPr>
          <a:xfrm>
            <a:off x="8633898" y="6047748"/>
            <a:ext cx="1262743" cy="51162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00B0F0"/>
                </a:solidFill>
              </a:rPr>
              <a:t>27</a:t>
            </a:r>
            <a:r>
              <a:rPr lang="en-US" sz="2800" dirty="0">
                <a:solidFill>
                  <a:srgbClr val="00B0F0"/>
                </a:solidFill>
              </a:rPr>
              <a:t>km/h</a:t>
            </a:r>
            <a:endParaRPr lang="en-US" dirty="0">
              <a:solidFill>
                <a:srgbClr val="00B0F0"/>
              </a:solidFill>
            </a:endParaRPr>
          </a:p>
        </p:txBody>
      </p:sp>
      <p:sp>
        <p:nvSpPr>
          <p:cNvPr id="18" name="Title 1">
            <a:extLst>
              <a:ext uri="{FF2B5EF4-FFF2-40B4-BE49-F238E27FC236}">
                <a16:creationId xmlns:a16="http://schemas.microsoft.com/office/drawing/2014/main" id="{FF71129A-31C4-4A91-95FC-30D88CB41D70}"/>
              </a:ext>
            </a:extLst>
          </p:cNvPr>
          <p:cNvSpPr txBox="1">
            <a:spLocks/>
          </p:cNvSpPr>
          <p:nvPr/>
        </p:nvSpPr>
        <p:spPr>
          <a:xfrm>
            <a:off x="9896641" y="6047748"/>
            <a:ext cx="1949616" cy="511629"/>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FA008F"/>
                </a:solidFill>
              </a:rPr>
              <a:t> about 8,000 kg</a:t>
            </a:r>
          </a:p>
        </p:txBody>
      </p:sp>
    </p:spTree>
    <p:extLst>
      <p:ext uri="{BB962C8B-B14F-4D97-AF65-F5344CB8AC3E}">
        <p14:creationId xmlns:p14="http://schemas.microsoft.com/office/powerpoint/2010/main" val="32151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391C-8657-4DFF-AF86-BBB55377C05D}"/>
              </a:ext>
            </a:extLst>
          </p:cNvPr>
          <p:cNvSpPr>
            <a:spLocks noGrp="1"/>
          </p:cNvSpPr>
          <p:nvPr>
            <p:ph type="title"/>
          </p:nvPr>
        </p:nvSpPr>
        <p:spPr>
          <a:xfrm>
            <a:off x="7037323" y="1894804"/>
            <a:ext cx="3860074" cy="1356360"/>
          </a:xfrm>
        </p:spPr>
        <p:txBody>
          <a:bodyPr>
            <a:normAutofit/>
          </a:bodyPr>
          <a:lstStyle/>
          <a:p>
            <a:r>
              <a:rPr lang="en-US" sz="5400" dirty="0">
                <a:latin typeface="Modern Love Caps" panose="04070805081001020A01" pitchFamily="82" charset="0"/>
              </a:rPr>
              <a:t>Pterodactyl </a:t>
            </a:r>
          </a:p>
        </p:txBody>
      </p:sp>
      <p:pic>
        <p:nvPicPr>
          <p:cNvPr id="6" name="Content Placeholder 5" descr="A picture containing diagram&#10;&#10;Description automatically generated">
            <a:extLst>
              <a:ext uri="{FF2B5EF4-FFF2-40B4-BE49-F238E27FC236}">
                <a16:creationId xmlns:a16="http://schemas.microsoft.com/office/drawing/2014/main" id="{BD9C42EE-2606-4637-9595-96215C29DD5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85660" y="4935557"/>
            <a:ext cx="1921330" cy="1448181"/>
          </a:xfrm>
        </p:spPr>
      </p:pic>
      <p:pic>
        <p:nvPicPr>
          <p:cNvPr id="3" name="Picture 2">
            <a:extLst>
              <a:ext uri="{FF2B5EF4-FFF2-40B4-BE49-F238E27FC236}">
                <a16:creationId xmlns:a16="http://schemas.microsoft.com/office/drawing/2014/main" id="{793163D0-2849-4E3C-961D-EB28D8202E76}"/>
              </a:ext>
            </a:extLst>
          </p:cNvPr>
          <p:cNvPicPr>
            <a:picLocks noChangeAspect="1"/>
          </p:cNvPicPr>
          <p:nvPr/>
        </p:nvPicPr>
        <p:blipFill>
          <a:blip r:embed="rId4"/>
          <a:stretch>
            <a:fillRect/>
          </a:stretch>
        </p:blipFill>
        <p:spPr>
          <a:xfrm>
            <a:off x="93405" y="117828"/>
            <a:ext cx="8267985" cy="5871977"/>
          </a:xfrm>
          <a:prstGeom prst="rect">
            <a:avLst/>
          </a:prstGeom>
        </p:spPr>
      </p:pic>
      <p:pic>
        <p:nvPicPr>
          <p:cNvPr id="7" name="Graphic 6" descr="Pterodactyl outline">
            <a:extLst>
              <a:ext uri="{FF2B5EF4-FFF2-40B4-BE49-F238E27FC236}">
                <a16:creationId xmlns:a16="http://schemas.microsoft.com/office/drawing/2014/main" id="{828DD7A7-2FAC-4FD6-8FE8-50466879C3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7760" y="2388707"/>
            <a:ext cx="2614796" cy="2614796"/>
          </a:xfrm>
          <a:prstGeom prst="rect">
            <a:avLst/>
          </a:prstGeom>
        </p:spPr>
      </p:pic>
      <p:pic>
        <p:nvPicPr>
          <p:cNvPr id="8" name="Graphic 7" descr="Dinosaur Head Skeleton with solid fill">
            <a:extLst>
              <a:ext uri="{FF2B5EF4-FFF2-40B4-BE49-F238E27FC236}">
                <a16:creationId xmlns:a16="http://schemas.microsoft.com/office/drawing/2014/main" id="{036EFF99-AC1A-4C8E-8A8E-7A116F0178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0441" y="5272372"/>
            <a:ext cx="914400" cy="914400"/>
          </a:xfrm>
          <a:prstGeom prst="rect">
            <a:avLst/>
          </a:prstGeom>
        </p:spPr>
      </p:pic>
      <p:sp>
        <p:nvSpPr>
          <p:cNvPr id="9" name="Title 1">
            <a:extLst>
              <a:ext uri="{FF2B5EF4-FFF2-40B4-BE49-F238E27FC236}">
                <a16:creationId xmlns:a16="http://schemas.microsoft.com/office/drawing/2014/main" id="{8D321AFB-C1F8-4598-BC0C-915E4E881464}"/>
              </a:ext>
            </a:extLst>
          </p:cNvPr>
          <p:cNvSpPr txBox="1">
            <a:spLocks/>
          </p:cNvSpPr>
          <p:nvPr/>
        </p:nvSpPr>
        <p:spPr>
          <a:xfrm>
            <a:off x="6405951" y="6133720"/>
            <a:ext cx="1262743" cy="51162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chemeClr val="accent3"/>
                </a:solidFill>
              </a:rPr>
              <a:t>1809</a:t>
            </a:r>
          </a:p>
        </p:txBody>
      </p:sp>
      <p:pic>
        <p:nvPicPr>
          <p:cNvPr id="10" name="Graphic 9" descr="Chicken leg with solid fill">
            <a:extLst>
              <a:ext uri="{FF2B5EF4-FFF2-40B4-BE49-F238E27FC236}">
                <a16:creationId xmlns:a16="http://schemas.microsoft.com/office/drawing/2014/main" id="{333AB9D7-D296-419B-9240-A9E4553F36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55820" y="5272372"/>
            <a:ext cx="914400" cy="914400"/>
          </a:xfrm>
          <a:prstGeom prst="rect">
            <a:avLst/>
          </a:prstGeom>
        </p:spPr>
      </p:pic>
      <p:pic>
        <p:nvPicPr>
          <p:cNvPr id="13" name="Graphic 12" descr="Gauge with solid fill">
            <a:extLst>
              <a:ext uri="{FF2B5EF4-FFF2-40B4-BE49-F238E27FC236}">
                <a16:creationId xmlns:a16="http://schemas.microsoft.com/office/drawing/2014/main" id="{93791A02-E6C0-4A19-9076-B6A896EFAB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9867" y="5075405"/>
            <a:ext cx="914400" cy="914400"/>
          </a:xfrm>
          <a:prstGeom prst="rect">
            <a:avLst/>
          </a:prstGeom>
        </p:spPr>
      </p:pic>
      <p:pic>
        <p:nvPicPr>
          <p:cNvPr id="14" name="Graphic 13" descr="Scale with solid fill">
            <a:extLst>
              <a:ext uri="{FF2B5EF4-FFF2-40B4-BE49-F238E27FC236}">
                <a16:creationId xmlns:a16="http://schemas.microsoft.com/office/drawing/2014/main" id="{FB20F887-8378-47B6-AEE0-1CE53D460B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03670" y="5211513"/>
            <a:ext cx="914400" cy="914400"/>
          </a:xfrm>
          <a:prstGeom prst="rect">
            <a:avLst/>
          </a:prstGeom>
        </p:spPr>
      </p:pic>
      <p:sp>
        <p:nvSpPr>
          <p:cNvPr id="15" name="Title 1">
            <a:extLst>
              <a:ext uri="{FF2B5EF4-FFF2-40B4-BE49-F238E27FC236}">
                <a16:creationId xmlns:a16="http://schemas.microsoft.com/office/drawing/2014/main" id="{29F6F5CA-C799-40C4-868E-C424FAEFE07B}"/>
              </a:ext>
            </a:extLst>
          </p:cNvPr>
          <p:cNvSpPr txBox="1">
            <a:spLocks/>
          </p:cNvSpPr>
          <p:nvPr/>
        </p:nvSpPr>
        <p:spPr>
          <a:xfrm>
            <a:off x="7927255" y="5989805"/>
            <a:ext cx="1545041" cy="511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2800" dirty="0">
                <a:solidFill>
                  <a:srgbClr val="00B0F0"/>
                </a:solidFill>
              </a:rPr>
              <a:t>108 </a:t>
            </a:r>
            <a:r>
              <a:rPr lang="en-US" sz="2400" dirty="0">
                <a:solidFill>
                  <a:srgbClr val="00B0F0"/>
                </a:solidFill>
              </a:rPr>
              <a:t>km/h</a:t>
            </a:r>
            <a:endParaRPr lang="en-US" dirty="0">
              <a:solidFill>
                <a:srgbClr val="00B0F0"/>
              </a:solidFill>
            </a:endParaRPr>
          </a:p>
        </p:txBody>
      </p:sp>
      <p:sp>
        <p:nvSpPr>
          <p:cNvPr id="16" name="Title 1">
            <a:extLst>
              <a:ext uri="{FF2B5EF4-FFF2-40B4-BE49-F238E27FC236}">
                <a16:creationId xmlns:a16="http://schemas.microsoft.com/office/drawing/2014/main" id="{B3292F62-3A33-4106-9239-901599098A13}"/>
              </a:ext>
            </a:extLst>
          </p:cNvPr>
          <p:cNvSpPr txBox="1">
            <a:spLocks/>
          </p:cNvSpPr>
          <p:nvPr/>
        </p:nvSpPr>
        <p:spPr>
          <a:xfrm>
            <a:off x="9730857" y="6078108"/>
            <a:ext cx="1260027" cy="51162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FA008F"/>
                </a:solidFill>
              </a:rPr>
              <a:t>70 </a:t>
            </a:r>
            <a:r>
              <a:rPr lang="en-US" sz="3800" dirty="0">
                <a:solidFill>
                  <a:srgbClr val="FA008F"/>
                </a:solidFill>
              </a:rPr>
              <a:t>kg</a:t>
            </a:r>
            <a:endParaRPr lang="en-US" dirty="0">
              <a:solidFill>
                <a:srgbClr val="FA008F"/>
              </a:solidFill>
            </a:endParaRPr>
          </a:p>
        </p:txBody>
      </p:sp>
    </p:spTree>
    <p:extLst>
      <p:ext uri="{BB962C8B-B14F-4D97-AF65-F5344CB8AC3E}">
        <p14:creationId xmlns:p14="http://schemas.microsoft.com/office/powerpoint/2010/main" val="30459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391C-8657-4DFF-AF86-BBB55377C05D}"/>
              </a:ext>
            </a:extLst>
          </p:cNvPr>
          <p:cNvSpPr>
            <a:spLocks noGrp="1"/>
          </p:cNvSpPr>
          <p:nvPr>
            <p:ph type="title"/>
          </p:nvPr>
        </p:nvSpPr>
        <p:spPr>
          <a:xfrm>
            <a:off x="6705600" y="1667978"/>
            <a:ext cx="3886200" cy="1356360"/>
          </a:xfrm>
        </p:spPr>
        <p:txBody>
          <a:bodyPr>
            <a:normAutofit/>
          </a:bodyPr>
          <a:lstStyle/>
          <a:p>
            <a:r>
              <a:rPr lang="en-US" sz="5400" dirty="0">
                <a:latin typeface="Modern Love Caps" panose="04070805081001020A01" pitchFamily="82" charset="0"/>
              </a:rPr>
              <a:t>Stegosaurus</a:t>
            </a:r>
          </a:p>
        </p:txBody>
      </p:sp>
      <p:pic>
        <p:nvPicPr>
          <p:cNvPr id="6" name="Content Placeholder 5" descr="A picture containing diagram&#10;&#10;Description automatically generated">
            <a:extLst>
              <a:ext uri="{FF2B5EF4-FFF2-40B4-BE49-F238E27FC236}">
                <a16:creationId xmlns:a16="http://schemas.microsoft.com/office/drawing/2014/main" id="{BD9C42EE-2606-4637-9595-96215C29DD5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85660" y="4935557"/>
            <a:ext cx="1921330" cy="1448181"/>
          </a:xfrm>
        </p:spPr>
      </p:pic>
      <p:pic>
        <p:nvPicPr>
          <p:cNvPr id="3" name="Picture 2">
            <a:extLst>
              <a:ext uri="{FF2B5EF4-FFF2-40B4-BE49-F238E27FC236}">
                <a16:creationId xmlns:a16="http://schemas.microsoft.com/office/drawing/2014/main" id="{FC0210AF-4EC7-49FC-A359-679B90C512D1}"/>
              </a:ext>
            </a:extLst>
          </p:cNvPr>
          <p:cNvPicPr>
            <a:picLocks noChangeAspect="1"/>
          </p:cNvPicPr>
          <p:nvPr/>
        </p:nvPicPr>
        <p:blipFill>
          <a:blip r:embed="rId4"/>
          <a:stretch>
            <a:fillRect/>
          </a:stretch>
        </p:blipFill>
        <p:spPr>
          <a:xfrm>
            <a:off x="409033" y="1380565"/>
            <a:ext cx="7895122" cy="5477435"/>
          </a:xfrm>
          <a:prstGeom prst="rect">
            <a:avLst/>
          </a:prstGeom>
        </p:spPr>
      </p:pic>
      <p:pic>
        <p:nvPicPr>
          <p:cNvPr id="5" name="Picture 4">
            <a:extLst>
              <a:ext uri="{FF2B5EF4-FFF2-40B4-BE49-F238E27FC236}">
                <a16:creationId xmlns:a16="http://schemas.microsoft.com/office/drawing/2014/main" id="{5AC19FCC-8084-4CB7-82B2-8837A5A25E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867" r="92800">
                        <a14:foregroundMark x1="9867" y1="60933" x2="11868" y2="60933"/>
                        <a14:foregroundMark x1="19361" y1="60940" x2="27067" y2="61067"/>
                        <a14:foregroundMark x1="27067" y1="61067" x2="32133" y2="60800"/>
                        <a14:foregroundMark x1="89867" y1="48933" x2="92800" y2="55333"/>
                        <a14:foregroundMark x1="92800" y1="55333" x2="92533" y2="56000"/>
                        <a14:foregroundMark x1="5867" y1="62667" x2="5867" y2="62667"/>
                        <a14:foregroundMark x1="85067" y1="53333" x2="85067" y2="53333"/>
                        <a14:backgroundMark x1="13733" y1="60133" x2="13733" y2="60133"/>
                        <a14:backgroundMark x1="13067" y1="61733" x2="13067" y2="61733"/>
                        <a14:backgroundMark x1="11200" y1="62133" x2="14667" y2="61333"/>
                        <a14:backgroundMark x1="16533" y1="61333" x2="16533" y2="61333"/>
                        <a14:backgroundMark x1="18267" y1="61467" x2="18267" y2="61467"/>
                        <a14:backgroundMark x1="16133" y1="61333" x2="19200" y2="61200"/>
                        <a14:backgroundMark x1="15200" y1="60800" x2="15200" y2="60800"/>
                        <a14:backgroundMark x1="15200" y1="60800" x2="17733" y2="60800"/>
                      </a14:backgroundRemoval>
                    </a14:imgEffect>
                  </a14:imgLayer>
                </a14:imgProps>
              </a:ext>
            </a:extLst>
          </a:blip>
          <a:stretch>
            <a:fillRect/>
          </a:stretch>
        </p:blipFill>
        <p:spPr>
          <a:xfrm>
            <a:off x="7283160" y="2256609"/>
            <a:ext cx="2344782" cy="2344782"/>
          </a:xfrm>
          <a:prstGeom prst="rect">
            <a:avLst/>
          </a:prstGeom>
        </p:spPr>
      </p:pic>
      <p:pic>
        <p:nvPicPr>
          <p:cNvPr id="12" name="Graphic 11" descr="Leaf with solid fill">
            <a:extLst>
              <a:ext uri="{FF2B5EF4-FFF2-40B4-BE49-F238E27FC236}">
                <a16:creationId xmlns:a16="http://schemas.microsoft.com/office/drawing/2014/main" id="{FC3D8FCE-2E77-469E-B370-A3F261CE8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9679" y="5670723"/>
            <a:ext cx="914400" cy="914400"/>
          </a:xfrm>
          <a:prstGeom prst="rect">
            <a:avLst/>
          </a:prstGeom>
        </p:spPr>
      </p:pic>
      <p:pic>
        <p:nvPicPr>
          <p:cNvPr id="13" name="Graphic 12" descr="Dinosaur Head Skeleton with solid fill">
            <a:extLst>
              <a:ext uri="{FF2B5EF4-FFF2-40B4-BE49-F238E27FC236}">
                <a16:creationId xmlns:a16="http://schemas.microsoft.com/office/drawing/2014/main" id="{32E6B6EA-70E2-48AD-B32F-93BB2661E3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84777" y="5469337"/>
            <a:ext cx="914400" cy="914400"/>
          </a:xfrm>
          <a:prstGeom prst="rect">
            <a:avLst/>
          </a:prstGeom>
        </p:spPr>
      </p:pic>
      <p:sp>
        <p:nvSpPr>
          <p:cNvPr id="14" name="Title 1">
            <a:extLst>
              <a:ext uri="{FF2B5EF4-FFF2-40B4-BE49-F238E27FC236}">
                <a16:creationId xmlns:a16="http://schemas.microsoft.com/office/drawing/2014/main" id="{91F2290E-6D19-4CAC-BA03-04104C21CDC9}"/>
              </a:ext>
            </a:extLst>
          </p:cNvPr>
          <p:cNvSpPr txBox="1">
            <a:spLocks/>
          </p:cNvSpPr>
          <p:nvPr/>
        </p:nvSpPr>
        <p:spPr>
          <a:xfrm>
            <a:off x="8431808" y="6249204"/>
            <a:ext cx="1077203" cy="43753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chemeClr val="accent3"/>
                </a:solidFill>
              </a:rPr>
              <a:t>1876</a:t>
            </a:r>
          </a:p>
        </p:txBody>
      </p:sp>
      <p:pic>
        <p:nvPicPr>
          <p:cNvPr id="17" name="Graphic 16" descr="Gauge with solid fill">
            <a:extLst>
              <a:ext uri="{FF2B5EF4-FFF2-40B4-BE49-F238E27FC236}">
                <a16:creationId xmlns:a16="http://schemas.microsoft.com/office/drawing/2014/main" id="{A4096A0D-B0CD-4233-9452-6F4D658423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4753" y="5323185"/>
            <a:ext cx="914400" cy="914400"/>
          </a:xfrm>
          <a:prstGeom prst="rect">
            <a:avLst/>
          </a:prstGeom>
        </p:spPr>
      </p:pic>
      <p:pic>
        <p:nvPicPr>
          <p:cNvPr id="18" name="Graphic 17" descr="Scale with solid fill">
            <a:extLst>
              <a:ext uri="{FF2B5EF4-FFF2-40B4-BE49-F238E27FC236}">
                <a16:creationId xmlns:a16="http://schemas.microsoft.com/office/drawing/2014/main" id="{B7B8AE35-FA34-461F-B473-BC9451C2C4A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06660" y="5334804"/>
            <a:ext cx="914400" cy="914400"/>
          </a:xfrm>
          <a:prstGeom prst="rect">
            <a:avLst/>
          </a:prstGeom>
        </p:spPr>
      </p:pic>
      <p:sp>
        <p:nvSpPr>
          <p:cNvPr id="19" name="Title 1">
            <a:extLst>
              <a:ext uri="{FF2B5EF4-FFF2-40B4-BE49-F238E27FC236}">
                <a16:creationId xmlns:a16="http://schemas.microsoft.com/office/drawing/2014/main" id="{0A8C90F2-DD30-4F04-AA21-99644F226B31}"/>
              </a:ext>
            </a:extLst>
          </p:cNvPr>
          <p:cNvSpPr txBox="1">
            <a:spLocks/>
          </p:cNvSpPr>
          <p:nvPr/>
        </p:nvSpPr>
        <p:spPr>
          <a:xfrm>
            <a:off x="9552682" y="6062418"/>
            <a:ext cx="1133370" cy="511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2800" dirty="0">
                <a:solidFill>
                  <a:srgbClr val="00B0F0"/>
                </a:solidFill>
              </a:rPr>
              <a:t>7 </a:t>
            </a:r>
            <a:r>
              <a:rPr lang="en-US" sz="2400" dirty="0">
                <a:solidFill>
                  <a:srgbClr val="00B0F0"/>
                </a:solidFill>
              </a:rPr>
              <a:t>km/h</a:t>
            </a:r>
            <a:endParaRPr lang="en-US" dirty="0">
              <a:solidFill>
                <a:srgbClr val="00B0F0"/>
              </a:solidFill>
            </a:endParaRPr>
          </a:p>
        </p:txBody>
      </p:sp>
      <p:sp>
        <p:nvSpPr>
          <p:cNvPr id="20" name="Title 1">
            <a:extLst>
              <a:ext uri="{FF2B5EF4-FFF2-40B4-BE49-F238E27FC236}">
                <a16:creationId xmlns:a16="http://schemas.microsoft.com/office/drawing/2014/main" id="{C6FBEE27-3B94-45CE-9F41-77C5639B9A76}"/>
              </a:ext>
            </a:extLst>
          </p:cNvPr>
          <p:cNvSpPr txBox="1">
            <a:spLocks/>
          </p:cNvSpPr>
          <p:nvPr/>
        </p:nvSpPr>
        <p:spPr>
          <a:xfrm>
            <a:off x="10608573" y="6127923"/>
            <a:ext cx="1260027" cy="51162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FA008F"/>
                </a:solidFill>
              </a:rPr>
              <a:t>3100 </a:t>
            </a:r>
            <a:r>
              <a:rPr lang="en-US" sz="3800" dirty="0">
                <a:solidFill>
                  <a:srgbClr val="FA008F"/>
                </a:solidFill>
              </a:rPr>
              <a:t>kg</a:t>
            </a:r>
            <a:endParaRPr lang="en-US" dirty="0">
              <a:solidFill>
                <a:srgbClr val="FA008F"/>
              </a:solidFill>
            </a:endParaRPr>
          </a:p>
        </p:txBody>
      </p:sp>
    </p:spTree>
    <p:extLst>
      <p:ext uri="{BB962C8B-B14F-4D97-AF65-F5344CB8AC3E}">
        <p14:creationId xmlns:p14="http://schemas.microsoft.com/office/powerpoint/2010/main" val="27952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391C-8657-4DFF-AF86-BBB55377C05D}"/>
              </a:ext>
            </a:extLst>
          </p:cNvPr>
          <p:cNvSpPr>
            <a:spLocks noGrp="1"/>
          </p:cNvSpPr>
          <p:nvPr>
            <p:ph type="title"/>
          </p:nvPr>
        </p:nvSpPr>
        <p:spPr>
          <a:xfrm>
            <a:off x="6096000" y="1688886"/>
            <a:ext cx="4123515" cy="1356360"/>
          </a:xfrm>
        </p:spPr>
        <p:txBody>
          <a:bodyPr>
            <a:noAutofit/>
          </a:bodyPr>
          <a:lstStyle/>
          <a:p>
            <a:r>
              <a:rPr lang="en-US" sz="5400" dirty="0">
                <a:latin typeface="Modern Love Caps" panose="04070805081001020A01" pitchFamily="82" charset="0"/>
              </a:rPr>
              <a:t>Brachiosaurus</a:t>
            </a:r>
          </a:p>
        </p:txBody>
      </p:sp>
      <p:pic>
        <p:nvPicPr>
          <p:cNvPr id="6" name="Content Placeholder 5" descr="A picture containing diagram&#10;&#10;Description automatically generated">
            <a:extLst>
              <a:ext uri="{FF2B5EF4-FFF2-40B4-BE49-F238E27FC236}">
                <a16:creationId xmlns:a16="http://schemas.microsoft.com/office/drawing/2014/main" id="{BD9C42EE-2606-4637-9595-96215C29DD5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7805" y="4918651"/>
            <a:ext cx="1921330" cy="1448181"/>
          </a:xfrm>
        </p:spPr>
      </p:pic>
      <p:pic>
        <p:nvPicPr>
          <p:cNvPr id="3" name="Picture 2">
            <a:extLst>
              <a:ext uri="{FF2B5EF4-FFF2-40B4-BE49-F238E27FC236}">
                <a16:creationId xmlns:a16="http://schemas.microsoft.com/office/drawing/2014/main" id="{55A997F0-2109-49C6-BAEC-88C5D9FB9265}"/>
              </a:ext>
            </a:extLst>
          </p:cNvPr>
          <p:cNvPicPr>
            <a:picLocks noChangeAspect="1"/>
          </p:cNvPicPr>
          <p:nvPr/>
        </p:nvPicPr>
        <p:blipFill>
          <a:blip r:embed="rId4"/>
          <a:stretch>
            <a:fillRect/>
          </a:stretch>
        </p:blipFill>
        <p:spPr>
          <a:xfrm>
            <a:off x="357805" y="952197"/>
            <a:ext cx="9402598" cy="5832118"/>
          </a:xfrm>
          <a:prstGeom prst="rect">
            <a:avLst/>
          </a:prstGeom>
        </p:spPr>
      </p:pic>
      <p:pic>
        <p:nvPicPr>
          <p:cNvPr id="7" name="Graphic 6" descr="Leaf with solid fill">
            <a:extLst>
              <a:ext uri="{FF2B5EF4-FFF2-40B4-BE49-F238E27FC236}">
                <a16:creationId xmlns:a16="http://schemas.microsoft.com/office/drawing/2014/main" id="{132A1A6B-EACF-42C6-A2EB-C91C3525C7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646" y="491168"/>
            <a:ext cx="914400" cy="914400"/>
          </a:xfrm>
          <a:prstGeom prst="rect">
            <a:avLst/>
          </a:prstGeom>
        </p:spPr>
      </p:pic>
      <p:pic>
        <p:nvPicPr>
          <p:cNvPr id="9" name="Graphic 8" descr="Brontosaurus outline">
            <a:extLst>
              <a:ext uri="{FF2B5EF4-FFF2-40B4-BE49-F238E27FC236}">
                <a16:creationId xmlns:a16="http://schemas.microsoft.com/office/drawing/2014/main" id="{F3ADAF5E-20E4-4455-B5BB-258452D865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51491" y="2538990"/>
            <a:ext cx="2114444" cy="2114444"/>
          </a:xfrm>
          <a:prstGeom prst="rect">
            <a:avLst/>
          </a:prstGeom>
        </p:spPr>
      </p:pic>
      <p:pic>
        <p:nvPicPr>
          <p:cNvPr id="13" name="Graphic 12" descr="Dinosaur Head Skeleton with solid fill">
            <a:extLst>
              <a:ext uri="{FF2B5EF4-FFF2-40B4-BE49-F238E27FC236}">
                <a16:creationId xmlns:a16="http://schemas.microsoft.com/office/drawing/2014/main" id="{C1BAACB3-B641-41FA-A7B4-7AA9407C1C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59887" y="516430"/>
            <a:ext cx="914400" cy="914400"/>
          </a:xfrm>
          <a:prstGeom prst="rect">
            <a:avLst/>
          </a:prstGeom>
        </p:spPr>
      </p:pic>
      <p:sp>
        <p:nvSpPr>
          <p:cNvPr id="14" name="Title 1">
            <a:extLst>
              <a:ext uri="{FF2B5EF4-FFF2-40B4-BE49-F238E27FC236}">
                <a16:creationId xmlns:a16="http://schemas.microsoft.com/office/drawing/2014/main" id="{C55DFA00-6BA3-4CF3-A922-1302682DBB70}"/>
              </a:ext>
            </a:extLst>
          </p:cNvPr>
          <p:cNvSpPr txBox="1">
            <a:spLocks/>
          </p:cNvSpPr>
          <p:nvPr/>
        </p:nvSpPr>
        <p:spPr>
          <a:xfrm>
            <a:off x="1800225" y="1405568"/>
            <a:ext cx="1262743" cy="51162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chemeClr val="accent3"/>
                </a:solidFill>
              </a:rPr>
              <a:t>1900</a:t>
            </a:r>
          </a:p>
        </p:txBody>
      </p:sp>
      <p:pic>
        <p:nvPicPr>
          <p:cNvPr id="15" name="Graphic 14" descr="Gauge with solid fill">
            <a:extLst>
              <a:ext uri="{FF2B5EF4-FFF2-40B4-BE49-F238E27FC236}">
                <a16:creationId xmlns:a16="http://schemas.microsoft.com/office/drawing/2014/main" id="{371A1A36-97BF-4A3C-9B49-B434237D67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05661" y="458173"/>
            <a:ext cx="914400" cy="914400"/>
          </a:xfrm>
          <a:prstGeom prst="rect">
            <a:avLst/>
          </a:prstGeom>
        </p:spPr>
      </p:pic>
      <p:pic>
        <p:nvPicPr>
          <p:cNvPr id="16" name="Graphic 15" descr="Scale with solid fill">
            <a:extLst>
              <a:ext uri="{FF2B5EF4-FFF2-40B4-BE49-F238E27FC236}">
                <a16:creationId xmlns:a16="http://schemas.microsoft.com/office/drawing/2014/main" id="{A9A47998-5ACD-4DBD-BD89-89602198098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01904" y="516430"/>
            <a:ext cx="914400" cy="914400"/>
          </a:xfrm>
          <a:prstGeom prst="rect">
            <a:avLst/>
          </a:prstGeom>
        </p:spPr>
      </p:pic>
      <p:sp>
        <p:nvSpPr>
          <p:cNvPr id="17" name="Title 1">
            <a:extLst>
              <a:ext uri="{FF2B5EF4-FFF2-40B4-BE49-F238E27FC236}">
                <a16:creationId xmlns:a16="http://schemas.microsoft.com/office/drawing/2014/main" id="{9DBF3077-2EF5-4718-BB36-0A339750637D}"/>
              </a:ext>
            </a:extLst>
          </p:cNvPr>
          <p:cNvSpPr txBox="1">
            <a:spLocks/>
          </p:cNvSpPr>
          <p:nvPr/>
        </p:nvSpPr>
        <p:spPr>
          <a:xfrm>
            <a:off x="3055882" y="1372572"/>
            <a:ext cx="1260028" cy="511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2800" dirty="0">
                <a:solidFill>
                  <a:srgbClr val="00B0F0"/>
                </a:solidFill>
              </a:rPr>
              <a:t>16 </a:t>
            </a:r>
            <a:r>
              <a:rPr lang="en-US" sz="2400" dirty="0">
                <a:solidFill>
                  <a:srgbClr val="00B0F0"/>
                </a:solidFill>
              </a:rPr>
              <a:t>km/h</a:t>
            </a:r>
            <a:endParaRPr lang="en-US" dirty="0">
              <a:solidFill>
                <a:srgbClr val="00B0F0"/>
              </a:solidFill>
            </a:endParaRPr>
          </a:p>
        </p:txBody>
      </p:sp>
      <p:sp>
        <p:nvSpPr>
          <p:cNvPr id="18" name="Title 1">
            <a:extLst>
              <a:ext uri="{FF2B5EF4-FFF2-40B4-BE49-F238E27FC236}">
                <a16:creationId xmlns:a16="http://schemas.microsoft.com/office/drawing/2014/main" id="{7D4663D8-B516-4CFF-96BD-6D4B9E1B51D4}"/>
              </a:ext>
            </a:extLst>
          </p:cNvPr>
          <p:cNvSpPr txBox="1">
            <a:spLocks/>
          </p:cNvSpPr>
          <p:nvPr/>
        </p:nvSpPr>
        <p:spPr>
          <a:xfrm>
            <a:off x="4410648" y="1405568"/>
            <a:ext cx="1396671" cy="51162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FA008F"/>
                </a:solidFill>
              </a:rPr>
              <a:t>25 tons</a:t>
            </a:r>
          </a:p>
        </p:txBody>
      </p:sp>
    </p:spTree>
    <p:extLst>
      <p:ext uri="{BB962C8B-B14F-4D97-AF65-F5344CB8AC3E}">
        <p14:creationId xmlns:p14="http://schemas.microsoft.com/office/powerpoint/2010/main" val="9014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73CC-651A-459F-953D-003B7CB1FD43}"/>
              </a:ext>
            </a:extLst>
          </p:cNvPr>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latin typeface="Modern Love Caps" panose="04070805081001020A01" pitchFamily="82" charset="0"/>
              </a:rPr>
              <a:t>Your Booklet</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4B2F2170-8A9D-4ECB-A730-0F4CCACB33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75668">
            <a:off x="3082147" y="2126688"/>
            <a:ext cx="4143893" cy="3262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wearing a costume&#10;&#10;Description automatically generated with low confidence">
            <a:extLst>
              <a:ext uri="{FF2B5EF4-FFF2-40B4-BE49-F238E27FC236}">
                <a16:creationId xmlns:a16="http://schemas.microsoft.com/office/drawing/2014/main" id="{C6FD5243-D762-48FD-A807-91DE4B541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914" y="256256"/>
            <a:ext cx="3668485" cy="6345488"/>
          </a:xfrm>
          <a:prstGeom prst="rect">
            <a:avLst/>
          </a:prstGeom>
        </p:spPr>
      </p:pic>
      <p:pic>
        <p:nvPicPr>
          <p:cNvPr id="10" name="Picture 9">
            <a:extLst>
              <a:ext uri="{FF2B5EF4-FFF2-40B4-BE49-F238E27FC236}">
                <a16:creationId xmlns:a16="http://schemas.microsoft.com/office/drawing/2014/main" id="{21D48709-08A6-44BF-B67F-0D16642D5DB1}"/>
              </a:ext>
            </a:extLst>
          </p:cNvPr>
          <p:cNvPicPr>
            <a:picLocks noChangeAspect="1"/>
          </p:cNvPicPr>
          <p:nvPr/>
        </p:nvPicPr>
        <p:blipFill>
          <a:blip r:embed="rId5"/>
          <a:stretch>
            <a:fillRect/>
          </a:stretch>
        </p:blipFill>
        <p:spPr>
          <a:xfrm>
            <a:off x="2768929" y="1580355"/>
            <a:ext cx="4668045" cy="4668045"/>
          </a:xfrm>
          <a:prstGeom prst="rect">
            <a:avLst/>
          </a:prstGeom>
        </p:spPr>
      </p:pic>
    </p:spTree>
    <p:extLst>
      <p:ext uri="{BB962C8B-B14F-4D97-AF65-F5344CB8AC3E}">
        <p14:creationId xmlns:p14="http://schemas.microsoft.com/office/powerpoint/2010/main" val="28940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E60F740-1D7D-411E-B346-00CBCE5CAB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7" b="89896" l="3300" r="96600">
                        <a14:foregroundMark x1="3300" y1="44279" x2="3300" y2="44279"/>
                        <a14:foregroundMark x1="93000" y1="16790" x2="96600" y2="18128"/>
                        <a14:foregroundMark x1="79400" y1="56166" x2="79900" y2="61664"/>
                      </a14:backgroundRemoval>
                    </a14:imgEffect>
                  </a14:imgLayer>
                </a14:imgProps>
              </a:ext>
            </a:extLst>
          </a:blip>
          <a:stretch>
            <a:fillRect/>
          </a:stretch>
        </p:blipFill>
        <p:spPr>
          <a:xfrm>
            <a:off x="2648212" y="2400903"/>
            <a:ext cx="7183483" cy="4834484"/>
          </a:xfrm>
          <a:prstGeom prst="rect">
            <a:avLst/>
          </a:prstGeom>
        </p:spPr>
      </p:pic>
      <p:sp>
        <p:nvSpPr>
          <p:cNvPr id="2" name="Title 1">
            <a:extLst>
              <a:ext uri="{FF2B5EF4-FFF2-40B4-BE49-F238E27FC236}">
                <a16:creationId xmlns:a16="http://schemas.microsoft.com/office/drawing/2014/main" id="{ACC3391C-8657-4DFF-AF86-BBB55377C05D}"/>
              </a:ext>
            </a:extLst>
          </p:cNvPr>
          <p:cNvSpPr>
            <a:spLocks noGrp="1"/>
          </p:cNvSpPr>
          <p:nvPr>
            <p:ph type="title"/>
          </p:nvPr>
        </p:nvSpPr>
        <p:spPr>
          <a:xfrm>
            <a:off x="780223" y="1025680"/>
            <a:ext cx="3735977" cy="1356360"/>
          </a:xfrm>
        </p:spPr>
        <p:txBody>
          <a:bodyPr>
            <a:noAutofit/>
          </a:bodyPr>
          <a:lstStyle/>
          <a:p>
            <a:r>
              <a:rPr lang="en-US" sz="5400" dirty="0">
                <a:latin typeface="Modern Love Caps" panose="04070805081001020A01" pitchFamily="82" charset="0"/>
              </a:rPr>
              <a:t>Velociraptor</a:t>
            </a:r>
          </a:p>
        </p:txBody>
      </p:sp>
      <p:pic>
        <p:nvPicPr>
          <p:cNvPr id="6" name="Content Placeholder 5" descr="A picture containing diagram&#10;&#10;Description automatically generated">
            <a:extLst>
              <a:ext uri="{FF2B5EF4-FFF2-40B4-BE49-F238E27FC236}">
                <a16:creationId xmlns:a16="http://schemas.microsoft.com/office/drawing/2014/main" id="{BD9C42EE-2606-4637-9595-96215C29DD53}"/>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9594012" y="4903206"/>
            <a:ext cx="1921330" cy="1448181"/>
          </a:xfrm>
        </p:spPr>
      </p:pic>
      <p:pic>
        <p:nvPicPr>
          <p:cNvPr id="11" name="Graphic 10" descr="Dinosaur Head Skeleton with solid fill">
            <a:extLst>
              <a:ext uri="{FF2B5EF4-FFF2-40B4-BE49-F238E27FC236}">
                <a16:creationId xmlns:a16="http://schemas.microsoft.com/office/drawing/2014/main" id="{69E61622-56B7-434D-B0B6-40AF135D93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33812" y="5359430"/>
            <a:ext cx="914400" cy="914400"/>
          </a:xfrm>
          <a:prstGeom prst="rect">
            <a:avLst/>
          </a:prstGeom>
        </p:spPr>
      </p:pic>
      <p:sp>
        <p:nvSpPr>
          <p:cNvPr id="12" name="Title 1">
            <a:extLst>
              <a:ext uri="{FF2B5EF4-FFF2-40B4-BE49-F238E27FC236}">
                <a16:creationId xmlns:a16="http://schemas.microsoft.com/office/drawing/2014/main" id="{E1AC3117-7F8A-4208-A8DF-207961A4C357}"/>
              </a:ext>
            </a:extLst>
          </p:cNvPr>
          <p:cNvSpPr txBox="1">
            <a:spLocks/>
          </p:cNvSpPr>
          <p:nvPr/>
        </p:nvSpPr>
        <p:spPr>
          <a:xfrm>
            <a:off x="1728934" y="6095572"/>
            <a:ext cx="1144896" cy="51162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chemeClr val="accent3"/>
                </a:solidFill>
              </a:rPr>
              <a:t>1923</a:t>
            </a:r>
          </a:p>
        </p:txBody>
      </p:sp>
      <p:pic>
        <p:nvPicPr>
          <p:cNvPr id="15" name="Picture 14">
            <a:extLst>
              <a:ext uri="{FF2B5EF4-FFF2-40B4-BE49-F238E27FC236}">
                <a16:creationId xmlns:a16="http://schemas.microsoft.com/office/drawing/2014/main" id="{69028158-0D0B-4C2A-9056-14512B7EF9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380" b="89914" l="6163" r="95581">
                        <a14:foregroundMark x1="23605" y1="7749" x2="26977" y2="13653"/>
                        <a14:foregroundMark x1="6163" y1="13530" x2="7907" y2="18081"/>
                        <a14:foregroundMark x1="95581" y1="25584" x2="95581" y2="25584"/>
                        <a14:foregroundMark x1="95581" y1="25584" x2="95581" y2="25584"/>
                        <a14:foregroundMark x1="17674" y1="12546" x2="17674" y2="12546"/>
                      </a14:backgroundRemoval>
                    </a14:imgEffect>
                  </a14:imgLayer>
                </a14:imgProps>
              </a:ext>
            </a:extLst>
          </a:blip>
          <a:stretch>
            <a:fillRect/>
          </a:stretch>
        </p:blipFill>
        <p:spPr>
          <a:xfrm>
            <a:off x="1672131" y="2037231"/>
            <a:ext cx="2155191" cy="2037408"/>
          </a:xfrm>
          <a:prstGeom prst="rect">
            <a:avLst/>
          </a:prstGeom>
        </p:spPr>
      </p:pic>
      <p:pic>
        <p:nvPicPr>
          <p:cNvPr id="18" name="Picture 17">
            <a:extLst>
              <a:ext uri="{FF2B5EF4-FFF2-40B4-BE49-F238E27FC236}">
                <a16:creationId xmlns:a16="http://schemas.microsoft.com/office/drawing/2014/main" id="{94C35A47-FE5A-40D9-A005-1342F4B3C230}"/>
              </a:ext>
            </a:extLst>
          </p:cNvPr>
          <p:cNvPicPr>
            <a:picLocks noChangeAspect="1"/>
          </p:cNvPicPr>
          <p:nvPr/>
        </p:nvPicPr>
        <p:blipFill>
          <a:blip r:embed="rId10"/>
          <a:stretch>
            <a:fillRect/>
          </a:stretch>
        </p:blipFill>
        <p:spPr>
          <a:xfrm>
            <a:off x="4635331" y="363495"/>
            <a:ext cx="3930318" cy="2037408"/>
          </a:xfrm>
          <a:prstGeom prst="rect">
            <a:avLst/>
          </a:prstGeom>
        </p:spPr>
      </p:pic>
      <p:pic>
        <p:nvPicPr>
          <p:cNvPr id="20" name="Graphic 19" descr="Chicken leg with solid fill">
            <a:extLst>
              <a:ext uri="{FF2B5EF4-FFF2-40B4-BE49-F238E27FC236}">
                <a16:creationId xmlns:a16="http://schemas.microsoft.com/office/drawing/2014/main" id="{62A7AB1B-FED6-43F3-8463-0D88C64565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4435" y="5499505"/>
            <a:ext cx="914400" cy="914400"/>
          </a:xfrm>
          <a:prstGeom prst="rect">
            <a:avLst/>
          </a:prstGeom>
        </p:spPr>
      </p:pic>
      <p:pic>
        <p:nvPicPr>
          <p:cNvPr id="23" name="Graphic 22" descr="Gauge with solid fill">
            <a:extLst>
              <a:ext uri="{FF2B5EF4-FFF2-40B4-BE49-F238E27FC236}">
                <a16:creationId xmlns:a16="http://schemas.microsoft.com/office/drawing/2014/main" id="{4B843C96-FA87-4E11-9858-39D6BC863C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87846" y="5313804"/>
            <a:ext cx="914400" cy="914400"/>
          </a:xfrm>
          <a:prstGeom prst="rect">
            <a:avLst/>
          </a:prstGeom>
        </p:spPr>
      </p:pic>
      <p:pic>
        <p:nvPicPr>
          <p:cNvPr id="24" name="Graphic 23" descr="Scale with solid fill">
            <a:extLst>
              <a:ext uri="{FF2B5EF4-FFF2-40B4-BE49-F238E27FC236}">
                <a16:creationId xmlns:a16="http://schemas.microsoft.com/office/drawing/2014/main" id="{66B455F2-BD3D-464A-8BF8-9765F52B68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85882" y="5359430"/>
            <a:ext cx="914400" cy="914400"/>
          </a:xfrm>
          <a:prstGeom prst="rect">
            <a:avLst/>
          </a:prstGeom>
        </p:spPr>
      </p:pic>
      <p:sp>
        <p:nvSpPr>
          <p:cNvPr id="25" name="Title 1">
            <a:extLst>
              <a:ext uri="{FF2B5EF4-FFF2-40B4-BE49-F238E27FC236}">
                <a16:creationId xmlns:a16="http://schemas.microsoft.com/office/drawing/2014/main" id="{B1925AD8-E887-4BBC-9C1B-850829AA8E98}"/>
              </a:ext>
            </a:extLst>
          </p:cNvPr>
          <p:cNvSpPr txBox="1">
            <a:spLocks/>
          </p:cNvSpPr>
          <p:nvPr/>
        </p:nvSpPr>
        <p:spPr>
          <a:xfrm>
            <a:off x="3056352" y="6069767"/>
            <a:ext cx="1545041" cy="511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2800" dirty="0">
                <a:solidFill>
                  <a:srgbClr val="00B0F0"/>
                </a:solidFill>
              </a:rPr>
              <a:t>65 </a:t>
            </a:r>
            <a:r>
              <a:rPr lang="en-US" sz="2400" dirty="0">
                <a:solidFill>
                  <a:srgbClr val="00B0F0"/>
                </a:solidFill>
              </a:rPr>
              <a:t>km/h</a:t>
            </a:r>
            <a:endParaRPr lang="en-US" dirty="0">
              <a:solidFill>
                <a:srgbClr val="00B0F0"/>
              </a:solidFill>
            </a:endParaRPr>
          </a:p>
        </p:txBody>
      </p:sp>
      <p:sp>
        <p:nvSpPr>
          <p:cNvPr id="26" name="Title 1">
            <a:extLst>
              <a:ext uri="{FF2B5EF4-FFF2-40B4-BE49-F238E27FC236}">
                <a16:creationId xmlns:a16="http://schemas.microsoft.com/office/drawing/2014/main" id="{B8B10999-513B-4BCF-84EE-E67DCEA47758}"/>
              </a:ext>
            </a:extLst>
          </p:cNvPr>
          <p:cNvSpPr txBox="1">
            <a:spLocks/>
          </p:cNvSpPr>
          <p:nvPr/>
        </p:nvSpPr>
        <p:spPr>
          <a:xfrm>
            <a:off x="4485882" y="6137799"/>
            <a:ext cx="1144896" cy="46627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solidFill>
                  <a:srgbClr val="FA008F"/>
                </a:solidFill>
              </a:rPr>
              <a:t>13 </a:t>
            </a:r>
            <a:r>
              <a:rPr lang="en-US" sz="3800" dirty="0">
                <a:solidFill>
                  <a:srgbClr val="FA008F"/>
                </a:solidFill>
              </a:rPr>
              <a:t>kg</a:t>
            </a:r>
            <a:endParaRPr lang="en-US" dirty="0">
              <a:solidFill>
                <a:srgbClr val="FA008F"/>
              </a:solidFill>
            </a:endParaRPr>
          </a:p>
        </p:txBody>
      </p:sp>
    </p:spTree>
    <p:extLst>
      <p:ext uri="{BB962C8B-B14F-4D97-AF65-F5344CB8AC3E}">
        <p14:creationId xmlns:p14="http://schemas.microsoft.com/office/powerpoint/2010/main" val="278780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592641-B829-4C96-99F7-98BD07A7D5F0}"/>
              </a:ext>
            </a:extLst>
          </p:cNvPr>
          <p:cNvSpPr>
            <a:spLocks noGrp="1"/>
          </p:cNvSpPr>
          <p:nvPr>
            <p:ph type="title"/>
          </p:nvPr>
        </p:nvSpPr>
        <p:spPr/>
        <p:txBody>
          <a:bodyPr/>
          <a:lstStyle/>
          <a:p>
            <a:r>
              <a:rPr lang="en-US" dirty="0">
                <a:solidFill>
                  <a:srgbClr val="00B0F0"/>
                </a:solidFill>
                <a:effectLst>
                  <a:outerShdw blurRad="38100" dist="38100" dir="2700000" algn="tl">
                    <a:srgbClr val="000000">
                      <a:alpha val="43137"/>
                    </a:srgbClr>
                  </a:outerShdw>
                </a:effectLst>
                <a:latin typeface="Modern Love Caps" panose="04070805081001020A01" pitchFamily="82" charset="0"/>
              </a:rPr>
              <a:t>Let’s play a game!</a:t>
            </a:r>
          </a:p>
        </p:txBody>
      </p:sp>
      <p:sp>
        <p:nvSpPr>
          <p:cNvPr id="4" name="Text Placeholder 3">
            <a:extLst>
              <a:ext uri="{FF2B5EF4-FFF2-40B4-BE49-F238E27FC236}">
                <a16:creationId xmlns:a16="http://schemas.microsoft.com/office/drawing/2014/main" id="{DADEA61C-4C4B-4A3D-89A6-28304792FCB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80117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A5DE57-749E-4D90-90C3-80CAD8AC070A}"/>
              </a:ext>
            </a:extLst>
          </p:cNvPr>
          <p:cNvPicPr>
            <a:picLocks noChangeAspect="1"/>
          </p:cNvPicPr>
          <p:nvPr/>
        </p:nvPicPr>
        <p:blipFill>
          <a:blip r:embed="rId3"/>
          <a:stretch>
            <a:fillRect/>
          </a:stretch>
        </p:blipFill>
        <p:spPr>
          <a:xfrm>
            <a:off x="6744922" y="474420"/>
            <a:ext cx="3212535" cy="2228775"/>
          </a:xfrm>
          <a:prstGeom prst="rect">
            <a:avLst/>
          </a:prstGeom>
        </p:spPr>
      </p:pic>
      <p:pic>
        <p:nvPicPr>
          <p:cNvPr id="21" name="Picture 20">
            <a:extLst>
              <a:ext uri="{FF2B5EF4-FFF2-40B4-BE49-F238E27FC236}">
                <a16:creationId xmlns:a16="http://schemas.microsoft.com/office/drawing/2014/main" id="{3CF3E9DF-6D9A-48FB-9E9D-1DFA8B895E8D}"/>
              </a:ext>
            </a:extLst>
          </p:cNvPr>
          <p:cNvPicPr>
            <a:picLocks noChangeAspect="1"/>
          </p:cNvPicPr>
          <p:nvPr/>
        </p:nvPicPr>
        <p:blipFill>
          <a:blip r:embed="rId4"/>
          <a:stretch>
            <a:fillRect/>
          </a:stretch>
        </p:blipFill>
        <p:spPr>
          <a:xfrm>
            <a:off x="7187271" y="3054666"/>
            <a:ext cx="3454542" cy="2142737"/>
          </a:xfrm>
          <a:prstGeom prst="rect">
            <a:avLst/>
          </a:prstGeom>
        </p:spPr>
      </p:pic>
      <p:pic>
        <p:nvPicPr>
          <p:cNvPr id="22" name="Picture 21">
            <a:extLst>
              <a:ext uri="{FF2B5EF4-FFF2-40B4-BE49-F238E27FC236}">
                <a16:creationId xmlns:a16="http://schemas.microsoft.com/office/drawing/2014/main" id="{E04A3D4E-CAA5-429C-80A3-5B9C2C8CBC42}"/>
              </a:ext>
            </a:extLst>
          </p:cNvPr>
          <p:cNvPicPr>
            <a:picLocks noChangeAspect="1"/>
          </p:cNvPicPr>
          <p:nvPr/>
        </p:nvPicPr>
        <p:blipFill>
          <a:blip r:embed="rId5"/>
          <a:stretch>
            <a:fillRect/>
          </a:stretch>
        </p:blipFill>
        <p:spPr>
          <a:xfrm>
            <a:off x="4898874" y="4240843"/>
            <a:ext cx="3017062" cy="2142737"/>
          </a:xfrm>
          <a:prstGeom prst="rect">
            <a:avLst/>
          </a:prstGeom>
        </p:spPr>
      </p:pic>
      <p:cxnSp>
        <p:nvCxnSpPr>
          <p:cNvPr id="12" name="Straight Arrow Connector 11">
            <a:extLst>
              <a:ext uri="{FF2B5EF4-FFF2-40B4-BE49-F238E27FC236}">
                <a16:creationId xmlns:a16="http://schemas.microsoft.com/office/drawing/2014/main" id="{8DB6A37D-B922-4D51-BE18-336DD762EBD5}"/>
              </a:ext>
            </a:extLst>
          </p:cNvPr>
          <p:cNvCxnSpPr>
            <a:cxnSpLocks/>
          </p:cNvCxnSpPr>
          <p:nvPr/>
        </p:nvCxnSpPr>
        <p:spPr>
          <a:xfrm>
            <a:off x="6118208" y="2400651"/>
            <a:ext cx="0" cy="209971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The Prehistoric Sportsman: How to Hunt a T-Rex">
            <a:extLst>
              <a:ext uri="{FF2B5EF4-FFF2-40B4-BE49-F238E27FC236}">
                <a16:creationId xmlns:a16="http://schemas.microsoft.com/office/drawing/2014/main" id="{DC33F682-9DAF-47FC-A9FD-69DB692D8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3544" y="617553"/>
            <a:ext cx="4583169" cy="27031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C8BE9FD-3E91-4FBD-A44B-BAE6D6BCA63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7" b="89896" l="3300" r="96600">
                        <a14:foregroundMark x1="3300" y1="44279" x2="3300" y2="44279"/>
                        <a14:foregroundMark x1="93000" y1="16790" x2="96600" y2="18128"/>
                        <a14:foregroundMark x1="79400" y1="56166" x2="79900" y2="61664"/>
                      </a14:backgroundRemoval>
                    </a14:imgEffect>
                  </a14:imgLayer>
                </a14:imgProps>
              </a:ext>
            </a:extLst>
          </a:blip>
          <a:stretch>
            <a:fillRect/>
          </a:stretch>
        </p:blipFill>
        <p:spPr>
          <a:xfrm>
            <a:off x="988095" y="3155326"/>
            <a:ext cx="4016635" cy="2703195"/>
          </a:xfrm>
          <a:prstGeom prst="rect">
            <a:avLst/>
          </a:prstGeom>
        </p:spPr>
      </p:pic>
    </p:spTree>
    <p:extLst>
      <p:ext uri="{BB962C8B-B14F-4D97-AF65-F5344CB8AC3E}">
        <p14:creationId xmlns:p14="http://schemas.microsoft.com/office/powerpoint/2010/main" val="57130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0">
                                      <p:cBhvr>
                                        <p:cTn id="6" dur="3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A5DE57-749E-4D90-90C3-80CAD8AC070A}"/>
              </a:ext>
            </a:extLst>
          </p:cNvPr>
          <p:cNvPicPr>
            <a:picLocks noChangeAspect="1"/>
          </p:cNvPicPr>
          <p:nvPr/>
        </p:nvPicPr>
        <p:blipFill>
          <a:blip r:embed="rId3"/>
          <a:stretch>
            <a:fillRect/>
          </a:stretch>
        </p:blipFill>
        <p:spPr>
          <a:xfrm>
            <a:off x="6744922" y="474420"/>
            <a:ext cx="3212535" cy="2228775"/>
          </a:xfrm>
          <a:prstGeom prst="rect">
            <a:avLst/>
          </a:prstGeom>
        </p:spPr>
      </p:pic>
      <p:pic>
        <p:nvPicPr>
          <p:cNvPr id="21" name="Picture 20">
            <a:extLst>
              <a:ext uri="{FF2B5EF4-FFF2-40B4-BE49-F238E27FC236}">
                <a16:creationId xmlns:a16="http://schemas.microsoft.com/office/drawing/2014/main" id="{3CF3E9DF-6D9A-48FB-9E9D-1DFA8B895E8D}"/>
              </a:ext>
            </a:extLst>
          </p:cNvPr>
          <p:cNvPicPr>
            <a:picLocks noChangeAspect="1"/>
          </p:cNvPicPr>
          <p:nvPr/>
        </p:nvPicPr>
        <p:blipFill>
          <a:blip r:embed="rId4"/>
          <a:stretch>
            <a:fillRect/>
          </a:stretch>
        </p:blipFill>
        <p:spPr>
          <a:xfrm>
            <a:off x="7187273" y="3054667"/>
            <a:ext cx="3454540" cy="2142736"/>
          </a:xfrm>
          <a:prstGeom prst="rect">
            <a:avLst/>
          </a:prstGeom>
        </p:spPr>
      </p:pic>
      <p:pic>
        <p:nvPicPr>
          <p:cNvPr id="22" name="Picture 21">
            <a:extLst>
              <a:ext uri="{FF2B5EF4-FFF2-40B4-BE49-F238E27FC236}">
                <a16:creationId xmlns:a16="http://schemas.microsoft.com/office/drawing/2014/main" id="{E04A3D4E-CAA5-429C-80A3-5B9C2C8CBC42}"/>
              </a:ext>
            </a:extLst>
          </p:cNvPr>
          <p:cNvPicPr>
            <a:picLocks noChangeAspect="1"/>
          </p:cNvPicPr>
          <p:nvPr/>
        </p:nvPicPr>
        <p:blipFill>
          <a:blip r:embed="rId5"/>
          <a:stretch>
            <a:fillRect/>
          </a:stretch>
        </p:blipFill>
        <p:spPr>
          <a:xfrm>
            <a:off x="4898874" y="4240843"/>
            <a:ext cx="3017062" cy="2142737"/>
          </a:xfrm>
          <a:prstGeom prst="rect">
            <a:avLst/>
          </a:prstGeom>
        </p:spPr>
      </p:pic>
      <p:cxnSp>
        <p:nvCxnSpPr>
          <p:cNvPr id="12" name="Straight Arrow Connector 11">
            <a:extLst>
              <a:ext uri="{FF2B5EF4-FFF2-40B4-BE49-F238E27FC236}">
                <a16:creationId xmlns:a16="http://schemas.microsoft.com/office/drawing/2014/main" id="{8DB6A37D-B922-4D51-BE18-336DD762EBD5}"/>
              </a:ext>
            </a:extLst>
          </p:cNvPr>
          <p:cNvCxnSpPr>
            <a:cxnSpLocks/>
          </p:cNvCxnSpPr>
          <p:nvPr/>
        </p:nvCxnSpPr>
        <p:spPr>
          <a:xfrm>
            <a:off x="6118208" y="2400651"/>
            <a:ext cx="0" cy="209971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The Prehistoric Sportsman: How to Hunt a T-Rex">
            <a:extLst>
              <a:ext uri="{FF2B5EF4-FFF2-40B4-BE49-F238E27FC236}">
                <a16:creationId xmlns:a16="http://schemas.microsoft.com/office/drawing/2014/main" id="{DC33F682-9DAF-47FC-A9FD-69DB692D8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3544" y="617553"/>
            <a:ext cx="4583169" cy="2703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50D77D-D93B-4F48-A5BA-A1268E26395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7" b="89896" l="3300" r="96600">
                        <a14:foregroundMark x1="3300" y1="44279" x2="3300" y2="44279"/>
                        <a14:foregroundMark x1="93000" y1="16790" x2="96600" y2="18128"/>
                        <a14:foregroundMark x1="79400" y1="56166" x2="79900" y2="61664"/>
                      </a14:backgroundRemoval>
                    </a14:imgEffect>
                  </a14:imgLayer>
                </a14:imgProps>
              </a:ext>
            </a:extLst>
          </a:blip>
          <a:stretch>
            <a:fillRect/>
          </a:stretch>
        </p:blipFill>
        <p:spPr>
          <a:xfrm>
            <a:off x="988093" y="3155325"/>
            <a:ext cx="4016635" cy="2703195"/>
          </a:xfrm>
          <a:prstGeom prst="rect">
            <a:avLst/>
          </a:prstGeom>
        </p:spPr>
      </p:pic>
    </p:spTree>
    <p:extLst>
      <p:ext uri="{BB962C8B-B14F-4D97-AF65-F5344CB8AC3E}">
        <p14:creationId xmlns:p14="http://schemas.microsoft.com/office/powerpoint/2010/main" val="138065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7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A5DE57-749E-4D90-90C3-80CAD8AC070A}"/>
              </a:ext>
            </a:extLst>
          </p:cNvPr>
          <p:cNvPicPr>
            <a:picLocks noChangeAspect="1"/>
          </p:cNvPicPr>
          <p:nvPr/>
        </p:nvPicPr>
        <p:blipFill>
          <a:blip r:embed="rId3"/>
          <a:stretch>
            <a:fillRect/>
          </a:stretch>
        </p:blipFill>
        <p:spPr>
          <a:xfrm>
            <a:off x="6744922" y="474420"/>
            <a:ext cx="3212535" cy="2228775"/>
          </a:xfrm>
          <a:prstGeom prst="rect">
            <a:avLst/>
          </a:prstGeom>
        </p:spPr>
      </p:pic>
      <p:pic>
        <p:nvPicPr>
          <p:cNvPr id="21" name="Picture 20">
            <a:extLst>
              <a:ext uri="{FF2B5EF4-FFF2-40B4-BE49-F238E27FC236}">
                <a16:creationId xmlns:a16="http://schemas.microsoft.com/office/drawing/2014/main" id="{3CF3E9DF-6D9A-48FB-9E9D-1DFA8B895E8D}"/>
              </a:ext>
            </a:extLst>
          </p:cNvPr>
          <p:cNvPicPr>
            <a:picLocks noChangeAspect="1"/>
          </p:cNvPicPr>
          <p:nvPr/>
        </p:nvPicPr>
        <p:blipFill>
          <a:blip r:embed="rId4"/>
          <a:stretch>
            <a:fillRect/>
          </a:stretch>
        </p:blipFill>
        <p:spPr>
          <a:xfrm>
            <a:off x="7187273" y="3054667"/>
            <a:ext cx="3454540" cy="2142736"/>
          </a:xfrm>
          <a:prstGeom prst="rect">
            <a:avLst/>
          </a:prstGeom>
        </p:spPr>
      </p:pic>
      <p:pic>
        <p:nvPicPr>
          <p:cNvPr id="22" name="Picture 21">
            <a:extLst>
              <a:ext uri="{FF2B5EF4-FFF2-40B4-BE49-F238E27FC236}">
                <a16:creationId xmlns:a16="http://schemas.microsoft.com/office/drawing/2014/main" id="{E04A3D4E-CAA5-429C-80A3-5B9C2C8CBC42}"/>
              </a:ext>
            </a:extLst>
          </p:cNvPr>
          <p:cNvPicPr>
            <a:picLocks noChangeAspect="1"/>
          </p:cNvPicPr>
          <p:nvPr/>
        </p:nvPicPr>
        <p:blipFill>
          <a:blip r:embed="rId5"/>
          <a:stretch>
            <a:fillRect/>
          </a:stretch>
        </p:blipFill>
        <p:spPr>
          <a:xfrm>
            <a:off x="4898874" y="4240843"/>
            <a:ext cx="3017062" cy="2142737"/>
          </a:xfrm>
          <a:prstGeom prst="rect">
            <a:avLst/>
          </a:prstGeom>
        </p:spPr>
      </p:pic>
      <p:cxnSp>
        <p:nvCxnSpPr>
          <p:cNvPr id="12" name="Straight Arrow Connector 11">
            <a:extLst>
              <a:ext uri="{FF2B5EF4-FFF2-40B4-BE49-F238E27FC236}">
                <a16:creationId xmlns:a16="http://schemas.microsoft.com/office/drawing/2014/main" id="{8DB6A37D-B922-4D51-BE18-336DD762EBD5}"/>
              </a:ext>
            </a:extLst>
          </p:cNvPr>
          <p:cNvCxnSpPr>
            <a:cxnSpLocks/>
          </p:cNvCxnSpPr>
          <p:nvPr/>
        </p:nvCxnSpPr>
        <p:spPr>
          <a:xfrm flipV="1">
            <a:off x="6096000" y="2379141"/>
            <a:ext cx="0" cy="209971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The Prehistoric Sportsman: How to Hunt a T-Rex">
            <a:extLst>
              <a:ext uri="{FF2B5EF4-FFF2-40B4-BE49-F238E27FC236}">
                <a16:creationId xmlns:a16="http://schemas.microsoft.com/office/drawing/2014/main" id="{DC33F682-9DAF-47FC-A9FD-69DB692D8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3544" y="617553"/>
            <a:ext cx="4583169" cy="2703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26488C7-9282-4800-A540-025300FD33B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7" b="89896" l="3300" r="96600">
                        <a14:foregroundMark x1="3300" y1="44279" x2="3300" y2="44279"/>
                        <a14:foregroundMark x1="93000" y1="16790" x2="96600" y2="18128"/>
                        <a14:foregroundMark x1="79400" y1="56166" x2="79900" y2="61664"/>
                      </a14:backgroundRemoval>
                    </a14:imgEffect>
                  </a14:imgLayer>
                </a14:imgProps>
              </a:ext>
            </a:extLst>
          </a:blip>
          <a:stretch>
            <a:fillRect/>
          </a:stretch>
        </p:blipFill>
        <p:spPr>
          <a:xfrm>
            <a:off x="988095" y="3155326"/>
            <a:ext cx="4016635" cy="2703195"/>
          </a:xfrm>
          <a:prstGeom prst="rect">
            <a:avLst/>
          </a:prstGeom>
        </p:spPr>
      </p:pic>
    </p:spTree>
    <p:extLst>
      <p:ext uri="{BB962C8B-B14F-4D97-AF65-F5344CB8AC3E}">
        <p14:creationId xmlns:p14="http://schemas.microsoft.com/office/powerpoint/2010/main" val="94575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A5DE57-749E-4D90-90C3-80CAD8AC070A}"/>
              </a:ext>
            </a:extLst>
          </p:cNvPr>
          <p:cNvPicPr>
            <a:picLocks noChangeAspect="1"/>
          </p:cNvPicPr>
          <p:nvPr/>
        </p:nvPicPr>
        <p:blipFill>
          <a:blip r:embed="rId3"/>
          <a:stretch>
            <a:fillRect/>
          </a:stretch>
        </p:blipFill>
        <p:spPr>
          <a:xfrm>
            <a:off x="6744922" y="474420"/>
            <a:ext cx="3212535" cy="2228775"/>
          </a:xfrm>
          <a:prstGeom prst="rect">
            <a:avLst/>
          </a:prstGeom>
        </p:spPr>
      </p:pic>
      <p:pic>
        <p:nvPicPr>
          <p:cNvPr id="21" name="Picture 20">
            <a:extLst>
              <a:ext uri="{FF2B5EF4-FFF2-40B4-BE49-F238E27FC236}">
                <a16:creationId xmlns:a16="http://schemas.microsoft.com/office/drawing/2014/main" id="{3CF3E9DF-6D9A-48FB-9E9D-1DFA8B895E8D}"/>
              </a:ext>
            </a:extLst>
          </p:cNvPr>
          <p:cNvPicPr>
            <a:picLocks noChangeAspect="1"/>
          </p:cNvPicPr>
          <p:nvPr/>
        </p:nvPicPr>
        <p:blipFill>
          <a:blip r:embed="rId4"/>
          <a:stretch>
            <a:fillRect/>
          </a:stretch>
        </p:blipFill>
        <p:spPr>
          <a:xfrm>
            <a:off x="7187273" y="3054667"/>
            <a:ext cx="3454540" cy="2142736"/>
          </a:xfrm>
          <a:prstGeom prst="rect">
            <a:avLst/>
          </a:prstGeom>
        </p:spPr>
      </p:pic>
      <p:pic>
        <p:nvPicPr>
          <p:cNvPr id="22" name="Picture 21">
            <a:extLst>
              <a:ext uri="{FF2B5EF4-FFF2-40B4-BE49-F238E27FC236}">
                <a16:creationId xmlns:a16="http://schemas.microsoft.com/office/drawing/2014/main" id="{E04A3D4E-CAA5-429C-80A3-5B9C2C8CBC42}"/>
              </a:ext>
            </a:extLst>
          </p:cNvPr>
          <p:cNvPicPr>
            <a:picLocks noChangeAspect="1"/>
          </p:cNvPicPr>
          <p:nvPr/>
        </p:nvPicPr>
        <p:blipFill>
          <a:blip r:embed="rId5"/>
          <a:stretch>
            <a:fillRect/>
          </a:stretch>
        </p:blipFill>
        <p:spPr>
          <a:xfrm>
            <a:off x="4898874" y="4240843"/>
            <a:ext cx="3017062" cy="2142737"/>
          </a:xfrm>
          <a:prstGeom prst="rect">
            <a:avLst/>
          </a:prstGeom>
        </p:spPr>
      </p:pic>
      <p:cxnSp>
        <p:nvCxnSpPr>
          <p:cNvPr id="12" name="Straight Arrow Connector 11">
            <a:extLst>
              <a:ext uri="{FF2B5EF4-FFF2-40B4-BE49-F238E27FC236}">
                <a16:creationId xmlns:a16="http://schemas.microsoft.com/office/drawing/2014/main" id="{8DB6A37D-B922-4D51-BE18-336DD762EBD5}"/>
              </a:ext>
            </a:extLst>
          </p:cNvPr>
          <p:cNvCxnSpPr>
            <a:cxnSpLocks/>
          </p:cNvCxnSpPr>
          <p:nvPr/>
        </p:nvCxnSpPr>
        <p:spPr>
          <a:xfrm flipH="1">
            <a:off x="5155699" y="3011970"/>
            <a:ext cx="1891014" cy="61755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The Prehistoric Sportsman: How to Hunt a T-Rex">
            <a:extLst>
              <a:ext uri="{FF2B5EF4-FFF2-40B4-BE49-F238E27FC236}">
                <a16:creationId xmlns:a16="http://schemas.microsoft.com/office/drawing/2014/main" id="{DC33F682-9DAF-47FC-A9FD-69DB692D8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3544" y="617553"/>
            <a:ext cx="4583169" cy="2703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0D3430-2465-4BE2-B331-F96D7B5DFD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7" b="89896" l="3300" r="96600">
                        <a14:foregroundMark x1="3300" y1="44279" x2="3300" y2="44279"/>
                        <a14:foregroundMark x1="93000" y1="16790" x2="96600" y2="18128"/>
                        <a14:foregroundMark x1="79400" y1="56166" x2="79900" y2="61664"/>
                      </a14:backgroundRemoval>
                    </a14:imgEffect>
                  </a14:imgLayer>
                </a14:imgProps>
              </a:ext>
            </a:extLst>
          </a:blip>
          <a:stretch>
            <a:fillRect/>
          </a:stretch>
        </p:blipFill>
        <p:spPr>
          <a:xfrm>
            <a:off x="988095" y="3155326"/>
            <a:ext cx="4016635" cy="2703195"/>
          </a:xfrm>
          <a:prstGeom prst="rect">
            <a:avLst/>
          </a:prstGeom>
        </p:spPr>
      </p:pic>
    </p:spTree>
    <p:extLst>
      <p:ext uri="{BB962C8B-B14F-4D97-AF65-F5344CB8AC3E}">
        <p14:creationId xmlns:p14="http://schemas.microsoft.com/office/powerpoint/2010/main" val="10775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A5DE57-749E-4D90-90C3-80CAD8AC070A}"/>
              </a:ext>
            </a:extLst>
          </p:cNvPr>
          <p:cNvPicPr>
            <a:picLocks noChangeAspect="1"/>
          </p:cNvPicPr>
          <p:nvPr/>
        </p:nvPicPr>
        <p:blipFill>
          <a:blip r:embed="rId3"/>
          <a:stretch>
            <a:fillRect/>
          </a:stretch>
        </p:blipFill>
        <p:spPr>
          <a:xfrm>
            <a:off x="6744922" y="474420"/>
            <a:ext cx="3212535" cy="2228775"/>
          </a:xfrm>
          <a:prstGeom prst="rect">
            <a:avLst/>
          </a:prstGeom>
        </p:spPr>
      </p:pic>
      <p:pic>
        <p:nvPicPr>
          <p:cNvPr id="21" name="Picture 20">
            <a:extLst>
              <a:ext uri="{FF2B5EF4-FFF2-40B4-BE49-F238E27FC236}">
                <a16:creationId xmlns:a16="http://schemas.microsoft.com/office/drawing/2014/main" id="{3CF3E9DF-6D9A-48FB-9E9D-1DFA8B895E8D}"/>
              </a:ext>
            </a:extLst>
          </p:cNvPr>
          <p:cNvPicPr>
            <a:picLocks noChangeAspect="1"/>
          </p:cNvPicPr>
          <p:nvPr/>
        </p:nvPicPr>
        <p:blipFill>
          <a:blip r:embed="rId4"/>
          <a:stretch>
            <a:fillRect/>
          </a:stretch>
        </p:blipFill>
        <p:spPr>
          <a:xfrm>
            <a:off x="7187273" y="3054667"/>
            <a:ext cx="3454540" cy="2142736"/>
          </a:xfrm>
          <a:prstGeom prst="rect">
            <a:avLst/>
          </a:prstGeom>
        </p:spPr>
      </p:pic>
      <p:pic>
        <p:nvPicPr>
          <p:cNvPr id="22" name="Picture 21">
            <a:extLst>
              <a:ext uri="{FF2B5EF4-FFF2-40B4-BE49-F238E27FC236}">
                <a16:creationId xmlns:a16="http://schemas.microsoft.com/office/drawing/2014/main" id="{E04A3D4E-CAA5-429C-80A3-5B9C2C8CBC42}"/>
              </a:ext>
            </a:extLst>
          </p:cNvPr>
          <p:cNvPicPr>
            <a:picLocks noChangeAspect="1"/>
          </p:cNvPicPr>
          <p:nvPr/>
        </p:nvPicPr>
        <p:blipFill>
          <a:blip r:embed="rId5"/>
          <a:stretch>
            <a:fillRect/>
          </a:stretch>
        </p:blipFill>
        <p:spPr>
          <a:xfrm>
            <a:off x="4898874" y="4240843"/>
            <a:ext cx="3017062" cy="2142737"/>
          </a:xfrm>
          <a:prstGeom prst="rect">
            <a:avLst/>
          </a:prstGeom>
        </p:spPr>
      </p:pic>
      <p:cxnSp>
        <p:nvCxnSpPr>
          <p:cNvPr id="12" name="Straight Arrow Connector 11">
            <a:extLst>
              <a:ext uri="{FF2B5EF4-FFF2-40B4-BE49-F238E27FC236}">
                <a16:creationId xmlns:a16="http://schemas.microsoft.com/office/drawing/2014/main" id="{8DB6A37D-B922-4D51-BE18-336DD762EBD5}"/>
              </a:ext>
            </a:extLst>
          </p:cNvPr>
          <p:cNvCxnSpPr>
            <a:cxnSpLocks/>
          </p:cNvCxnSpPr>
          <p:nvPr/>
        </p:nvCxnSpPr>
        <p:spPr>
          <a:xfrm flipH="1">
            <a:off x="5155699" y="3011970"/>
            <a:ext cx="1891014" cy="61755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The Prehistoric Sportsman: How to Hunt a T-Rex">
            <a:extLst>
              <a:ext uri="{FF2B5EF4-FFF2-40B4-BE49-F238E27FC236}">
                <a16:creationId xmlns:a16="http://schemas.microsoft.com/office/drawing/2014/main" id="{DC33F682-9DAF-47FC-A9FD-69DB692D8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3544" y="617553"/>
            <a:ext cx="4583169" cy="2703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7C28CB3-2266-4116-A6C4-91C5B52BAA0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07" b="89896" l="3300" r="96600">
                        <a14:foregroundMark x1="3300" y1="44279" x2="3300" y2="44279"/>
                        <a14:foregroundMark x1="93000" y1="16790" x2="96600" y2="18128"/>
                        <a14:foregroundMark x1="79400" y1="56166" x2="79900" y2="61664"/>
                      </a14:backgroundRemoval>
                    </a14:imgEffect>
                  </a14:imgLayer>
                </a14:imgProps>
              </a:ext>
            </a:extLst>
          </a:blip>
          <a:stretch>
            <a:fillRect/>
          </a:stretch>
        </p:blipFill>
        <p:spPr>
          <a:xfrm>
            <a:off x="988095" y="3155326"/>
            <a:ext cx="4016635" cy="2703195"/>
          </a:xfrm>
          <a:prstGeom prst="rect">
            <a:avLst/>
          </a:prstGeom>
        </p:spPr>
      </p:pic>
    </p:spTree>
    <p:extLst>
      <p:ext uri="{BB962C8B-B14F-4D97-AF65-F5344CB8AC3E}">
        <p14:creationId xmlns:p14="http://schemas.microsoft.com/office/powerpoint/2010/main" val="5751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0">
                                      <p:cBhvr>
                                        <p:cTn id="6" dur="42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2629B29-1E5A-4422-8223-64B6C9FEAA38}"/>
              </a:ext>
            </a:extLst>
          </p:cNvPr>
          <p:cNvPicPr>
            <a:picLocks noChangeAspect="1"/>
          </p:cNvPicPr>
          <p:nvPr/>
        </p:nvPicPr>
        <p:blipFill rotWithShape="1">
          <a:blip r:embed="rId3">
            <a:alphaModFix amt="25000"/>
          </a:blip>
          <a:srcRect l="-201" t="3820" r="201" b="11273"/>
          <a:stretch/>
        </p:blipFill>
        <p:spPr>
          <a:xfrm>
            <a:off x="52254" y="67559"/>
            <a:ext cx="11955760" cy="6725126"/>
          </a:xfrm>
          <a:prstGeom prst="rect">
            <a:avLst/>
          </a:prstGeom>
        </p:spPr>
      </p:pic>
      <p:cxnSp>
        <p:nvCxnSpPr>
          <p:cNvPr id="18" name="Straight Connector 17">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63A8608-CC6C-41CF-8AF5-164A0EB51D59}"/>
              </a:ext>
            </a:extLst>
          </p:cNvPr>
          <p:cNvSpPr>
            <a:spLocks noGrp="1"/>
          </p:cNvSpPr>
          <p:nvPr>
            <p:ph type="title"/>
          </p:nvPr>
        </p:nvSpPr>
        <p:spPr>
          <a:xfrm>
            <a:off x="1109980" y="882376"/>
            <a:ext cx="9966960" cy="2926080"/>
          </a:xfrm>
        </p:spPr>
        <p:txBody>
          <a:bodyPr vert="horz" lIns="91440" tIns="45720" rIns="91440" bIns="45720" rtlCol="0" anchor="b">
            <a:normAutofit/>
          </a:bodyPr>
          <a:lstStyle/>
          <a:p>
            <a:r>
              <a:rPr lang="en-US" b="1" dirty="0">
                <a:solidFill>
                  <a:srgbClr val="FFFFFF"/>
                </a:solidFill>
                <a:latin typeface="Modern Love Caps" panose="04070805081001020A01" pitchFamily="82" charset="0"/>
              </a:rPr>
              <a:t>Craft time</a:t>
            </a:r>
          </a:p>
        </p:txBody>
      </p:sp>
      <p:sp>
        <p:nvSpPr>
          <p:cNvPr id="7" name="Text Placeholder 6">
            <a:extLst>
              <a:ext uri="{FF2B5EF4-FFF2-40B4-BE49-F238E27FC236}">
                <a16:creationId xmlns:a16="http://schemas.microsoft.com/office/drawing/2014/main" id="{BB4B245B-B56D-4E91-916D-CC953F32015D}"/>
              </a:ext>
            </a:extLst>
          </p:cNvPr>
          <p:cNvSpPr>
            <a:spLocks noGrp="1"/>
          </p:cNvSpPr>
          <p:nvPr>
            <p:ph type="body" idx="1"/>
          </p:nvPr>
        </p:nvSpPr>
        <p:spPr/>
        <p:txBody>
          <a:bodyPr/>
          <a:lstStyle/>
          <a:p>
            <a:r>
              <a:rPr lang="en-US" dirty="0"/>
              <a:t>Get your materials ready</a:t>
            </a:r>
          </a:p>
        </p:txBody>
      </p:sp>
    </p:spTree>
    <p:extLst>
      <p:ext uri="{BB962C8B-B14F-4D97-AF65-F5344CB8AC3E}">
        <p14:creationId xmlns:p14="http://schemas.microsoft.com/office/powerpoint/2010/main" val="38774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ll of toilet paper&#10;&#10;Description automatically generated with low confidence">
            <a:extLst>
              <a:ext uri="{FF2B5EF4-FFF2-40B4-BE49-F238E27FC236}">
                <a16:creationId xmlns:a16="http://schemas.microsoft.com/office/drawing/2014/main" id="{B1E9CC61-645E-445E-8F31-8285FD6F648D}"/>
              </a:ext>
            </a:extLst>
          </p:cNvPr>
          <p:cNvPicPr/>
          <p:nvPr/>
        </p:nvPicPr>
        <p:blipFill rotWithShape="1">
          <a:blip r:embed="rId3" cstate="print">
            <a:extLst>
              <a:ext uri="{28A0092B-C50C-407E-A947-70E740481C1C}">
                <a14:useLocalDpi xmlns:a14="http://schemas.microsoft.com/office/drawing/2010/main" val="0"/>
              </a:ext>
            </a:extLst>
          </a:blip>
          <a:srcRect t="9437" b="16137"/>
          <a:stretch/>
        </p:blipFill>
        <p:spPr bwMode="auto">
          <a:xfrm rot="19183034">
            <a:off x="1659263" y="2429435"/>
            <a:ext cx="1807852" cy="2122955"/>
          </a:xfrm>
          <a:prstGeom prst="rect">
            <a:avLst/>
          </a:prstGeom>
          <a:ln>
            <a:noFill/>
          </a:ln>
          <a:extLst>
            <a:ext uri="{53640926-AAD7-44D8-BBD7-CCE9431645EC}">
              <a14:shadowObscured xmlns:a14="http://schemas.microsoft.com/office/drawing/2010/main"/>
            </a:ext>
          </a:extLst>
        </p:spPr>
      </p:pic>
      <p:pic>
        <p:nvPicPr>
          <p:cNvPr id="6" name="Picture 5" descr="Diagram, rectangle&#10;&#10;Description automatically generated">
            <a:extLst>
              <a:ext uri="{FF2B5EF4-FFF2-40B4-BE49-F238E27FC236}">
                <a16:creationId xmlns:a16="http://schemas.microsoft.com/office/drawing/2014/main" id="{6211A540-2D21-4F22-8484-FD940087DD9F}"/>
              </a:ext>
            </a:extLst>
          </p:cNvPr>
          <p:cNvPicPr/>
          <p:nvPr/>
        </p:nvPicPr>
        <p:blipFill>
          <a:blip r:embed="rId4" cstate="print">
            <a:extLst>
              <a:ext uri="{28A0092B-C50C-407E-A947-70E740481C1C}">
                <a14:useLocalDpi xmlns:a14="http://schemas.microsoft.com/office/drawing/2010/main" val="0"/>
              </a:ext>
            </a:extLst>
          </a:blip>
          <a:stretch>
            <a:fillRect/>
          </a:stretch>
        </p:blipFill>
        <p:spPr>
          <a:xfrm rot="665675">
            <a:off x="4189712" y="2536925"/>
            <a:ext cx="1457526" cy="1807011"/>
          </a:xfrm>
          <a:prstGeom prst="rect">
            <a:avLst/>
          </a:prstGeom>
          <a:ln>
            <a:noFill/>
          </a:ln>
          <a:effectLst>
            <a:outerShdw blurRad="50800" dist="38100" dir="2700000" algn="tl" rotWithShape="0">
              <a:prstClr val="black">
                <a:alpha val="40000"/>
              </a:prstClr>
            </a:outerShdw>
          </a:effectLst>
        </p:spPr>
      </p:pic>
      <p:pic>
        <p:nvPicPr>
          <p:cNvPr id="7" name="Picture 6" descr="A bottle of nail polish&#10;&#10;Description automatically generated with low confidence">
            <a:extLst>
              <a:ext uri="{FF2B5EF4-FFF2-40B4-BE49-F238E27FC236}">
                <a16:creationId xmlns:a16="http://schemas.microsoft.com/office/drawing/2014/main" id="{1E941BE0-0BB4-41A3-B9DE-4F7B95D56DA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15024" y="2508069"/>
            <a:ext cx="1648369" cy="1592444"/>
          </a:xfrm>
          <a:prstGeom prst="rect">
            <a:avLst/>
          </a:prstGeom>
        </p:spPr>
      </p:pic>
      <p:pic>
        <p:nvPicPr>
          <p:cNvPr id="8" name="Picture 7" descr="A pair of green sunglasses&#10;&#10;Description automatically generated with low confidence">
            <a:extLst>
              <a:ext uri="{FF2B5EF4-FFF2-40B4-BE49-F238E27FC236}">
                <a16:creationId xmlns:a16="http://schemas.microsoft.com/office/drawing/2014/main" id="{FAC2C323-3FE9-4E7D-BB65-499A00C1F183}"/>
              </a:ext>
            </a:extLst>
          </p:cNvPr>
          <p:cNvPicPr/>
          <p:nvPr/>
        </p:nvPicPr>
        <p:blipFill>
          <a:blip r:embed="rId6" cstate="print">
            <a:extLst>
              <a:ext uri="{28A0092B-C50C-407E-A947-70E740481C1C}">
                <a14:useLocalDpi xmlns:a14="http://schemas.microsoft.com/office/drawing/2010/main" val="0"/>
              </a:ext>
            </a:extLst>
          </a:blip>
          <a:stretch>
            <a:fillRect/>
          </a:stretch>
        </p:blipFill>
        <p:spPr>
          <a:xfrm rot="1458263">
            <a:off x="7731199" y="3633938"/>
            <a:ext cx="1808650" cy="794463"/>
          </a:xfrm>
          <a:prstGeom prst="rect">
            <a:avLst/>
          </a:prstGeom>
        </p:spPr>
      </p:pic>
      <p:pic>
        <p:nvPicPr>
          <p:cNvPr id="9" name="Picture 8" descr="Googly Eyes: 18mm, Black, Paste On Craft Eyes - Walmart.com - Walmart.com">
            <a:extLst>
              <a:ext uri="{FF2B5EF4-FFF2-40B4-BE49-F238E27FC236}">
                <a16:creationId xmlns:a16="http://schemas.microsoft.com/office/drawing/2014/main" id="{1F0A7DBD-233F-47EF-A4CD-914FC9EAC52C}"/>
              </a:ext>
            </a:extLst>
          </p:cNvPr>
          <p:cNvPicPr/>
          <p:nvPr/>
        </p:nvPicPr>
        <p:blipFill rotWithShape="1">
          <a:blip r:embed="rId7" cstate="print">
            <a:extLst>
              <a:ext uri="{28A0092B-C50C-407E-A947-70E740481C1C}">
                <a14:useLocalDpi xmlns:a14="http://schemas.microsoft.com/office/drawing/2010/main" val="0"/>
              </a:ext>
            </a:extLst>
          </a:blip>
          <a:srcRect t="25817" b="25653"/>
          <a:stretch/>
        </p:blipFill>
        <p:spPr bwMode="auto">
          <a:xfrm>
            <a:off x="9092021" y="2998823"/>
            <a:ext cx="1226781" cy="596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9897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B10D082-CD85-48CB-AC4A-23777F4A1A7E}"/>
              </a:ext>
            </a:extLst>
          </p:cNvPr>
          <p:cNvPicPr>
            <a:picLocks noGrp="1" noChangeAspect="1"/>
          </p:cNvPicPr>
          <p:nvPr>
            <p:ph sz="half" idx="4294967295"/>
          </p:nvPr>
        </p:nvPicPr>
        <p:blipFill>
          <a:blip r:embed="rId3"/>
          <a:stretch>
            <a:fillRect/>
          </a:stretch>
        </p:blipFill>
        <p:spPr>
          <a:xfrm>
            <a:off x="8967384" y="420688"/>
            <a:ext cx="2318715" cy="3503652"/>
          </a:xfrm>
          <a:prstGeom prst="rect">
            <a:avLst/>
          </a:prstGeom>
        </p:spPr>
      </p:pic>
      <p:pic>
        <p:nvPicPr>
          <p:cNvPr id="6" name="Picture 5">
            <a:extLst>
              <a:ext uri="{FF2B5EF4-FFF2-40B4-BE49-F238E27FC236}">
                <a16:creationId xmlns:a16="http://schemas.microsoft.com/office/drawing/2014/main" id="{B73EC0CB-AF34-4803-BC1F-BBDCDD2BD562}"/>
              </a:ext>
            </a:extLst>
          </p:cNvPr>
          <p:cNvPicPr>
            <a:picLocks noChangeAspect="1"/>
          </p:cNvPicPr>
          <p:nvPr/>
        </p:nvPicPr>
        <p:blipFill>
          <a:blip r:embed="rId4"/>
          <a:stretch>
            <a:fillRect/>
          </a:stretch>
        </p:blipFill>
        <p:spPr>
          <a:xfrm>
            <a:off x="3562721" y="420688"/>
            <a:ext cx="2318714" cy="3502225"/>
          </a:xfrm>
          <a:prstGeom prst="rect">
            <a:avLst/>
          </a:prstGeom>
        </p:spPr>
      </p:pic>
      <p:pic>
        <p:nvPicPr>
          <p:cNvPr id="7" name="Picture 6">
            <a:extLst>
              <a:ext uri="{FF2B5EF4-FFF2-40B4-BE49-F238E27FC236}">
                <a16:creationId xmlns:a16="http://schemas.microsoft.com/office/drawing/2014/main" id="{D46F4CDA-992F-42E4-88EB-31306E9207D0}"/>
              </a:ext>
            </a:extLst>
          </p:cNvPr>
          <p:cNvPicPr>
            <a:picLocks noChangeAspect="1"/>
          </p:cNvPicPr>
          <p:nvPr/>
        </p:nvPicPr>
        <p:blipFill>
          <a:blip r:embed="rId5"/>
          <a:stretch>
            <a:fillRect/>
          </a:stretch>
        </p:blipFill>
        <p:spPr>
          <a:xfrm>
            <a:off x="6265052" y="420688"/>
            <a:ext cx="2318715" cy="3502225"/>
          </a:xfrm>
          <a:prstGeom prst="rect">
            <a:avLst/>
          </a:prstGeom>
        </p:spPr>
      </p:pic>
      <p:pic>
        <p:nvPicPr>
          <p:cNvPr id="9" name="Picture 8">
            <a:extLst>
              <a:ext uri="{FF2B5EF4-FFF2-40B4-BE49-F238E27FC236}">
                <a16:creationId xmlns:a16="http://schemas.microsoft.com/office/drawing/2014/main" id="{8BF9DC3D-1F90-456B-9AF2-3C024E27063F}"/>
              </a:ext>
            </a:extLst>
          </p:cNvPr>
          <p:cNvPicPr>
            <a:picLocks noChangeAspect="1"/>
          </p:cNvPicPr>
          <p:nvPr/>
        </p:nvPicPr>
        <p:blipFill>
          <a:blip r:embed="rId6"/>
          <a:stretch>
            <a:fillRect/>
          </a:stretch>
        </p:blipFill>
        <p:spPr>
          <a:xfrm>
            <a:off x="860390" y="420688"/>
            <a:ext cx="2318714" cy="3502225"/>
          </a:xfrm>
          <a:prstGeom prst="rect">
            <a:avLst/>
          </a:prstGeom>
        </p:spPr>
      </p:pic>
      <p:pic>
        <p:nvPicPr>
          <p:cNvPr id="5" name="Content Placeholder 4">
            <a:extLst>
              <a:ext uri="{FF2B5EF4-FFF2-40B4-BE49-F238E27FC236}">
                <a16:creationId xmlns:a16="http://schemas.microsoft.com/office/drawing/2014/main" id="{B0345FB9-A30D-4DAB-B8EB-5015119DE1FA}"/>
              </a:ext>
            </a:extLst>
          </p:cNvPr>
          <p:cNvPicPr>
            <a:picLocks noGrp="1" noChangeAspect="1"/>
          </p:cNvPicPr>
          <p:nvPr>
            <p:ph sz="half" idx="4294967295"/>
          </p:nvPr>
        </p:nvPicPr>
        <p:blipFill>
          <a:blip r:embed="rId7"/>
          <a:stretch>
            <a:fillRect/>
          </a:stretch>
        </p:blipFill>
        <p:spPr>
          <a:xfrm>
            <a:off x="4308246" y="4068762"/>
            <a:ext cx="3575508" cy="2368550"/>
          </a:xfrm>
          <a:prstGeom prst="rect">
            <a:avLst/>
          </a:prstGeom>
        </p:spPr>
      </p:pic>
    </p:spTree>
    <p:extLst>
      <p:ext uri="{BB962C8B-B14F-4D97-AF65-F5344CB8AC3E}">
        <p14:creationId xmlns:p14="http://schemas.microsoft.com/office/powerpoint/2010/main" val="40689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91F0FB-81B6-4A01-A397-0259DB68C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B3D9C3-F05F-4727-BB6C-5AC9E5BE85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5740400" cy="6377939"/>
          </a:xfrm>
          <a:prstGeom prst="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735B8F41-097F-49FE-932A-78C5426BBAA7}"/>
              </a:ext>
            </a:extLst>
          </p:cNvPr>
          <p:cNvPicPr>
            <a:picLocks noChangeAspect="1"/>
          </p:cNvPicPr>
          <p:nvPr/>
        </p:nvPicPr>
        <p:blipFill>
          <a:blip r:embed="rId3"/>
          <a:stretch>
            <a:fillRect/>
          </a:stretch>
        </p:blipFill>
        <p:spPr>
          <a:xfrm>
            <a:off x="874607" y="1202266"/>
            <a:ext cx="4453466" cy="4453466"/>
          </a:xfrm>
          <a:prstGeom prst="rect">
            <a:avLst/>
          </a:prstGeom>
        </p:spPr>
      </p:pic>
      <p:sp>
        <p:nvSpPr>
          <p:cNvPr id="15" name="Rectangle 14">
            <a:extLst>
              <a:ext uri="{FF2B5EF4-FFF2-40B4-BE49-F238E27FC236}">
                <a16:creationId xmlns:a16="http://schemas.microsoft.com/office/drawing/2014/main" id="{5D823A5A-FC38-4A11-8A65-F4A3A4DBF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569" y="243840"/>
            <a:ext cx="5740400" cy="6377939"/>
          </a:xfrm>
          <a:prstGeom prst="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picture containing text, vector graphics&#10;&#10;Description automatically generated">
            <a:extLst>
              <a:ext uri="{FF2B5EF4-FFF2-40B4-BE49-F238E27FC236}">
                <a16:creationId xmlns:a16="http://schemas.microsoft.com/office/drawing/2014/main" id="{E24DFCD9-0B11-4383-9B13-63572FC8EE0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6615006" y="943019"/>
            <a:ext cx="4971961" cy="4971961"/>
          </a:xfrm>
          <a:prstGeom prst="rect">
            <a:avLst/>
          </a:prstGeom>
        </p:spPr>
      </p:pic>
    </p:spTree>
    <p:extLst>
      <p:ext uri="{BB962C8B-B14F-4D97-AF65-F5344CB8AC3E}">
        <p14:creationId xmlns:p14="http://schemas.microsoft.com/office/powerpoint/2010/main" val="133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487A7A-15F8-4EF6-BA1F-30C51E6EC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6EFDBF8-A3DC-4DA8-9F33-E9107E70E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5332A3D-96DF-4962-8D36-3CA071EED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909" y="4572001"/>
            <a:ext cx="11719791" cy="2052826"/>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53A5B0-F339-40DE-9A46-CF813418BD4D}"/>
              </a:ext>
            </a:extLst>
          </p:cNvPr>
          <p:cNvSpPr>
            <a:spLocks noGrp="1"/>
          </p:cNvSpPr>
          <p:nvPr>
            <p:ph type="title"/>
          </p:nvPr>
        </p:nvSpPr>
        <p:spPr>
          <a:xfrm>
            <a:off x="1143000" y="4824984"/>
            <a:ext cx="9875520" cy="1356360"/>
          </a:xfrm>
        </p:spPr>
        <p:txBody>
          <a:bodyPr>
            <a:normAutofit/>
          </a:bodyPr>
          <a:lstStyle/>
          <a:p>
            <a:pPr algn="ctr"/>
            <a:r>
              <a:rPr lang="en-US" sz="5400">
                <a:solidFill>
                  <a:srgbClr val="FFFFFF"/>
                </a:solidFill>
                <a:latin typeface="Modern Love Caps" panose="04070805081001020A01" pitchFamily="82" charset="0"/>
              </a:rPr>
              <a:t>Award Requirements</a:t>
            </a:r>
          </a:p>
        </p:txBody>
      </p:sp>
      <p:graphicFrame>
        <p:nvGraphicFramePr>
          <p:cNvPr id="5" name="Content Placeholder 2">
            <a:extLst>
              <a:ext uri="{FF2B5EF4-FFF2-40B4-BE49-F238E27FC236}">
                <a16:creationId xmlns:a16="http://schemas.microsoft.com/office/drawing/2014/main" id="{41ACDBEF-E76A-456A-B468-2C60F1B63CFB}"/>
              </a:ext>
            </a:extLst>
          </p:cNvPr>
          <p:cNvGraphicFramePr>
            <a:graphicFrameLocks noGrp="1"/>
          </p:cNvGraphicFramePr>
          <p:nvPr>
            <p:ph idx="1"/>
            <p:extLst>
              <p:ext uri="{D42A27DB-BD31-4B8C-83A1-F6EECF244321}">
                <p14:modId xmlns:p14="http://schemas.microsoft.com/office/powerpoint/2010/main" val="1887982824"/>
              </p:ext>
            </p:extLst>
          </p:nvPr>
        </p:nvGraphicFramePr>
        <p:xfrm>
          <a:off x="678975" y="624404"/>
          <a:ext cx="10828337" cy="3538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wearing a costume&#10;&#10;Description automatically generated with low confidence">
            <a:extLst>
              <a:ext uri="{FF2B5EF4-FFF2-40B4-BE49-F238E27FC236}">
                <a16:creationId xmlns:a16="http://schemas.microsoft.com/office/drawing/2014/main" id="{C18A942D-A1D6-46D9-8B63-99B5670D66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820" y="2207962"/>
            <a:ext cx="2932430" cy="4650039"/>
          </a:xfrm>
          <a:prstGeom prst="rect">
            <a:avLst/>
          </a:prstGeom>
        </p:spPr>
      </p:pic>
      <p:pic>
        <p:nvPicPr>
          <p:cNvPr id="4" name="Graphic 3" descr="Checkmark with solid fill">
            <a:extLst>
              <a:ext uri="{FF2B5EF4-FFF2-40B4-BE49-F238E27FC236}">
                <a16:creationId xmlns:a16="http://schemas.microsoft.com/office/drawing/2014/main" id="{8DED8B59-889B-44DD-A202-694D473DCF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23560" y="1293562"/>
            <a:ext cx="914400" cy="914400"/>
          </a:xfrm>
          <a:prstGeom prst="rect">
            <a:avLst/>
          </a:prstGeom>
        </p:spPr>
      </p:pic>
      <p:pic>
        <p:nvPicPr>
          <p:cNvPr id="11" name="Graphic 10" descr="Checkmark with solid fill">
            <a:extLst>
              <a:ext uri="{FF2B5EF4-FFF2-40B4-BE49-F238E27FC236}">
                <a16:creationId xmlns:a16="http://schemas.microsoft.com/office/drawing/2014/main" id="{58CF3990-1EE7-4FFF-A111-31D2824429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9892" y="1293562"/>
            <a:ext cx="914400" cy="914400"/>
          </a:xfrm>
          <a:prstGeom prst="rect">
            <a:avLst/>
          </a:prstGeom>
        </p:spPr>
      </p:pic>
      <p:pic>
        <p:nvPicPr>
          <p:cNvPr id="13" name="Graphic 12" descr="Checkmark with solid fill">
            <a:extLst>
              <a:ext uri="{FF2B5EF4-FFF2-40B4-BE49-F238E27FC236}">
                <a16:creationId xmlns:a16="http://schemas.microsoft.com/office/drawing/2014/main" id="{99201417-3482-44C7-930F-331F2A775D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56224" y="1293562"/>
            <a:ext cx="914400" cy="914400"/>
          </a:xfrm>
          <a:prstGeom prst="rect">
            <a:avLst/>
          </a:prstGeom>
        </p:spPr>
      </p:pic>
      <p:pic>
        <p:nvPicPr>
          <p:cNvPr id="15" name="Graphic 14" descr="Checkmark with solid fill">
            <a:extLst>
              <a:ext uri="{FF2B5EF4-FFF2-40B4-BE49-F238E27FC236}">
                <a16:creationId xmlns:a16="http://schemas.microsoft.com/office/drawing/2014/main" id="{C685CA64-AA02-4B7E-82D1-B8A4B656B0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90872" y="2617022"/>
            <a:ext cx="914400" cy="914400"/>
          </a:xfrm>
          <a:prstGeom prst="rect">
            <a:avLst/>
          </a:prstGeom>
        </p:spPr>
      </p:pic>
      <p:pic>
        <p:nvPicPr>
          <p:cNvPr id="16" name="Graphic 15" descr="Checkmark with solid fill">
            <a:extLst>
              <a:ext uri="{FF2B5EF4-FFF2-40B4-BE49-F238E27FC236}">
                <a16:creationId xmlns:a16="http://schemas.microsoft.com/office/drawing/2014/main" id="{D81ADD4E-D8FF-4A4B-80BB-490E73D5BF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82692" y="2617022"/>
            <a:ext cx="914400" cy="914400"/>
          </a:xfrm>
          <a:prstGeom prst="rect">
            <a:avLst/>
          </a:prstGeom>
        </p:spPr>
      </p:pic>
      <p:pic>
        <p:nvPicPr>
          <p:cNvPr id="17" name="Graphic 16" descr="Checkmark with solid fill">
            <a:extLst>
              <a:ext uri="{FF2B5EF4-FFF2-40B4-BE49-F238E27FC236}">
                <a16:creationId xmlns:a16="http://schemas.microsoft.com/office/drawing/2014/main" id="{6C8412DA-F777-4F87-A188-499620B3FB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28137" y="2584051"/>
            <a:ext cx="914400" cy="914400"/>
          </a:xfrm>
          <a:prstGeom prst="rect">
            <a:avLst/>
          </a:prstGeom>
        </p:spPr>
      </p:pic>
      <p:pic>
        <p:nvPicPr>
          <p:cNvPr id="18" name="Graphic 17" descr="Checkmark with solid fill">
            <a:extLst>
              <a:ext uri="{FF2B5EF4-FFF2-40B4-BE49-F238E27FC236}">
                <a16:creationId xmlns:a16="http://schemas.microsoft.com/office/drawing/2014/main" id="{77E19E95-67C7-473D-997C-7CA16FE8BD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10284" y="2647903"/>
            <a:ext cx="914400" cy="9144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A63004C7-E691-4E85-80E1-C531CBA404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06348">
            <a:off x="9160397" y="4593786"/>
            <a:ext cx="2084558" cy="16409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7559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4" name="Google Shape;60;p1">
            <a:extLst>
              <a:ext uri="{FF2B5EF4-FFF2-40B4-BE49-F238E27FC236}">
                <a16:creationId xmlns:a16="http://schemas.microsoft.com/office/drawing/2014/main" id="{9F6FB50E-16A8-49E8-BD38-1053227A86F6}"/>
              </a:ext>
            </a:extLst>
          </p:cNvPr>
          <p:cNvSpPr txBox="1">
            <a:spLocks noGrp="1"/>
          </p:cNvSpPr>
          <p:nvPr>
            <p:ph type="ctrTitle"/>
          </p:nvPr>
        </p:nvSpPr>
        <p:spPr>
          <a:prstGeom prst="rect">
            <a:avLst/>
          </a:prstGeom>
          <a:noFill/>
          <a:ln>
            <a:noFill/>
          </a:ln>
        </p:spPr>
        <p:txBody>
          <a:bodyPr spcFirstLastPara="1" wrap="square" lIns="50800" tIns="50800" rIns="50800" bIns="50800" anchor="b" anchorCtr="0">
            <a:normAutofit/>
          </a:bodyPr>
          <a:lstStyle/>
          <a:p>
            <a:pPr marL="0" marR="0" lvl="0" indent="0" algn="ctr" rtl="0">
              <a:lnSpc>
                <a:spcPct val="100000"/>
              </a:lnSpc>
              <a:spcBef>
                <a:spcPts val="0"/>
              </a:spcBef>
              <a:spcAft>
                <a:spcPts val="0"/>
              </a:spcAft>
              <a:buClr>
                <a:srgbClr val="F4D799"/>
              </a:buClr>
              <a:buSzPts val="7600"/>
              <a:buFont typeface="Arial"/>
              <a:buNone/>
            </a:pPr>
            <a:r>
              <a:rPr lang="en-US" sz="8800" b="0" i="0" u="none" strike="noStrike" cap="none" dirty="0">
                <a:solidFill>
                  <a:schemeClr val="bg1"/>
                </a:solidFill>
                <a:effectLst>
                  <a:outerShdw blurRad="38100" dist="38100" dir="2700000" algn="tl">
                    <a:srgbClr val="000000">
                      <a:alpha val="43137"/>
                    </a:srgbClr>
                  </a:outerShdw>
                </a:effectLst>
                <a:latin typeface="Modern Love Caps" panose="04070805081001020A01" pitchFamily="82" charset="0"/>
                <a:sym typeface="Arial"/>
              </a:rPr>
              <a:t>DINOSAURS</a:t>
            </a:r>
            <a:endParaRPr lang="en-US" sz="8800" dirty="0">
              <a:solidFill>
                <a:schemeClr val="bg1"/>
              </a:solidFill>
              <a:effectLst>
                <a:outerShdw blurRad="38100" dist="38100" dir="2700000" algn="tl">
                  <a:srgbClr val="000000">
                    <a:alpha val="43137"/>
                  </a:srgbClr>
                </a:outerShdw>
              </a:effectLst>
              <a:latin typeface="Modern Love Caps" panose="04070805081001020A01" pitchFamily="82" charset="0"/>
            </a:endParaRPr>
          </a:p>
        </p:txBody>
      </p:sp>
      <p:sp>
        <p:nvSpPr>
          <p:cNvPr id="3" name="Subtitle 2">
            <a:extLst>
              <a:ext uri="{FF2B5EF4-FFF2-40B4-BE49-F238E27FC236}">
                <a16:creationId xmlns:a16="http://schemas.microsoft.com/office/drawing/2014/main" id="{A0CE652C-2D37-4998-85E8-B6EDF3AE8B79}"/>
              </a:ext>
            </a:extLst>
          </p:cNvPr>
          <p:cNvSpPr>
            <a:spLocks noGrp="1"/>
          </p:cNvSpPr>
          <p:nvPr>
            <p:ph type="subTitle" idx="1"/>
          </p:nvPr>
        </p:nvSpPr>
        <p:spPr/>
        <p:txBody>
          <a:bodyPr/>
          <a:lstStyle/>
          <a:p>
            <a:endParaRPr lang="en-US" dirty="0"/>
          </a:p>
        </p:txBody>
      </p:sp>
      <p:pic>
        <p:nvPicPr>
          <p:cNvPr id="16" name="Google Shape;61;p1" descr="05496A75-D2B6-4E37-A83E-E6D60EF1CA81_4_5005_c.jpeg">
            <a:extLst>
              <a:ext uri="{FF2B5EF4-FFF2-40B4-BE49-F238E27FC236}">
                <a16:creationId xmlns:a16="http://schemas.microsoft.com/office/drawing/2014/main" id="{BBE33B03-909E-4703-AE96-033EE519EA6D}"/>
              </a:ext>
            </a:extLst>
          </p:cNvPr>
          <p:cNvPicPr preferRelativeResize="0"/>
          <p:nvPr/>
        </p:nvPicPr>
        <p:blipFill rotWithShape="1">
          <a:blip r:embed="rId3">
            <a:alphaModFix/>
          </a:blip>
          <a:srcRect l="5188" t="6000" r="4569" b="8939"/>
          <a:stretch/>
        </p:blipFill>
        <p:spPr>
          <a:xfrm>
            <a:off x="5016289" y="3869634"/>
            <a:ext cx="2159421" cy="1426747"/>
          </a:xfrm>
          <a:custGeom>
            <a:avLst/>
            <a:gdLst/>
            <a:ahLst/>
            <a:cxnLst/>
            <a:rect l="l" t="t" r="r" b="b"/>
            <a:pathLst>
              <a:path w="21429" h="21592" extrusionOk="0">
                <a:moveTo>
                  <a:pt x="6346" y="2"/>
                </a:moveTo>
                <a:cubicBezTo>
                  <a:pt x="2727" y="21"/>
                  <a:pt x="2289" y="158"/>
                  <a:pt x="1627" y="633"/>
                </a:cubicBezTo>
                <a:cubicBezTo>
                  <a:pt x="491" y="1450"/>
                  <a:pt x="18" y="2587"/>
                  <a:pt x="2" y="4540"/>
                </a:cubicBezTo>
                <a:cubicBezTo>
                  <a:pt x="-14" y="6578"/>
                  <a:pt x="-60" y="6467"/>
                  <a:pt x="3164" y="11831"/>
                </a:cubicBezTo>
                <a:cubicBezTo>
                  <a:pt x="5162" y="15154"/>
                  <a:pt x="5441" y="15617"/>
                  <a:pt x="6329" y="17127"/>
                </a:cubicBezTo>
                <a:cubicBezTo>
                  <a:pt x="8145" y="20214"/>
                  <a:pt x="8546" y="20795"/>
                  <a:pt x="9146" y="21191"/>
                </a:cubicBezTo>
                <a:cubicBezTo>
                  <a:pt x="9636" y="21514"/>
                  <a:pt x="9924" y="21589"/>
                  <a:pt x="10741" y="21592"/>
                </a:cubicBezTo>
                <a:cubicBezTo>
                  <a:pt x="11634" y="21596"/>
                  <a:pt x="11802" y="21545"/>
                  <a:pt x="12338" y="21126"/>
                </a:cubicBezTo>
                <a:cubicBezTo>
                  <a:pt x="12905" y="20683"/>
                  <a:pt x="13581" y="19714"/>
                  <a:pt x="14854" y="17514"/>
                </a:cubicBezTo>
                <a:cubicBezTo>
                  <a:pt x="14957" y="17336"/>
                  <a:pt x="15293" y="16786"/>
                  <a:pt x="15500" y="16437"/>
                </a:cubicBezTo>
                <a:lnTo>
                  <a:pt x="15500" y="16393"/>
                </a:lnTo>
                <a:lnTo>
                  <a:pt x="15523" y="16396"/>
                </a:lnTo>
                <a:cubicBezTo>
                  <a:pt x="15898" y="15767"/>
                  <a:pt x="16225" y="15216"/>
                  <a:pt x="16675" y="14475"/>
                </a:cubicBezTo>
                <a:cubicBezTo>
                  <a:pt x="21249" y="6948"/>
                  <a:pt x="21540" y="6326"/>
                  <a:pt x="21404" y="4320"/>
                </a:cubicBezTo>
                <a:cubicBezTo>
                  <a:pt x="21281" y="2497"/>
                  <a:pt x="20718" y="1359"/>
                  <a:pt x="19470" y="403"/>
                </a:cubicBezTo>
                <a:cubicBezTo>
                  <a:pt x="19029" y="66"/>
                  <a:pt x="18936" y="65"/>
                  <a:pt x="11154" y="19"/>
                </a:cubicBezTo>
                <a:cubicBezTo>
                  <a:pt x="9115" y="7"/>
                  <a:pt x="7553" y="-4"/>
                  <a:pt x="6346" y="2"/>
                </a:cubicBezTo>
                <a:close/>
              </a:path>
            </a:pathLst>
          </a:cu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342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EEC13-5C4C-4636-8330-A6D02C1C2F18}"/>
              </a:ext>
            </a:extLst>
          </p:cNvPr>
          <p:cNvSpPr>
            <a:spLocks noGrp="1"/>
          </p:cNvSpPr>
          <p:nvPr>
            <p:ph type="title"/>
          </p:nvPr>
        </p:nvSpPr>
        <p:spPr/>
        <p:txBody>
          <a:bodyPr/>
          <a:lstStyle/>
          <a:p>
            <a:r>
              <a:rPr lang="en-US" dirty="0">
                <a:latin typeface="Modern Love Caps" panose="04070805081001020A01" pitchFamily="82" charset="0"/>
              </a:rPr>
              <a:t>Genesis 1</a:t>
            </a:r>
          </a:p>
        </p:txBody>
      </p:sp>
      <p:pic>
        <p:nvPicPr>
          <p:cNvPr id="5" name="Content Placeholder 4" descr="Diagram&#10;&#10;Description automatically generated">
            <a:extLst>
              <a:ext uri="{FF2B5EF4-FFF2-40B4-BE49-F238E27FC236}">
                <a16:creationId xmlns:a16="http://schemas.microsoft.com/office/drawing/2014/main" id="{9870A870-9853-4F62-85FA-8FAE0F76E0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275884">
            <a:off x="615899" y="4554047"/>
            <a:ext cx="2329379" cy="1799869"/>
          </a:xfrm>
        </p:spPr>
      </p:pic>
      <p:sp>
        <p:nvSpPr>
          <p:cNvPr id="9" name="Text Placeholder 8">
            <a:extLst>
              <a:ext uri="{FF2B5EF4-FFF2-40B4-BE49-F238E27FC236}">
                <a16:creationId xmlns:a16="http://schemas.microsoft.com/office/drawing/2014/main" id="{F283E5AF-A95F-4B5C-B304-85A351F16FB5}"/>
              </a:ext>
            </a:extLst>
          </p:cNvPr>
          <p:cNvSpPr>
            <a:spLocks noGrp="1"/>
          </p:cNvSpPr>
          <p:nvPr>
            <p:ph type="body" sz="half" idx="2"/>
          </p:nvPr>
        </p:nvSpPr>
        <p:spPr>
          <a:xfrm>
            <a:off x="1143000" y="2834640"/>
            <a:ext cx="2323193" cy="3017520"/>
          </a:xfrm>
        </p:spPr>
        <p:txBody>
          <a:bodyPr/>
          <a:lstStyle/>
          <a:p>
            <a:r>
              <a:rPr lang="en-US" dirty="0"/>
              <a:t>20-25</a:t>
            </a:r>
          </a:p>
        </p:txBody>
      </p:sp>
      <p:pic>
        <p:nvPicPr>
          <p:cNvPr id="8" name="Picture 7">
            <a:extLst>
              <a:ext uri="{FF2B5EF4-FFF2-40B4-BE49-F238E27FC236}">
                <a16:creationId xmlns:a16="http://schemas.microsoft.com/office/drawing/2014/main" id="{43289395-4D7D-4B5A-92B1-B3FDCC877FE5}"/>
              </a:ext>
            </a:extLst>
          </p:cNvPr>
          <p:cNvPicPr>
            <a:picLocks noChangeAspect="1"/>
          </p:cNvPicPr>
          <p:nvPr/>
        </p:nvPicPr>
        <p:blipFill>
          <a:blip r:embed="rId4"/>
          <a:stretch>
            <a:fillRect/>
          </a:stretch>
        </p:blipFill>
        <p:spPr>
          <a:xfrm>
            <a:off x="3514929" y="1183104"/>
            <a:ext cx="8127796" cy="4876678"/>
          </a:xfrm>
          <a:prstGeom prst="rect">
            <a:avLst/>
          </a:prstGeom>
        </p:spPr>
      </p:pic>
      <p:pic>
        <p:nvPicPr>
          <p:cNvPr id="7" name="Picture 6">
            <a:extLst>
              <a:ext uri="{FF2B5EF4-FFF2-40B4-BE49-F238E27FC236}">
                <a16:creationId xmlns:a16="http://schemas.microsoft.com/office/drawing/2014/main" id="{2D656DBE-4CA5-41B6-BB46-F4BF71C96B95}"/>
              </a:ext>
            </a:extLst>
          </p:cNvPr>
          <p:cNvPicPr>
            <a:picLocks noChangeAspect="1"/>
          </p:cNvPicPr>
          <p:nvPr/>
        </p:nvPicPr>
        <p:blipFill rotWithShape="1">
          <a:blip r:embed="rId5"/>
          <a:srcRect l="2013" r="4812"/>
          <a:stretch/>
        </p:blipFill>
        <p:spPr>
          <a:xfrm>
            <a:off x="3395529" y="1241375"/>
            <a:ext cx="8366596" cy="4691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68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D97A2-615A-4E7D-8A7D-D91C3D81E69E}"/>
              </a:ext>
            </a:extLst>
          </p:cNvPr>
          <p:cNvPicPr>
            <a:picLocks noChangeAspect="1"/>
          </p:cNvPicPr>
          <p:nvPr/>
        </p:nvPicPr>
        <p:blipFill>
          <a:blip r:embed="rId3"/>
          <a:stretch>
            <a:fillRect/>
          </a:stretch>
        </p:blipFill>
        <p:spPr>
          <a:xfrm>
            <a:off x="252473" y="1681845"/>
            <a:ext cx="11678656" cy="3281702"/>
          </a:xfrm>
          <a:prstGeom prst="rect">
            <a:avLst/>
          </a:prstGeom>
        </p:spPr>
      </p:pic>
      <p:pic>
        <p:nvPicPr>
          <p:cNvPr id="7" name="Picture 6">
            <a:extLst>
              <a:ext uri="{FF2B5EF4-FFF2-40B4-BE49-F238E27FC236}">
                <a16:creationId xmlns:a16="http://schemas.microsoft.com/office/drawing/2014/main" id="{BA936875-8BA8-4591-875A-E3E1956B5D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76" b="89958" l="7000" r="92889">
                        <a14:foregroundMark x1="17222" y1="44895" x2="8444" y2="47173"/>
                        <a14:foregroundMark x1="8444" y1="47173" x2="9556" y2="48439"/>
                        <a14:foregroundMark x1="9556" y1="48439" x2="9556" y2="48439"/>
                        <a14:foregroundMark x1="9556" y1="48439" x2="7889" y2="40506"/>
                        <a14:foregroundMark x1="7889" y1="40506" x2="7000" y2="47426"/>
                        <a14:foregroundMark x1="66333" y1="19831" x2="76333" y2="7848"/>
                        <a14:foregroundMark x1="76333" y1="7848" x2="87333" y2="3544"/>
                        <a14:foregroundMark x1="87333" y1="3544" x2="81000" y2="9873"/>
                        <a14:foregroundMark x1="81000" y1="9873" x2="92222" y2="8017"/>
                        <a14:foregroundMark x1="92222" y1="8017" x2="85889" y2="14093"/>
                        <a14:foregroundMark x1="85889" y1="14093" x2="92333" y2="14599"/>
                        <a14:foregroundMark x1="77667" y1="7932" x2="85556" y2="6160"/>
                        <a14:foregroundMark x1="92889" y1="10970" x2="92889" y2="10970"/>
                      </a14:backgroundRemoval>
                    </a14:imgEffect>
                  </a14:imgLayer>
                </a14:imgProps>
              </a:ext>
            </a:extLst>
          </a:blip>
          <a:stretch>
            <a:fillRect/>
          </a:stretch>
        </p:blipFill>
        <p:spPr>
          <a:xfrm>
            <a:off x="4850629" y="-110238"/>
            <a:ext cx="3242736" cy="4269602"/>
          </a:xfrm>
          <a:prstGeom prst="rect">
            <a:avLst/>
          </a:prstGeom>
        </p:spPr>
      </p:pic>
      <p:pic>
        <p:nvPicPr>
          <p:cNvPr id="1026" name="Picture 2" descr="Marine Fish Clipart Ikan - Ikan Clipart - (640x480) Png Clipart Download">
            <a:extLst>
              <a:ext uri="{FF2B5EF4-FFF2-40B4-BE49-F238E27FC236}">
                <a16:creationId xmlns:a16="http://schemas.microsoft.com/office/drawing/2014/main" id="{F5E6F69E-D1AA-44AA-8092-6BCE037B7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803" y="4283775"/>
            <a:ext cx="3247043" cy="2092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HD Ocean Creatures Clipart At Getdrawings - Sea Horse Cartoon  Transparent PNG Image - NicePNG.com">
            <a:extLst>
              <a:ext uri="{FF2B5EF4-FFF2-40B4-BE49-F238E27FC236}">
                <a16:creationId xmlns:a16="http://schemas.microsoft.com/office/drawing/2014/main" id="{7C2C31AE-6F5E-4BFB-8145-BAC637236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965" y="4025405"/>
            <a:ext cx="1441275" cy="26095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F27862-69F5-4ACE-B9A6-5225D2838A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4809" y="325455"/>
            <a:ext cx="2741037" cy="2712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3545A64-CDDD-4B03-8FD7-DD16EA8B791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498" b="98170" l="615" r="99077">
                        <a14:foregroundMark x1="91077" y1="18136" x2="83538" y2="10150"/>
                        <a14:foregroundMark x1="83538" y1="10150" x2="79846" y2="12313"/>
                        <a14:foregroundMark x1="96462" y1="12479" x2="84615" y2="6156"/>
                        <a14:foregroundMark x1="84615" y1="6156" x2="81538" y2="5657"/>
                        <a14:foregroundMark x1="95385" y1="11980" x2="99077" y2="16639"/>
                        <a14:foregroundMark x1="90462" y1="2662" x2="81077" y2="1498"/>
                        <a14:foregroundMark x1="49385" y1="81198" x2="50769" y2="92845"/>
                        <a14:foregroundMark x1="50769" y1="92845" x2="62615" y2="89517"/>
                        <a14:foregroundMark x1="62615" y1="89517" x2="61385" y2="79201"/>
                        <a14:foregroundMark x1="52923" y1="96007" x2="41538" y2="96672"/>
                        <a14:foregroundMark x1="63538" y1="98003" x2="64308" y2="98502"/>
                        <a14:foregroundMark x1="63077" y1="95674" x2="63077" y2="95674"/>
                        <a14:foregroundMark x1="74923" y1="94176" x2="74923" y2="94176"/>
                        <a14:foregroundMark x1="74308" y1="90682" x2="74308" y2="90682"/>
                        <a14:foregroundMark x1="39692" y1="97671" x2="39692" y2="97671"/>
                        <a14:foregroundMark x1="8615" y1="93344" x2="5385" y2="94010"/>
                        <a14:foregroundMark x1="615" y1="95674" x2="615" y2="95674"/>
                      </a14:backgroundRemoval>
                    </a14:imgEffect>
                  </a14:imgLayer>
                </a14:imgProps>
              </a:ext>
            </a:extLst>
          </a:blip>
          <a:stretch>
            <a:fillRect/>
          </a:stretch>
        </p:blipFill>
        <p:spPr>
          <a:xfrm>
            <a:off x="1174785" y="842016"/>
            <a:ext cx="2375277" cy="2196218"/>
          </a:xfrm>
          <a:prstGeom prst="rect">
            <a:avLst/>
          </a:prstGeom>
        </p:spPr>
      </p:pic>
      <p:pic>
        <p:nvPicPr>
          <p:cNvPr id="13" name="Picture 12">
            <a:extLst>
              <a:ext uri="{FF2B5EF4-FFF2-40B4-BE49-F238E27FC236}">
                <a16:creationId xmlns:a16="http://schemas.microsoft.com/office/drawing/2014/main" id="{D45F3990-A16C-455F-90F6-8C62BFD437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670" b="97706" l="431" r="98276">
                        <a14:foregroundMark x1="16379" y1="15138" x2="12931" y2="4587"/>
                        <a14:foregroundMark x1="9052" y1="14220" x2="1724" y2="18349"/>
                        <a14:foregroundMark x1="90517" y1="35321" x2="98276" y2="59174"/>
                        <a14:foregroundMark x1="98276" y1="59174" x2="95259" y2="67431"/>
                        <a14:foregroundMark x1="81034" y1="93578" x2="81034" y2="93578"/>
                        <a14:foregroundMark x1="81034" y1="93578" x2="81034" y2="93578"/>
                        <a14:foregroundMark x1="54741" y1="97706" x2="54741" y2="97706"/>
                      </a14:backgroundRemoval>
                    </a14:imgEffect>
                  </a14:imgLayer>
                </a14:imgProps>
              </a:ext>
            </a:extLst>
          </a:blip>
          <a:stretch>
            <a:fillRect/>
          </a:stretch>
        </p:blipFill>
        <p:spPr>
          <a:xfrm>
            <a:off x="7670440" y="2276306"/>
            <a:ext cx="2227178" cy="2092779"/>
          </a:xfrm>
          <a:prstGeom prst="rect">
            <a:avLst/>
          </a:prstGeom>
        </p:spPr>
      </p:pic>
      <p:pic>
        <p:nvPicPr>
          <p:cNvPr id="14" name="Picture 13">
            <a:extLst>
              <a:ext uri="{FF2B5EF4-FFF2-40B4-BE49-F238E27FC236}">
                <a16:creationId xmlns:a16="http://schemas.microsoft.com/office/drawing/2014/main" id="{C3118BE8-98EE-4788-B491-3CBDF4D3B1C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593" b="96197" l="6028" r="91135">
                        <a14:foregroundMark x1="77128" y1="26398" x2="77128" y2="28859"/>
                        <a14:foregroundMark x1="69326" y1="9843" x2="81028" y2="8501"/>
                        <a14:foregroundMark x1="81028" y1="8501" x2="86879" y2="12975"/>
                        <a14:foregroundMark x1="84397" y1="4474" x2="73227" y2="5593"/>
                        <a14:foregroundMark x1="73227" y1="5593" x2="72695" y2="6040"/>
                        <a14:foregroundMark x1="78723" y1="21477" x2="83688" y2="26398"/>
                        <a14:foregroundMark x1="79078" y1="18568" x2="76064" y2="20805"/>
                        <a14:foregroundMark x1="73759" y1="26846" x2="81206" y2="28859"/>
                        <a14:foregroundMark x1="90780" y1="37584" x2="91135" y2="25727"/>
                        <a14:foregroundMark x1="76773" y1="88367" x2="76773" y2="88367"/>
                        <a14:foregroundMark x1="76773" y1="88367" x2="76773" y2="88367"/>
                        <a14:foregroundMark x1="46277" y1="89933" x2="46277" y2="89933"/>
                        <a14:foregroundMark x1="20035" y1="96197" x2="20035" y2="96197"/>
                        <a14:foregroundMark x1="6028" y1="62416" x2="6028" y2="62416"/>
                        <a14:foregroundMark x1="90603" y1="7383" x2="90603" y2="7383"/>
                      </a14:backgroundRemoval>
                    </a14:imgEffect>
                  </a14:imgLayer>
                </a14:imgProps>
              </a:ext>
            </a:extLst>
          </a:blip>
          <a:stretch>
            <a:fillRect/>
          </a:stretch>
        </p:blipFill>
        <p:spPr>
          <a:xfrm>
            <a:off x="1053023" y="1748460"/>
            <a:ext cx="3972569" cy="3148472"/>
          </a:xfrm>
          <a:prstGeom prst="rect">
            <a:avLst/>
          </a:prstGeom>
        </p:spPr>
      </p:pic>
      <p:pic>
        <p:nvPicPr>
          <p:cNvPr id="4098" name="Picture 2">
            <a:extLst>
              <a:ext uri="{FF2B5EF4-FFF2-40B4-BE49-F238E27FC236}">
                <a16:creationId xmlns:a16="http://schemas.microsoft.com/office/drawing/2014/main" id="{5558DC4E-BBAC-4782-8EB2-0DC92D4657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2104" y="3450011"/>
            <a:ext cx="3248878" cy="15990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5422F0-5205-4CB6-B983-2EF8270F19D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144" b="94132" l="10000" r="90930">
                        <a14:foregroundMark x1="51047" y1="12216" x2="55349" y2="8263"/>
                        <a14:foregroundMark x1="24884" y1="87784" x2="31512" y2="91377"/>
                        <a14:foregroundMark x1="31512" y1="91377" x2="32093" y2="91018"/>
                        <a14:foregroundMark x1="58837" y1="90299" x2="65116" y2="92934"/>
                        <a14:foregroundMark x1="65116" y1="92934" x2="65349" y2="91377"/>
                        <a14:foregroundMark x1="28721" y1="94251" x2="28721" y2="94251"/>
                        <a14:foregroundMark x1="53605" y1="40719" x2="46977" y2="45749"/>
                        <a14:foregroundMark x1="89186" y1="73653" x2="89186" y2="73653"/>
                        <a14:foregroundMark x1="12674" y1="46707" x2="12674" y2="46707"/>
                        <a14:foregroundMark x1="90930" y1="48503" x2="90930" y2="48503"/>
                      </a14:backgroundRemoval>
                    </a14:imgEffect>
                  </a14:imgLayer>
                </a14:imgProps>
              </a:ext>
            </a:extLst>
          </a:blip>
          <a:stretch>
            <a:fillRect/>
          </a:stretch>
        </p:blipFill>
        <p:spPr>
          <a:xfrm>
            <a:off x="139067" y="3709528"/>
            <a:ext cx="3242737" cy="3148472"/>
          </a:xfrm>
          <a:prstGeom prst="rect">
            <a:avLst/>
          </a:prstGeom>
        </p:spPr>
      </p:pic>
    </p:spTree>
    <p:extLst>
      <p:ext uri="{BB962C8B-B14F-4D97-AF65-F5344CB8AC3E}">
        <p14:creationId xmlns:p14="http://schemas.microsoft.com/office/powerpoint/2010/main" val="228149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D97A2-615A-4E7D-8A7D-D91C3D81E69E}"/>
              </a:ext>
            </a:extLst>
          </p:cNvPr>
          <p:cNvPicPr>
            <a:picLocks noChangeAspect="1"/>
          </p:cNvPicPr>
          <p:nvPr/>
        </p:nvPicPr>
        <p:blipFill>
          <a:blip r:embed="rId3"/>
          <a:stretch>
            <a:fillRect/>
          </a:stretch>
        </p:blipFill>
        <p:spPr>
          <a:xfrm>
            <a:off x="252473" y="1721034"/>
            <a:ext cx="11678656" cy="3281702"/>
          </a:xfrm>
          <a:prstGeom prst="rect">
            <a:avLst/>
          </a:prstGeom>
        </p:spPr>
      </p:pic>
      <p:pic>
        <p:nvPicPr>
          <p:cNvPr id="15" name="Picture 14">
            <a:extLst>
              <a:ext uri="{FF2B5EF4-FFF2-40B4-BE49-F238E27FC236}">
                <a16:creationId xmlns:a16="http://schemas.microsoft.com/office/drawing/2014/main" id="{05AB4EFC-1BED-4957-8C1C-B1A41283BC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63" b="93088" l="10000" r="90000">
                        <a14:foregroundMark x1="58721" y1="9063" x2="65349" y2="9677"/>
                        <a14:foregroundMark x1="22093" y1="90630" x2="28023" y2="90937"/>
                        <a14:foregroundMark x1="45000" y1="92780" x2="45000" y2="92780"/>
                        <a14:foregroundMark x1="54186" y1="93088" x2="54186" y2="93088"/>
                        <a14:foregroundMark x1="59884" y1="92934" x2="59884" y2="92934"/>
                        <a14:foregroundMark x1="66047" y1="92934" x2="66047" y2="92934"/>
                        <a14:foregroundMark x1="22674" y1="92934" x2="22674" y2="92934"/>
                      </a14:backgroundRemoval>
                    </a14:imgEffect>
                  </a14:imgLayer>
                </a14:imgProps>
              </a:ext>
            </a:extLst>
          </a:blip>
          <a:stretch>
            <a:fillRect/>
          </a:stretch>
        </p:blipFill>
        <p:spPr>
          <a:xfrm>
            <a:off x="3900355" y="406820"/>
            <a:ext cx="7704003" cy="5831751"/>
          </a:xfrm>
          <a:prstGeom prst="rect">
            <a:avLst/>
          </a:prstGeom>
          <a:effectLst>
            <a:outerShdw blurRad="50800" dist="38100" dir="8100000" algn="tr" rotWithShape="0">
              <a:prstClr val="black">
                <a:alpha val="40000"/>
              </a:prstClr>
            </a:outerShdw>
          </a:effectLst>
        </p:spPr>
      </p:pic>
      <p:pic>
        <p:nvPicPr>
          <p:cNvPr id="17" name="Content Placeholder 4" descr="Diagram&#10;&#10;Description automatically generated">
            <a:extLst>
              <a:ext uri="{FF2B5EF4-FFF2-40B4-BE49-F238E27FC236}">
                <a16:creationId xmlns:a16="http://schemas.microsoft.com/office/drawing/2014/main" id="{C2F20D7E-654A-49A7-82C9-CCEF0C4CE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75884">
            <a:off x="637915" y="5020734"/>
            <a:ext cx="1758883" cy="1359057"/>
          </a:xfrm>
          <a:prstGeom prst="rect">
            <a:avLst/>
          </a:prstGeom>
        </p:spPr>
      </p:pic>
      <p:pic>
        <p:nvPicPr>
          <p:cNvPr id="2" name="Picture 1">
            <a:extLst>
              <a:ext uri="{FF2B5EF4-FFF2-40B4-BE49-F238E27FC236}">
                <a16:creationId xmlns:a16="http://schemas.microsoft.com/office/drawing/2014/main" id="{0D4E09EA-CA8F-41D7-A3BD-95E5779C70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44" b="89776" l="4633" r="98083">
                        <a14:foregroundMark x1="9585" y1="44249" x2="4792" y2="46805"/>
                        <a14:foregroundMark x1="89776" y1="46805" x2="97604" y2="49840"/>
                        <a14:foregroundMark x1="97604" y1="49840" x2="98083" y2="50319"/>
                        <a14:foregroundMark x1="52077" y1="20128" x2="52077" y2="20128"/>
                      </a14:backgroundRemoval>
                    </a14:imgEffect>
                  </a14:imgLayer>
                </a14:imgProps>
              </a:ext>
            </a:extLst>
          </a:blip>
          <a:stretch>
            <a:fillRect/>
          </a:stretch>
        </p:blipFill>
        <p:spPr>
          <a:xfrm>
            <a:off x="1185595" y="0"/>
            <a:ext cx="5429519" cy="5429519"/>
          </a:xfrm>
          <a:prstGeom prst="rect">
            <a:avLst/>
          </a:prstGeom>
        </p:spPr>
      </p:pic>
    </p:spTree>
    <p:extLst>
      <p:ext uri="{BB962C8B-B14F-4D97-AF65-F5344CB8AC3E}">
        <p14:creationId xmlns:p14="http://schemas.microsoft.com/office/powerpoint/2010/main" val="102283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D97A2-615A-4E7D-8A7D-D91C3D81E69E}"/>
              </a:ext>
            </a:extLst>
          </p:cNvPr>
          <p:cNvPicPr>
            <a:picLocks noChangeAspect="1"/>
          </p:cNvPicPr>
          <p:nvPr/>
        </p:nvPicPr>
        <p:blipFill>
          <a:blip r:embed="rId3"/>
          <a:stretch>
            <a:fillRect/>
          </a:stretch>
        </p:blipFill>
        <p:spPr>
          <a:xfrm>
            <a:off x="252473" y="1681845"/>
            <a:ext cx="11678656" cy="3281702"/>
          </a:xfrm>
          <a:prstGeom prst="rect">
            <a:avLst/>
          </a:prstGeom>
        </p:spPr>
      </p:pic>
      <p:pic>
        <p:nvPicPr>
          <p:cNvPr id="2" name="Picture 1">
            <a:extLst>
              <a:ext uri="{FF2B5EF4-FFF2-40B4-BE49-F238E27FC236}">
                <a16:creationId xmlns:a16="http://schemas.microsoft.com/office/drawing/2014/main" id="{7111BE91-588D-4F1C-8DA3-868422A76F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3164" l="4684" r="94614">
                        <a14:foregroundMark x1="66042" y1="11328" x2="43794" y2="5469"/>
                        <a14:foregroundMark x1="43794" y1="5469" x2="20375" y2="15820"/>
                        <a14:foregroundMark x1="20375" y1="15820" x2="10773" y2="25586"/>
                        <a14:foregroundMark x1="10773" y1="25586" x2="4684" y2="41797"/>
                        <a14:foregroundMark x1="4684" y1="41797" x2="11007" y2="49805"/>
                        <a14:foregroundMark x1="36534" y1="6250" x2="68150" y2="2930"/>
                        <a14:foregroundMark x1="68150" y1="2930" x2="68852" y2="2930"/>
                        <a14:foregroundMark x1="59251" y1="1758" x2="59251" y2="1758"/>
                        <a14:foregroundMark x1="91569" y1="35352" x2="94614" y2="48047"/>
                        <a14:foregroundMark x1="94614" y1="48047" x2="91569" y2="54492"/>
                        <a14:foregroundMark x1="49649" y1="70117" x2="39578" y2="62305"/>
                        <a14:foregroundMark x1="39578" y1="62305" x2="31616" y2="50586"/>
                        <a14:foregroundMark x1="31616" y1="50586" x2="70492" y2="56250"/>
                        <a14:foregroundMark x1="59016" y1="67773" x2="43794" y2="70703"/>
                        <a14:foregroundMark x1="43794" y1="70703" x2="32553" y2="66602"/>
                        <a14:foregroundMark x1="27400" y1="51172" x2="30679" y2="53125"/>
                        <a14:foregroundMark x1="13349" y1="15625" x2="11710" y2="17969"/>
                        <a14:foregroundMark x1="8899" y1="22266" x2="8899" y2="22266"/>
                        <a14:foregroundMark x1="8899" y1="22266" x2="13349" y2="17383"/>
                        <a14:foregroundMark x1="8665" y1="22070" x2="7260" y2="22852"/>
                        <a14:foregroundMark x1="70258" y1="3516" x2="70258" y2="3516"/>
                        <a14:foregroundMark x1="57845" y1="195" x2="57845" y2="195"/>
                        <a14:foregroundMark x1="43794" y1="86914" x2="53630" y2="93164"/>
                        <a14:foregroundMark x1="53630" y1="93164" x2="54567" y2="87305"/>
                        <a14:foregroundMark x1="54567" y1="88867" x2="54567" y2="88867"/>
                      </a14:backgroundRemoval>
                    </a14:imgEffect>
                  </a14:imgLayer>
                </a14:imgProps>
              </a:ext>
            </a:extLst>
          </a:blip>
          <a:stretch>
            <a:fillRect/>
          </a:stretch>
        </p:blipFill>
        <p:spPr>
          <a:xfrm>
            <a:off x="564395" y="1148170"/>
            <a:ext cx="3729350" cy="4471727"/>
          </a:xfrm>
          <a:prstGeom prst="rect">
            <a:avLst/>
          </a:prstGeom>
        </p:spPr>
      </p:pic>
      <p:pic>
        <p:nvPicPr>
          <p:cNvPr id="3" name="Picture 2">
            <a:extLst>
              <a:ext uri="{FF2B5EF4-FFF2-40B4-BE49-F238E27FC236}">
                <a16:creationId xmlns:a16="http://schemas.microsoft.com/office/drawing/2014/main" id="{CDA996E0-5A3F-4462-BA99-1EB126E9919B}"/>
              </a:ext>
            </a:extLst>
          </p:cNvPr>
          <p:cNvPicPr>
            <a:picLocks noChangeAspect="1"/>
          </p:cNvPicPr>
          <p:nvPr/>
        </p:nvPicPr>
        <p:blipFill>
          <a:blip r:embed="rId6"/>
          <a:stretch>
            <a:fillRect/>
          </a:stretch>
        </p:blipFill>
        <p:spPr>
          <a:xfrm>
            <a:off x="4765493" y="2946102"/>
            <a:ext cx="3515748" cy="3515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629BD6C-11AE-4079-AC8B-A2F9514D9A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85" b="95098" l="4348" r="94435">
                        <a14:foregroundMark x1="8000" y1="16993" x2="42087" y2="8824"/>
                        <a14:foregroundMark x1="42087" y1="8824" x2="46261" y2="10621"/>
                        <a14:foregroundMark x1="46261" y1="10621" x2="12348" y2="5882"/>
                        <a14:foregroundMark x1="12348" y1="5882" x2="4348" y2="13235"/>
                        <a14:foregroundMark x1="4348" y1="13235" x2="5217" y2="18791"/>
                        <a14:foregroundMark x1="8870" y1="6209" x2="18087" y2="3105"/>
                        <a14:foregroundMark x1="18087" y1="3105" x2="34435" y2="6699"/>
                        <a14:foregroundMark x1="34435" y1="6699" x2="39130" y2="4085"/>
                        <a14:foregroundMark x1="78074" y1="92419" x2="74435" y2="95261"/>
                        <a14:foregroundMark x1="78973" y1="91716" x2="78161" y2="92350"/>
                        <a14:foregroundMark x1="89913" y1="83170" x2="87029" y2="85422"/>
                        <a14:foregroundMark x1="94435" y1="85948" x2="92348" y2="91830"/>
                        <a14:foregroundMark x1="36162" y1="69316" x2="39130" y2="78922"/>
                        <a14:foregroundMark x1="35483" y1="67118" x2="35587" y2="67456"/>
                        <a14:foregroundMark x1="34435" y1="63725" x2="34713" y2="64624"/>
                        <a14:foregroundMark x1="39130" y1="78922" x2="41565" y2="80556"/>
                        <a14:foregroundMark x1="26261" y1="4902" x2="26261" y2="4902"/>
                        <a14:foregroundMark x1="38957" y1="4248" x2="38957" y2="4248"/>
                        <a14:foregroundMark x1="23304" y1="26961" x2="40174" y2="28431"/>
                        <a14:foregroundMark x1="40174" y1="28431" x2="42783" y2="25327"/>
                        <a14:foregroundMark x1="42783" y1="25327" x2="42261" y2="20425"/>
                        <a14:foregroundMark x1="42261" y1="20425" x2="47130" y2="29902"/>
                        <a14:foregroundMark x1="47130" y1="29902" x2="47652" y2="29902"/>
                        <a14:foregroundMark x1="25043" y1="19608" x2="26957" y2="24183"/>
                        <a14:foregroundMark x1="26957" y1="24183" x2="23130" y2="20261"/>
                        <a14:foregroundMark x1="23130" y1="20261" x2="23478" y2="27288"/>
                        <a14:backgroundMark x1="78957" y1="90196" x2="81217" y2="85948"/>
                        <a14:backgroundMark x1="81217" y1="85948" x2="81217" y2="85948"/>
                        <a14:backgroundMark x1="81217" y1="85948" x2="86435" y2="88072"/>
                        <a14:backgroundMark x1="79652" y1="90196" x2="79652" y2="90196"/>
                        <a14:backgroundMark x1="81739" y1="89542" x2="81739" y2="89542"/>
                        <a14:backgroundMark x1="81739" y1="89542" x2="80870" y2="90033"/>
                        <a14:backgroundMark x1="79304" y1="91013" x2="82261" y2="88725"/>
                        <a14:backgroundMark x1="35304" y1="66667" x2="35304" y2="66667"/>
                        <a14:backgroundMark x1="35304" y1="66667" x2="35652" y2="66993"/>
                        <a14:backgroundMark x1="35652" y1="66993" x2="34783" y2="66013"/>
                        <a14:backgroundMark x1="35652" y1="67484" x2="34957" y2="68791"/>
                      </a14:backgroundRemoval>
                    </a14:imgEffect>
                  </a14:imgLayer>
                </a14:imgProps>
              </a:ext>
            </a:extLst>
          </a:blip>
          <a:stretch>
            <a:fillRect/>
          </a:stretch>
        </p:blipFill>
        <p:spPr>
          <a:xfrm>
            <a:off x="8117002" y="1440076"/>
            <a:ext cx="4114187" cy="4378926"/>
          </a:xfrm>
          <a:prstGeom prst="rect">
            <a:avLst/>
          </a:prstGeom>
        </p:spPr>
      </p:pic>
      <p:pic>
        <p:nvPicPr>
          <p:cNvPr id="8" name="Content Placeholder 4" descr="Diagram&#10;&#10;Description automatically generated">
            <a:extLst>
              <a:ext uri="{FF2B5EF4-FFF2-40B4-BE49-F238E27FC236}">
                <a16:creationId xmlns:a16="http://schemas.microsoft.com/office/drawing/2014/main" id="{C2B30863-C06C-48E9-9B7F-EF8180872E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75884">
            <a:off x="440820" y="4998608"/>
            <a:ext cx="1788724" cy="1382115"/>
          </a:xfrm>
          <a:prstGeom prst="rect">
            <a:avLst/>
          </a:prstGeom>
        </p:spPr>
      </p:pic>
    </p:spTree>
    <p:extLst>
      <p:ext uri="{BB962C8B-B14F-4D97-AF65-F5344CB8AC3E}">
        <p14:creationId xmlns:p14="http://schemas.microsoft.com/office/powerpoint/2010/main" val="84174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9540-0D6E-4403-BBEE-298BFB898E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D71C16-C8F6-4B65-BDF9-92013BD10C02}"/>
              </a:ext>
            </a:extLst>
          </p:cNvPr>
          <p:cNvSpPr>
            <a:spLocks noGrp="1"/>
          </p:cNvSpPr>
          <p:nvPr>
            <p:ph idx="1"/>
          </p:nvPr>
        </p:nvSpPr>
        <p:spPr/>
        <p:txBody>
          <a:bodyPr/>
          <a:lstStyle/>
          <a:p>
            <a:endParaRPr lang="en-US"/>
          </a:p>
        </p:txBody>
      </p:sp>
      <p:pic>
        <p:nvPicPr>
          <p:cNvPr id="4" name="Google Shape;66;p2" descr="shutterstock_112743034.jpg">
            <a:extLst>
              <a:ext uri="{FF2B5EF4-FFF2-40B4-BE49-F238E27FC236}">
                <a16:creationId xmlns:a16="http://schemas.microsoft.com/office/drawing/2014/main" id="{8DDA238A-9787-4859-BC1F-265FB8B3E064}"/>
              </a:ext>
            </a:extLst>
          </p:cNvPr>
          <p:cNvPicPr preferRelativeResize="0">
            <a:picLocks/>
          </p:cNvPicPr>
          <p:nvPr/>
        </p:nvPicPr>
        <p:blipFill rotWithShape="1">
          <a:blip r:embed="rId3">
            <a:alphaModFix/>
          </a:blip>
          <a:srcRect l="14" r="100"/>
          <a:stretch/>
        </p:blipFill>
        <p:spPr>
          <a:xfrm>
            <a:off x="0" y="-792388"/>
            <a:ext cx="12293600" cy="7839074"/>
          </a:xfrm>
          <a:prstGeom prst="rect">
            <a:avLst/>
          </a:prstGeom>
          <a:noFill/>
          <a:ln>
            <a:noFill/>
          </a:ln>
        </p:spPr>
      </p:pic>
    </p:spTree>
    <p:extLst>
      <p:ext uri="{BB962C8B-B14F-4D97-AF65-F5344CB8AC3E}">
        <p14:creationId xmlns:p14="http://schemas.microsoft.com/office/powerpoint/2010/main" val="2813910091"/>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5397</TotalTime>
  <Words>3082</Words>
  <Application>Microsoft Office PowerPoint</Application>
  <PresentationFormat>Widescreen</PresentationFormat>
  <Paragraphs>192</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Corbel</vt:lpstr>
      <vt:lpstr>Modern Love Caps</vt:lpstr>
      <vt:lpstr>system-ui</vt:lpstr>
      <vt:lpstr>Basis</vt:lpstr>
      <vt:lpstr>DINOSAURS</vt:lpstr>
      <vt:lpstr>Award Requirements</vt:lpstr>
      <vt:lpstr>Your Booklet</vt:lpstr>
      <vt:lpstr>PowerPoint Presentation</vt:lpstr>
      <vt:lpstr>Genesis 1</vt:lpstr>
      <vt:lpstr>PowerPoint Presentation</vt:lpstr>
      <vt:lpstr>PowerPoint Presentation</vt:lpstr>
      <vt:lpstr>PowerPoint Presentation</vt:lpstr>
      <vt:lpstr>PowerPoint Presentation</vt:lpstr>
      <vt:lpstr>Who is a Paleontologist?</vt:lpstr>
      <vt:lpstr>What does Extinct mean?</vt:lpstr>
      <vt:lpstr>Name that Scary Animal</vt:lpstr>
      <vt:lpstr>Scary animals today</vt:lpstr>
      <vt:lpstr>Scary animals today</vt:lpstr>
      <vt:lpstr>Scary animals today</vt:lpstr>
      <vt:lpstr>Scary animals today</vt:lpstr>
      <vt:lpstr>Scary animals today</vt:lpstr>
      <vt:lpstr>Scary animals today</vt:lpstr>
      <vt:lpstr>Evidence of Dinosaurs</vt:lpstr>
      <vt:lpstr>Footprints (ichnite)</vt:lpstr>
      <vt:lpstr>Bone &amp; Teeth</vt:lpstr>
      <vt:lpstr>Coprolite</vt:lpstr>
      <vt:lpstr>Fossilized Skin Impressions</vt:lpstr>
      <vt:lpstr>Why are so many creatures found buried and preserved in the fossil record? </vt:lpstr>
      <vt:lpstr>5 Dinosaurs</vt:lpstr>
      <vt:lpstr>Tyrannosaurus Rex</vt:lpstr>
      <vt:lpstr>Pterodactyl </vt:lpstr>
      <vt:lpstr>Stegosaurus</vt:lpstr>
      <vt:lpstr>Brachiosaurus</vt:lpstr>
      <vt:lpstr>Velociraptor</vt:lpstr>
      <vt:lpstr>Let’s play a game!</vt:lpstr>
      <vt:lpstr>PowerPoint Presentation</vt:lpstr>
      <vt:lpstr>PowerPoint Presentation</vt:lpstr>
      <vt:lpstr>PowerPoint Presentation</vt:lpstr>
      <vt:lpstr>PowerPoint Presentation</vt:lpstr>
      <vt:lpstr>PowerPoint Presentation</vt:lpstr>
      <vt:lpstr>Craft time</vt:lpstr>
      <vt:lpstr>PowerPoint Presentation</vt:lpstr>
      <vt:lpstr>PowerPoint Presentation</vt:lpstr>
      <vt:lpstr>Award Requirements</vt:lpstr>
      <vt:lpstr>DINOSAURS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DINOSAURS</dc:title>
  <dc:creator>Ruben Franco</dc:creator>
  <cp:lastModifiedBy>Ruben Franco</cp:lastModifiedBy>
  <cp:revision>113</cp:revision>
  <dcterms:created xsi:type="dcterms:W3CDTF">2021-06-08T20:25:52Z</dcterms:created>
  <dcterms:modified xsi:type="dcterms:W3CDTF">2021-06-18T05:09:27Z</dcterms:modified>
</cp:coreProperties>
</file>