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Davison" userId="cf9cd4a1-1f0e-41f3-abb3-afd97c52253d" providerId="ADAL" clId="{46E36D19-5A8D-43B0-A43F-438726A0F7E3}"/>
    <pc:docChg chg="undo custSel modSld">
      <pc:chgData name="Natalie Davison" userId="cf9cd4a1-1f0e-41f3-abb3-afd97c52253d" providerId="ADAL" clId="{46E36D19-5A8D-43B0-A43F-438726A0F7E3}" dt="2021-06-25T09:55:51.901" v="9" actId="14100"/>
      <pc:docMkLst>
        <pc:docMk/>
      </pc:docMkLst>
      <pc:sldChg chg="modSp mod">
        <pc:chgData name="Natalie Davison" userId="cf9cd4a1-1f0e-41f3-abb3-afd97c52253d" providerId="ADAL" clId="{46E36D19-5A8D-43B0-A43F-438726A0F7E3}" dt="2021-06-25T09:51:36.355" v="0" actId="14100"/>
        <pc:sldMkLst>
          <pc:docMk/>
          <pc:sldMk cId="0" sldId="259"/>
        </pc:sldMkLst>
        <pc:spChg chg="mod">
          <ac:chgData name="Natalie Davison" userId="cf9cd4a1-1f0e-41f3-abb3-afd97c52253d" providerId="ADAL" clId="{46E36D19-5A8D-43B0-A43F-438726A0F7E3}" dt="2021-06-25T09:51:36.355" v="0" actId="14100"/>
          <ac:spMkLst>
            <pc:docMk/>
            <pc:sldMk cId="0" sldId="259"/>
            <ac:spMk id="8007" creationId="{00000000-0000-0000-0000-000000000000}"/>
          </ac:spMkLst>
        </pc:spChg>
      </pc:sldChg>
      <pc:sldChg chg="modSp mod">
        <pc:chgData name="Natalie Davison" userId="cf9cd4a1-1f0e-41f3-abb3-afd97c52253d" providerId="ADAL" clId="{46E36D19-5A8D-43B0-A43F-438726A0F7E3}" dt="2021-06-25T09:54:08.027" v="1" actId="14100"/>
        <pc:sldMkLst>
          <pc:docMk/>
          <pc:sldMk cId="0" sldId="264"/>
        </pc:sldMkLst>
        <pc:spChg chg="mod">
          <ac:chgData name="Natalie Davison" userId="cf9cd4a1-1f0e-41f3-abb3-afd97c52253d" providerId="ADAL" clId="{46E36D19-5A8D-43B0-A43F-438726A0F7E3}" dt="2021-06-25T09:54:08.027" v="1" actId="14100"/>
          <ac:spMkLst>
            <pc:docMk/>
            <pc:sldMk cId="0" sldId="264"/>
            <ac:spMk id="8066" creationId="{00000000-0000-0000-0000-000000000000}"/>
          </ac:spMkLst>
        </pc:spChg>
      </pc:sldChg>
      <pc:sldChg chg="modSp mod">
        <pc:chgData name="Natalie Davison" userId="cf9cd4a1-1f0e-41f3-abb3-afd97c52253d" providerId="ADAL" clId="{46E36D19-5A8D-43B0-A43F-438726A0F7E3}" dt="2021-06-25T09:54:50.361" v="8" actId="1076"/>
        <pc:sldMkLst>
          <pc:docMk/>
          <pc:sldMk cId="0" sldId="266"/>
        </pc:sldMkLst>
        <pc:spChg chg="mod">
          <ac:chgData name="Natalie Davison" userId="cf9cd4a1-1f0e-41f3-abb3-afd97c52253d" providerId="ADAL" clId="{46E36D19-5A8D-43B0-A43F-438726A0F7E3}" dt="2021-06-25T09:54:50.361" v="8" actId="1076"/>
          <ac:spMkLst>
            <pc:docMk/>
            <pc:sldMk cId="0" sldId="266"/>
            <ac:spMk id="8103" creationId="{00000000-0000-0000-0000-000000000000}"/>
          </ac:spMkLst>
        </pc:spChg>
        <pc:picChg chg="mod">
          <ac:chgData name="Natalie Davison" userId="cf9cd4a1-1f0e-41f3-abb3-afd97c52253d" providerId="ADAL" clId="{46E36D19-5A8D-43B0-A43F-438726A0F7E3}" dt="2021-06-25T09:54:31.879" v="3" actId="1076"/>
          <ac:picMkLst>
            <pc:docMk/>
            <pc:sldMk cId="0" sldId="266"/>
            <ac:picMk id="8099" creationId="{00000000-0000-0000-0000-000000000000}"/>
          </ac:picMkLst>
        </pc:picChg>
      </pc:sldChg>
      <pc:sldChg chg="modSp mod">
        <pc:chgData name="Natalie Davison" userId="cf9cd4a1-1f0e-41f3-abb3-afd97c52253d" providerId="ADAL" clId="{46E36D19-5A8D-43B0-A43F-438726A0F7E3}" dt="2021-06-25T09:55:51.901" v="9" actId="14100"/>
        <pc:sldMkLst>
          <pc:docMk/>
          <pc:sldMk cId="0" sldId="291"/>
        </pc:sldMkLst>
        <pc:spChg chg="mod">
          <ac:chgData name="Natalie Davison" userId="cf9cd4a1-1f0e-41f3-abb3-afd97c52253d" providerId="ADAL" clId="{46E36D19-5A8D-43B0-A43F-438726A0F7E3}" dt="2021-06-25T09:55:51.901" v="9" actId="14100"/>
          <ac:spMkLst>
            <pc:docMk/>
            <pc:sldMk cId="0" sldId="291"/>
            <ac:spMk id="84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9" name="Google Shape;79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0" name="Google Shape;79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2" name="Google Shape;80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3" name="Google Shape;80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6" name="Google Shape;80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7" name="Google Shape;80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3" name="Google Shape;8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4" name="Google Shape;81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9" name="Google Shape;8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0" name="Google Shape;8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3" name="Google Shape;8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4" name="Google Shape;8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9" name="Google Shape;8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50" name="Google Shape;81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3" name="Google Shape;8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4" name="Google Shape;8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9" name="Google Shape;8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0" name="Google Shape;8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Google Shape;8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4" name="Google Shape;82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Google Shape;8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1" name="Google Shape;82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0" name="Google Shape;79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1" name="Google Shape;79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5" name="Google Shape;8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1" name="Google Shape;82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42" name="Google Shape;82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5" name="Google Shape;8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6" name="Google Shape;8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Google Shape;8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2" name="Google Shape;827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" name="Google Shape;8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6" name="Google Shape;82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1" name="Google Shape;83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2" name="Google Shape;830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" name="Google Shape;8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6" name="Google Shape;83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1" name="Google Shape;8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2" name="Google Shape;83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" name="Google Shape;83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6" name="Google Shape;835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Google Shape;83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2" name="Google Shape;83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2" name="Google Shape;79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3" name="Google Shape;79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5" name="Google Shape;83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6" name="Google Shape;83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1" name="Google Shape;83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92" name="Google Shape;83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16" name="Google Shape;84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2" name="Google Shape;84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3" name="Google Shape;8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6" name="Google Shape;84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7" name="Google Shape;844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2" name="Google Shape;84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3" name="Google Shape;84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5" name="Google Shape;84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66" name="Google Shape;846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3" name="Google Shape;80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4" name="Google Shape;80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3" name="Google Shape;80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4" name="Google Shape;80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2" name="Google Shape;80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3" name="Google Shape;80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1" name="Google Shape;80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32" name="Google Shape;80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5" name="Google Shape;80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6" name="Google Shape;80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2" name="Google Shape;80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841F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927991" y="816641"/>
            <a:ext cx="161915" cy="145917"/>
            <a:chOff x="7737341" y="1046941"/>
            <a:chExt cx="161915" cy="145917"/>
          </a:xfrm>
        </p:grpSpPr>
        <p:sp>
          <p:nvSpPr>
            <p:cNvPr id="15" name="Google Shape;15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21236" y="680018"/>
            <a:ext cx="134341" cy="121912"/>
            <a:chOff x="737385" y="1492952"/>
            <a:chExt cx="161914" cy="146935"/>
          </a:xfrm>
        </p:grpSpPr>
        <p:sp>
          <p:nvSpPr>
            <p:cNvPr id="19" name="Google Shape;19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62617" y="-540766"/>
            <a:ext cx="359393" cy="931707"/>
            <a:chOff x="1823086" y="-208516"/>
            <a:chExt cx="433160" cy="1122944"/>
          </a:xfrm>
        </p:grpSpPr>
        <p:sp>
          <p:nvSpPr>
            <p:cNvPr id="23" name="Google Shape;23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267638" y="216535"/>
            <a:ext cx="1166825" cy="746025"/>
            <a:chOff x="-206267" y="355694"/>
            <a:chExt cx="1406322" cy="899150"/>
          </a:xfrm>
        </p:grpSpPr>
        <p:sp>
          <p:nvSpPr>
            <p:cNvPr id="32" name="Google Shape;32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8540477" y="165256"/>
            <a:ext cx="747610" cy="722927"/>
            <a:chOff x="-168381" y="-168706"/>
            <a:chExt cx="901061" cy="871312"/>
          </a:xfrm>
        </p:grpSpPr>
        <p:sp>
          <p:nvSpPr>
            <p:cNvPr id="41" name="Google Shape;41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1" name="Google Shape;61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41695" y="-436182"/>
            <a:ext cx="548163" cy="942250"/>
            <a:chOff x="1455834" y="-430995"/>
            <a:chExt cx="660677" cy="1135652"/>
          </a:xfrm>
        </p:grpSpPr>
        <p:sp>
          <p:nvSpPr>
            <p:cNvPr id="89" name="Google Shape;89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8316904" y="-437908"/>
            <a:ext cx="676573" cy="945704"/>
            <a:chOff x="1897495" y="-461400"/>
            <a:chExt cx="815443" cy="1139815"/>
          </a:xfrm>
        </p:grpSpPr>
        <p:sp>
          <p:nvSpPr>
            <p:cNvPr id="110" name="Google Shape;110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 rot="10800000" flipH="1">
            <a:off x="-56078" y="1098325"/>
            <a:ext cx="362173" cy="472553"/>
            <a:chOff x="1304140" y="978228"/>
            <a:chExt cx="436510" cy="569546"/>
          </a:xfrm>
        </p:grpSpPr>
        <p:sp>
          <p:nvSpPr>
            <p:cNvPr id="133" name="Google Shape;133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8595113" y="3913437"/>
            <a:ext cx="1042259" cy="1047014"/>
            <a:chOff x="8276926" y="3750868"/>
            <a:chExt cx="1239162" cy="1244815"/>
          </a:xfrm>
        </p:grpSpPr>
        <p:sp>
          <p:nvSpPr>
            <p:cNvPr id="156" name="Google Shape;156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"/>
          <p:cNvGrpSpPr/>
          <p:nvPr/>
        </p:nvGrpSpPr>
        <p:grpSpPr>
          <a:xfrm>
            <a:off x="8533748" y="4427406"/>
            <a:ext cx="368417" cy="997931"/>
            <a:chOff x="7607455" y="4238363"/>
            <a:chExt cx="438018" cy="1186459"/>
          </a:xfrm>
        </p:grpSpPr>
        <p:sp>
          <p:nvSpPr>
            <p:cNvPr id="184" name="Google Shape;184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"/>
          <p:cNvGrpSpPr/>
          <p:nvPr/>
        </p:nvGrpSpPr>
        <p:grpSpPr>
          <a:xfrm rot="-5400000" flipH="1">
            <a:off x="7396852" y="4455226"/>
            <a:ext cx="364298" cy="944466"/>
            <a:chOff x="7916001" y="4222802"/>
            <a:chExt cx="364298" cy="944466"/>
          </a:xfrm>
        </p:grpSpPr>
        <p:sp>
          <p:nvSpPr>
            <p:cNvPr id="209" name="Google Shape;209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"/>
          <p:cNvSpPr/>
          <p:nvPr/>
        </p:nvSpPr>
        <p:spPr>
          <a:xfrm>
            <a:off x="8040390" y="4399826"/>
            <a:ext cx="548040" cy="880090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8033285" y="4463142"/>
            <a:ext cx="486030" cy="891554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8361733" y="4537746"/>
            <a:ext cx="170031" cy="14057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8296729" y="4616986"/>
            <a:ext cx="236123" cy="182680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8214365" y="4704389"/>
            <a:ext cx="326204" cy="2235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8148302" y="4871637"/>
            <a:ext cx="376296" cy="209666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8131598" y="5055187"/>
            <a:ext cx="235216" cy="149420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7531922" y="4421091"/>
            <a:ext cx="686121" cy="861015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7594759" y="4498038"/>
            <a:ext cx="483359" cy="881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7896449" y="5115051"/>
            <a:ext cx="139769" cy="133369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7788033" y="4912504"/>
            <a:ext cx="192734" cy="191827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7708164" y="4730139"/>
            <a:ext cx="216293" cy="27402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7722248" y="4724244"/>
            <a:ext cx="111422" cy="14453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7612673" y="4568762"/>
            <a:ext cx="142843" cy="17108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7590476" y="4515826"/>
            <a:ext cx="101998" cy="118528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7993325" y="4750296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7688234" y="4462865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8005092" y="5011674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2"/>
          <p:cNvGrpSpPr/>
          <p:nvPr/>
        </p:nvGrpSpPr>
        <p:grpSpPr>
          <a:xfrm>
            <a:off x="7896462" y="-12076"/>
            <a:ext cx="436503" cy="569242"/>
            <a:chOff x="3289399" y="3455662"/>
            <a:chExt cx="436503" cy="569242"/>
          </a:xfrm>
        </p:grpSpPr>
        <p:sp>
          <p:nvSpPr>
            <p:cNvPr id="260" name="Google Shape;260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2"/>
          <p:cNvGrpSpPr/>
          <p:nvPr/>
        </p:nvGrpSpPr>
        <p:grpSpPr>
          <a:xfrm>
            <a:off x="-181020" y="4253777"/>
            <a:ext cx="1117161" cy="1087510"/>
            <a:chOff x="-181020" y="4253777"/>
            <a:chExt cx="1117161" cy="1087510"/>
          </a:xfrm>
        </p:grpSpPr>
        <p:sp>
          <p:nvSpPr>
            <p:cNvPr id="283" name="Google Shape;283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"/>
          <p:cNvGrpSpPr/>
          <p:nvPr/>
        </p:nvGrpSpPr>
        <p:grpSpPr>
          <a:xfrm>
            <a:off x="-64475" y="4153948"/>
            <a:ext cx="884073" cy="1185979"/>
            <a:chOff x="-168050" y="4195214"/>
            <a:chExt cx="719519" cy="965231"/>
          </a:xfrm>
        </p:grpSpPr>
        <p:sp>
          <p:nvSpPr>
            <p:cNvPr id="298" name="Google Shape;298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-5400000" flipH="1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346" name="Google Shape;34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"/>
          <p:cNvGrpSpPr/>
          <p:nvPr/>
        </p:nvGrpSpPr>
        <p:grpSpPr>
          <a:xfrm rot="-5400000">
            <a:off x="6963891" y="93878"/>
            <a:ext cx="161915" cy="145917"/>
            <a:chOff x="7737341" y="1046941"/>
            <a:chExt cx="161915" cy="145917"/>
          </a:xfrm>
        </p:grpSpPr>
        <p:sp>
          <p:nvSpPr>
            <p:cNvPr id="378" name="Google Shape;37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1"/>
          <p:cNvSpPr/>
          <p:nvPr/>
        </p:nvSpPr>
        <p:spPr>
          <a:xfrm rot="5400000">
            <a:off x="-1276700" y="340937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11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8" name="Google Shape;1628;p11"/>
          <p:cNvGrpSpPr/>
          <p:nvPr/>
        </p:nvGrpSpPr>
        <p:grpSpPr>
          <a:xfrm rot="10800000">
            <a:off x="7993545" y="4536581"/>
            <a:ext cx="1074148" cy="686771"/>
            <a:chOff x="-206267" y="355694"/>
            <a:chExt cx="1406322" cy="899150"/>
          </a:xfrm>
        </p:grpSpPr>
        <p:sp>
          <p:nvSpPr>
            <p:cNvPr id="1629" name="Google Shape;1629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11"/>
          <p:cNvGrpSpPr/>
          <p:nvPr/>
        </p:nvGrpSpPr>
        <p:grpSpPr>
          <a:xfrm rot="5400000">
            <a:off x="-35047" y="4117023"/>
            <a:ext cx="979636" cy="1073015"/>
            <a:chOff x="2318158" y="4088320"/>
            <a:chExt cx="1256104" cy="1375836"/>
          </a:xfrm>
        </p:grpSpPr>
        <p:sp>
          <p:nvSpPr>
            <p:cNvPr id="1638" name="Google Shape;1638;p1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11"/>
          <p:cNvGrpSpPr/>
          <p:nvPr/>
        </p:nvGrpSpPr>
        <p:grpSpPr>
          <a:xfrm rot="2699802" flipH="1">
            <a:off x="45765" y="-39055"/>
            <a:ext cx="872863" cy="391687"/>
            <a:chOff x="8502760" y="3542528"/>
            <a:chExt cx="711519" cy="319268"/>
          </a:xfrm>
        </p:grpSpPr>
        <p:sp>
          <p:nvSpPr>
            <p:cNvPr id="1689" name="Google Shape;1689;p1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8405369" y="-112602"/>
            <a:ext cx="809979" cy="830659"/>
            <a:chOff x="7973149" y="-201092"/>
            <a:chExt cx="1116750" cy="1145263"/>
          </a:xfrm>
        </p:grpSpPr>
        <p:sp>
          <p:nvSpPr>
            <p:cNvPr id="1699" name="Google Shape;1699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11"/>
          <p:cNvGrpSpPr/>
          <p:nvPr/>
        </p:nvGrpSpPr>
        <p:grpSpPr>
          <a:xfrm rot="-5400000">
            <a:off x="7563322" y="69154"/>
            <a:ext cx="117437" cy="105834"/>
            <a:chOff x="7737341" y="1046941"/>
            <a:chExt cx="161915" cy="145917"/>
          </a:xfrm>
        </p:grpSpPr>
        <p:sp>
          <p:nvSpPr>
            <p:cNvPr id="1761" name="Google Shape;1761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11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1765" name="Google Shape;1765;p1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11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1793" name="Google Shape;1793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11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1813" name="Google Shape;1813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5" name="Google Shape;1835;p11"/>
          <p:cNvGrpSpPr/>
          <p:nvPr/>
        </p:nvGrpSpPr>
        <p:grpSpPr>
          <a:xfrm rot="10800000">
            <a:off x="8579697" y="4308693"/>
            <a:ext cx="519193" cy="813144"/>
            <a:chOff x="1897495" y="-461400"/>
            <a:chExt cx="815443" cy="1139815"/>
          </a:xfrm>
        </p:grpSpPr>
        <p:sp>
          <p:nvSpPr>
            <p:cNvPr id="1836" name="Google Shape;1836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8" name="Google Shape;1858;p11"/>
          <p:cNvGrpSpPr/>
          <p:nvPr/>
        </p:nvGrpSpPr>
        <p:grpSpPr>
          <a:xfrm rot="10800000">
            <a:off x="8370110" y="3535768"/>
            <a:ext cx="880478" cy="667378"/>
            <a:chOff x="-320607" y="2105391"/>
            <a:chExt cx="1152761" cy="873760"/>
          </a:xfrm>
        </p:grpSpPr>
        <p:sp>
          <p:nvSpPr>
            <p:cNvPr id="1859" name="Google Shape;1859;p1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11"/>
          <p:cNvGrpSpPr/>
          <p:nvPr/>
        </p:nvGrpSpPr>
        <p:grpSpPr>
          <a:xfrm rot="5400000" flipH="1">
            <a:off x="8808754" y="903604"/>
            <a:ext cx="117437" cy="105834"/>
            <a:chOff x="7737341" y="1046941"/>
            <a:chExt cx="161915" cy="145917"/>
          </a:xfrm>
        </p:grpSpPr>
        <p:sp>
          <p:nvSpPr>
            <p:cNvPr id="1879" name="Google Shape;1879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2" name="Google Shape;1882;p11"/>
          <p:cNvGrpSpPr/>
          <p:nvPr/>
        </p:nvGrpSpPr>
        <p:grpSpPr>
          <a:xfrm rot="-8257188" flipH="1">
            <a:off x="7479248" y="4812752"/>
            <a:ext cx="872869" cy="391713"/>
            <a:chOff x="8502760" y="3542528"/>
            <a:chExt cx="711519" cy="319268"/>
          </a:xfrm>
        </p:grpSpPr>
        <p:sp>
          <p:nvSpPr>
            <p:cNvPr id="1883" name="Google Shape;1883;p1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2" name="Google Shape;1892;p11"/>
          <p:cNvSpPr txBox="1">
            <a:spLocks noGrp="1"/>
          </p:cNvSpPr>
          <p:nvPr>
            <p:ph type="title"/>
          </p:nvPr>
        </p:nvSpPr>
        <p:spPr>
          <a:xfrm>
            <a:off x="733947" y="1877714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3" name="Google Shape;1893;p11"/>
          <p:cNvSpPr txBox="1">
            <a:spLocks noGrp="1"/>
          </p:cNvSpPr>
          <p:nvPr>
            <p:ph type="subTitle" idx="1"/>
          </p:nvPr>
        </p:nvSpPr>
        <p:spPr>
          <a:xfrm>
            <a:off x="623539" y="2504551"/>
            <a:ext cx="32874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5" name="Google Shape;1895;p12"/>
          <p:cNvGrpSpPr/>
          <p:nvPr/>
        </p:nvGrpSpPr>
        <p:grpSpPr>
          <a:xfrm rot="-5400000" flipH="1">
            <a:off x="469170" y="-164267"/>
            <a:ext cx="255435" cy="662200"/>
            <a:chOff x="1823086" y="-208516"/>
            <a:chExt cx="433160" cy="1122944"/>
          </a:xfrm>
        </p:grpSpPr>
        <p:sp>
          <p:nvSpPr>
            <p:cNvPr id="1896" name="Google Shape;1896;p1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12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1905" name="Google Shape;1905;p1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12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12"/>
          <p:cNvSpPr txBox="1">
            <a:spLocks noGrp="1"/>
          </p:cNvSpPr>
          <p:nvPr>
            <p:ph type="body" idx="1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29" name="Google Shape;1929;p12"/>
          <p:cNvGrpSpPr/>
          <p:nvPr/>
        </p:nvGrpSpPr>
        <p:grpSpPr>
          <a:xfrm>
            <a:off x="468253" y="629728"/>
            <a:ext cx="123670" cy="112229"/>
            <a:chOff x="737385" y="1492952"/>
            <a:chExt cx="161914" cy="146935"/>
          </a:xfrm>
        </p:grpSpPr>
        <p:sp>
          <p:nvSpPr>
            <p:cNvPr id="1930" name="Google Shape;1930;p1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3" name="Google Shape;1933;p12"/>
          <p:cNvSpPr/>
          <p:nvPr/>
        </p:nvSpPr>
        <p:spPr>
          <a:xfrm>
            <a:off x="4939899" y="-4720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4" name="Google Shape;1934;p12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1935" name="Google Shape;1935;p1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2" name="Google Shape;1962;p12"/>
          <p:cNvGrpSpPr/>
          <p:nvPr/>
        </p:nvGrpSpPr>
        <p:grpSpPr>
          <a:xfrm>
            <a:off x="8569241" y="4248248"/>
            <a:ext cx="380418" cy="1030440"/>
            <a:chOff x="7607455" y="4238363"/>
            <a:chExt cx="438018" cy="1186459"/>
          </a:xfrm>
        </p:grpSpPr>
        <p:sp>
          <p:nvSpPr>
            <p:cNvPr id="1963" name="Google Shape;1963;p1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12"/>
          <p:cNvGrpSpPr/>
          <p:nvPr/>
        </p:nvGrpSpPr>
        <p:grpSpPr>
          <a:xfrm flipH="1">
            <a:off x="93561" y="4452607"/>
            <a:ext cx="671388" cy="735384"/>
            <a:chOff x="2318158" y="4088320"/>
            <a:chExt cx="1256104" cy="1375836"/>
          </a:xfrm>
        </p:grpSpPr>
        <p:sp>
          <p:nvSpPr>
            <p:cNvPr id="1988" name="Google Shape;1988;p1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8" name="Google Shape;2038;p12"/>
          <p:cNvGrpSpPr/>
          <p:nvPr/>
        </p:nvGrpSpPr>
        <p:grpSpPr>
          <a:xfrm>
            <a:off x="5949062" y="113836"/>
            <a:ext cx="395341" cy="515392"/>
            <a:chOff x="3289399" y="3455662"/>
            <a:chExt cx="436503" cy="569242"/>
          </a:xfrm>
        </p:grpSpPr>
        <p:sp>
          <p:nvSpPr>
            <p:cNvPr id="2039" name="Google Shape;2039;p1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1" name="Google Shape;2061;p12"/>
          <p:cNvGrpSpPr/>
          <p:nvPr/>
        </p:nvGrpSpPr>
        <p:grpSpPr>
          <a:xfrm>
            <a:off x="8027249" y="-284967"/>
            <a:ext cx="1116750" cy="1145263"/>
            <a:chOff x="7973149" y="-201092"/>
            <a:chExt cx="1116750" cy="1145263"/>
          </a:xfrm>
        </p:grpSpPr>
        <p:sp>
          <p:nvSpPr>
            <p:cNvPr id="2062" name="Google Shape;2062;p1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3" name="Google Shape;2123;p12"/>
          <p:cNvGrpSpPr/>
          <p:nvPr/>
        </p:nvGrpSpPr>
        <p:grpSpPr>
          <a:xfrm rot="-5400000">
            <a:off x="6963891" y="93878"/>
            <a:ext cx="161915" cy="145917"/>
            <a:chOff x="7737341" y="1046941"/>
            <a:chExt cx="161915" cy="145917"/>
          </a:xfrm>
        </p:grpSpPr>
        <p:sp>
          <p:nvSpPr>
            <p:cNvPr id="2124" name="Google Shape;2124;p1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3"/>
          <p:cNvSpPr/>
          <p:nvPr/>
        </p:nvSpPr>
        <p:spPr>
          <a:xfrm rot="10800000">
            <a:off x="5202466" y="-103820"/>
            <a:ext cx="4071624" cy="682552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13"/>
          <p:cNvSpPr txBox="1">
            <a:spLocks noGrp="1"/>
          </p:cNvSpPr>
          <p:nvPr>
            <p:ph type="ctrTitle"/>
          </p:nvPr>
        </p:nvSpPr>
        <p:spPr>
          <a:xfrm>
            <a:off x="1596244" y="2795150"/>
            <a:ext cx="28182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30" name="Google Shape;2130;p13"/>
          <p:cNvSpPr txBox="1">
            <a:spLocks noGrp="1"/>
          </p:cNvSpPr>
          <p:nvPr>
            <p:ph type="subTitle" idx="1"/>
          </p:nvPr>
        </p:nvSpPr>
        <p:spPr>
          <a:xfrm>
            <a:off x="1822594" y="3113825"/>
            <a:ext cx="23655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131" name="Google Shape;2131;p13"/>
          <p:cNvSpPr txBox="1">
            <a:spLocks noGrp="1"/>
          </p:cNvSpPr>
          <p:nvPr>
            <p:ph type="ctrTitle" idx="2"/>
          </p:nvPr>
        </p:nvSpPr>
        <p:spPr>
          <a:xfrm>
            <a:off x="4729556" y="2795150"/>
            <a:ext cx="28182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32" name="Google Shape;2132;p13"/>
          <p:cNvSpPr txBox="1">
            <a:spLocks noGrp="1"/>
          </p:cNvSpPr>
          <p:nvPr>
            <p:ph type="subTitle" idx="3"/>
          </p:nvPr>
        </p:nvSpPr>
        <p:spPr>
          <a:xfrm>
            <a:off x="4955906" y="3113825"/>
            <a:ext cx="23655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133" name="Google Shape;2133;p13"/>
          <p:cNvSpPr txBox="1">
            <a:spLocks noGrp="1"/>
          </p:cNvSpPr>
          <p:nvPr>
            <p:ph type="title" idx="4"/>
          </p:nvPr>
        </p:nvSpPr>
        <p:spPr>
          <a:xfrm>
            <a:off x="927975" y="521625"/>
            <a:ext cx="55095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4" name="Google Shape;2134;p13"/>
          <p:cNvGrpSpPr/>
          <p:nvPr/>
        </p:nvGrpSpPr>
        <p:grpSpPr>
          <a:xfrm rot="5400000">
            <a:off x="8671069" y="4133683"/>
            <a:ext cx="585438" cy="262693"/>
            <a:chOff x="8502760" y="3542528"/>
            <a:chExt cx="711519" cy="319268"/>
          </a:xfrm>
        </p:grpSpPr>
        <p:sp>
          <p:nvSpPr>
            <p:cNvPr id="2135" name="Google Shape;2135;p1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4" name="Google Shape;2144;p13"/>
          <p:cNvSpPr/>
          <p:nvPr/>
        </p:nvSpPr>
        <p:spPr>
          <a:xfrm>
            <a:off x="5641740" y="4752388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13"/>
          <p:cNvSpPr/>
          <p:nvPr/>
        </p:nvSpPr>
        <p:spPr>
          <a:xfrm rot="-5400000">
            <a:off x="-1146619" y="981999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6" name="Google Shape;2146;p13"/>
          <p:cNvGrpSpPr/>
          <p:nvPr/>
        </p:nvGrpSpPr>
        <p:grpSpPr>
          <a:xfrm rot="-8956076">
            <a:off x="-267248" y="144558"/>
            <a:ext cx="439073" cy="1138273"/>
            <a:chOff x="1823086" y="-208516"/>
            <a:chExt cx="433160" cy="1122944"/>
          </a:xfrm>
        </p:grpSpPr>
        <p:sp>
          <p:nvSpPr>
            <p:cNvPr id="2147" name="Google Shape;2147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5" name="Google Shape;2155;p13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2156" name="Google Shape;2156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3" name="Google Shape;2183;p13"/>
          <p:cNvGrpSpPr/>
          <p:nvPr/>
        </p:nvGrpSpPr>
        <p:grpSpPr>
          <a:xfrm>
            <a:off x="8281479" y="4529220"/>
            <a:ext cx="876802" cy="561032"/>
            <a:chOff x="7750342" y="3926048"/>
            <a:chExt cx="1406709" cy="900099"/>
          </a:xfrm>
        </p:grpSpPr>
        <p:sp>
          <p:nvSpPr>
            <p:cNvPr id="2184" name="Google Shape;2184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2" name="Google Shape;2192;p13"/>
          <p:cNvGrpSpPr/>
          <p:nvPr/>
        </p:nvGrpSpPr>
        <p:grpSpPr>
          <a:xfrm>
            <a:off x="8662288" y="4231517"/>
            <a:ext cx="772370" cy="775894"/>
            <a:chOff x="8276926" y="3750868"/>
            <a:chExt cx="1239162" cy="1244815"/>
          </a:xfrm>
        </p:grpSpPr>
        <p:sp>
          <p:nvSpPr>
            <p:cNvPr id="2193" name="Google Shape;2193;p13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0" name="Google Shape;2220;p13"/>
          <p:cNvGrpSpPr/>
          <p:nvPr/>
        </p:nvGrpSpPr>
        <p:grpSpPr>
          <a:xfrm>
            <a:off x="8616189" y="4684966"/>
            <a:ext cx="561570" cy="543421"/>
            <a:chOff x="8202967" y="4478366"/>
            <a:chExt cx="900963" cy="871845"/>
          </a:xfrm>
        </p:grpSpPr>
        <p:sp>
          <p:nvSpPr>
            <p:cNvPr id="2221" name="Google Shape;2221;p13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0" name="Google Shape;2240;p13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8" cy="1186459"/>
          </a:xfrm>
        </p:grpSpPr>
        <p:sp>
          <p:nvSpPr>
            <p:cNvPr id="2241" name="Google Shape;2241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5" name="Google Shape;2265;p13"/>
          <p:cNvGrpSpPr/>
          <p:nvPr/>
        </p:nvGrpSpPr>
        <p:grpSpPr>
          <a:xfrm>
            <a:off x="6440464" y="328755"/>
            <a:ext cx="908082" cy="545020"/>
            <a:chOff x="8365864" y="2993835"/>
            <a:chExt cx="933472" cy="547264"/>
          </a:xfrm>
        </p:grpSpPr>
        <p:sp>
          <p:nvSpPr>
            <p:cNvPr id="2266" name="Google Shape;2266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3" name="Google Shape;2273;p13"/>
          <p:cNvGrpSpPr/>
          <p:nvPr/>
        </p:nvGrpSpPr>
        <p:grpSpPr>
          <a:xfrm rot="-1533232">
            <a:off x="7387918" y="-187252"/>
            <a:ext cx="1147253" cy="849403"/>
            <a:chOff x="8118223" y="2202382"/>
            <a:chExt cx="1151951" cy="873157"/>
          </a:xfrm>
        </p:grpSpPr>
        <p:sp>
          <p:nvSpPr>
            <p:cNvPr id="2274" name="Google Shape;2274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13"/>
          <p:cNvGrpSpPr/>
          <p:nvPr/>
        </p:nvGrpSpPr>
        <p:grpSpPr>
          <a:xfrm>
            <a:off x="-212567" y="3972291"/>
            <a:ext cx="1146207" cy="1063802"/>
            <a:chOff x="-181020" y="4253777"/>
            <a:chExt cx="1117161" cy="1087510"/>
          </a:xfrm>
        </p:grpSpPr>
        <p:sp>
          <p:nvSpPr>
            <p:cNvPr id="2295" name="Google Shape;2295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9" name="Google Shape;2309;p13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2310" name="Google Shape;2310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7" name="Google Shape;2357;p13"/>
          <p:cNvGrpSpPr/>
          <p:nvPr/>
        </p:nvGrpSpPr>
        <p:grpSpPr>
          <a:xfrm rot="5400000">
            <a:off x="8282441" y="44201"/>
            <a:ext cx="1112171" cy="1114112"/>
            <a:chOff x="7973149" y="-201092"/>
            <a:chExt cx="1116750" cy="1145263"/>
          </a:xfrm>
        </p:grpSpPr>
        <p:sp>
          <p:nvSpPr>
            <p:cNvPr id="2358" name="Google Shape;2358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9" name="Google Shape;2419;p13"/>
          <p:cNvGrpSpPr/>
          <p:nvPr/>
        </p:nvGrpSpPr>
        <p:grpSpPr>
          <a:xfrm rot="5400000">
            <a:off x="295700" y="4213030"/>
            <a:ext cx="428469" cy="1217307"/>
            <a:chOff x="7607455" y="4238363"/>
            <a:chExt cx="438018" cy="1186459"/>
          </a:xfrm>
        </p:grpSpPr>
        <p:sp>
          <p:nvSpPr>
            <p:cNvPr id="2420" name="Google Shape;2420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6" name="Google Shape;2446;p14"/>
          <p:cNvGrpSpPr/>
          <p:nvPr/>
        </p:nvGrpSpPr>
        <p:grpSpPr>
          <a:xfrm rot="-5400000" flipH="1">
            <a:off x="-176341" y="4297984"/>
            <a:ext cx="461349" cy="207013"/>
            <a:chOff x="8502760" y="3542528"/>
            <a:chExt cx="711519" cy="319268"/>
          </a:xfrm>
        </p:grpSpPr>
        <p:sp>
          <p:nvSpPr>
            <p:cNvPr id="2447" name="Google Shape;2447;p1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6" name="Google Shape;2456;p14"/>
          <p:cNvSpPr/>
          <p:nvPr/>
        </p:nvSpPr>
        <p:spPr>
          <a:xfrm flipH="1">
            <a:off x="-99978" y="4785421"/>
            <a:ext cx="2772180" cy="37510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14"/>
          <p:cNvSpPr/>
          <p:nvPr/>
        </p:nvSpPr>
        <p:spPr>
          <a:xfrm flipH="1">
            <a:off x="5395945" y="-15075"/>
            <a:ext cx="3942005" cy="428256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8" name="Google Shape;2458;p14"/>
          <p:cNvGrpSpPr/>
          <p:nvPr/>
        </p:nvGrpSpPr>
        <p:grpSpPr>
          <a:xfrm rot="5400000" flipH="1">
            <a:off x="8611250" y="-289703"/>
            <a:ext cx="439051" cy="1138216"/>
            <a:chOff x="1823086" y="-208516"/>
            <a:chExt cx="433160" cy="1122944"/>
          </a:xfrm>
        </p:grpSpPr>
        <p:sp>
          <p:nvSpPr>
            <p:cNvPr id="2459" name="Google Shape;245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7" name="Google Shape;2467;p14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2468" name="Google Shape;246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14"/>
          <p:cNvGrpSpPr/>
          <p:nvPr/>
        </p:nvGrpSpPr>
        <p:grpSpPr>
          <a:xfrm flipH="1">
            <a:off x="-96294" y="4514105"/>
            <a:ext cx="690975" cy="442129"/>
            <a:chOff x="7750342" y="3926048"/>
            <a:chExt cx="1406709" cy="900099"/>
          </a:xfrm>
        </p:grpSpPr>
        <p:sp>
          <p:nvSpPr>
            <p:cNvPr id="2496" name="Google Shape;249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4" name="Google Shape;2504;p14"/>
          <p:cNvGrpSpPr/>
          <p:nvPr/>
        </p:nvGrpSpPr>
        <p:grpSpPr>
          <a:xfrm flipH="1">
            <a:off x="-316921" y="4375054"/>
            <a:ext cx="608676" cy="611454"/>
            <a:chOff x="8276926" y="3750868"/>
            <a:chExt cx="1239162" cy="1244815"/>
          </a:xfrm>
        </p:grpSpPr>
        <p:sp>
          <p:nvSpPr>
            <p:cNvPr id="2505" name="Google Shape;2505;p1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14"/>
          <p:cNvGrpSpPr/>
          <p:nvPr/>
        </p:nvGrpSpPr>
        <p:grpSpPr>
          <a:xfrm flipH="1">
            <a:off x="-114468" y="4732401"/>
            <a:ext cx="442553" cy="428250"/>
            <a:chOff x="8202967" y="4478366"/>
            <a:chExt cx="900963" cy="871845"/>
          </a:xfrm>
        </p:grpSpPr>
        <p:sp>
          <p:nvSpPr>
            <p:cNvPr id="2533" name="Google Shape;2533;p1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2" name="Google Shape;2552;p14"/>
          <p:cNvGrpSpPr/>
          <p:nvPr/>
        </p:nvGrpSpPr>
        <p:grpSpPr>
          <a:xfrm rot="5400000" flipH="1">
            <a:off x="413630" y="4744528"/>
            <a:ext cx="215154" cy="582789"/>
            <a:chOff x="7607455" y="4238363"/>
            <a:chExt cx="438018" cy="1186459"/>
          </a:xfrm>
        </p:grpSpPr>
        <p:sp>
          <p:nvSpPr>
            <p:cNvPr id="2553" name="Google Shape;2553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7" name="Google Shape;2577;p14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2578" name="Google Shape;2578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5" name="Google Shape;2585;p14"/>
          <p:cNvGrpSpPr/>
          <p:nvPr/>
        </p:nvGrpSpPr>
        <p:grpSpPr>
          <a:xfrm flipH="1">
            <a:off x="-185563" y="501899"/>
            <a:ext cx="800030" cy="592350"/>
            <a:chOff x="8118223" y="2202382"/>
            <a:chExt cx="1151951" cy="873157"/>
          </a:xfrm>
        </p:grpSpPr>
        <p:sp>
          <p:nvSpPr>
            <p:cNvPr id="2586" name="Google Shape;2586;p14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7" name="Google Shape;2607;p14"/>
          <p:cNvGrpSpPr/>
          <p:nvPr/>
        </p:nvGrpSpPr>
        <p:grpSpPr>
          <a:xfrm rot="970126" flipH="1">
            <a:off x="8414239" y="3772767"/>
            <a:ext cx="980086" cy="909572"/>
            <a:chOff x="-181020" y="4253777"/>
            <a:chExt cx="1117161" cy="1087510"/>
          </a:xfrm>
        </p:grpSpPr>
        <p:sp>
          <p:nvSpPr>
            <p:cNvPr id="2608" name="Google Shape;2608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14"/>
          <p:cNvGrpSpPr/>
          <p:nvPr/>
        </p:nvGrpSpPr>
        <p:grpSpPr>
          <a:xfrm rot="475448" flipH="1">
            <a:off x="8399227" y="4239117"/>
            <a:ext cx="775564" cy="992078"/>
            <a:chOff x="-168050" y="4195214"/>
            <a:chExt cx="719519" cy="965231"/>
          </a:xfrm>
        </p:grpSpPr>
        <p:sp>
          <p:nvSpPr>
            <p:cNvPr id="2623" name="Google Shape;2623;p1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0" name="Google Shape;2670;p14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2671" name="Google Shape;2671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2" name="Google Shape;2732;p14"/>
          <p:cNvGrpSpPr/>
          <p:nvPr/>
        </p:nvGrpSpPr>
        <p:grpSpPr>
          <a:xfrm rot="-958644" flipH="1">
            <a:off x="8838391" y="3315009"/>
            <a:ext cx="366317" cy="1040956"/>
            <a:chOff x="7607455" y="4238363"/>
            <a:chExt cx="438018" cy="1186459"/>
          </a:xfrm>
        </p:grpSpPr>
        <p:sp>
          <p:nvSpPr>
            <p:cNvPr id="2733" name="Google Shape;2733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p15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15"/>
          <p:cNvSpPr txBox="1">
            <a:spLocks noGrp="1"/>
          </p:cNvSpPr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60" name="Google Shape;2760;p15"/>
          <p:cNvSpPr txBox="1">
            <a:spLocks noGrp="1"/>
          </p:cNvSpPr>
          <p:nvPr>
            <p:ph type="body" idx="1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61" name="Google Shape;2761;p15"/>
          <p:cNvSpPr/>
          <p:nvPr/>
        </p:nvSpPr>
        <p:spPr>
          <a:xfrm flipH="1">
            <a:off x="-202478" y="-89483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2" name="Google Shape;2762;p15"/>
          <p:cNvGrpSpPr/>
          <p:nvPr/>
        </p:nvGrpSpPr>
        <p:grpSpPr>
          <a:xfrm flipH="1">
            <a:off x="8020143" y="-169147"/>
            <a:ext cx="1074148" cy="686771"/>
            <a:chOff x="-206267" y="355694"/>
            <a:chExt cx="1406322" cy="899150"/>
          </a:xfrm>
        </p:grpSpPr>
        <p:sp>
          <p:nvSpPr>
            <p:cNvPr id="2763" name="Google Shape;2763;p15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15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15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15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15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15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15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15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1" name="Google Shape;2771;p15"/>
          <p:cNvGrpSpPr/>
          <p:nvPr/>
        </p:nvGrpSpPr>
        <p:grpSpPr>
          <a:xfrm>
            <a:off x="7912721" y="3872132"/>
            <a:ext cx="1289014" cy="1411883"/>
            <a:chOff x="2318158" y="4088320"/>
            <a:chExt cx="1256104" cy="1375836"/>
          </a:xfrm>
        </p:grpSpPr>
        <p:sp>
          <p:nvSpPr>
            <p:cNvPr id="2772" name="Google Shape;2772;p15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5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15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15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15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15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15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15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5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5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5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5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2" name="Google Shape;2822;p15"/>
          <p:cNvGrpSpPr/>
          <p:nvPr/>
        </p:nvGrpSpPr>
        <p:grpSpPr>
          <a:xfrm flipH="1">
            <a:off x="-202417" y="4635447"/>
            <a:ext cx="872891" cy="391710"/>
            <a:chOff x="8502760" y="3542528"/>
            <a:chExt cx="711519" cy="319268"/>
          </a:xfrm>
        </p:grpSpPr>
        <p:sp>
          <p:nvSpPr>
            <p:cNvPr id="2823" name="Google Shape;2823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2" name="Google Shape;2832;p15"/>
          <p:cNvGrpSpPr/>
          <p:nvPr/>
        </p:nvGrpSpPr>
        <p:grpSpPr>
          <a:xfrm flipH="1">
            <a:off x="-139511" y="-76389"/>
            <a:ext cx="809979" cy="830659"/>
            <a:chOff x="7973149" y="-201092"/>
            <a:chExt cx="1116750" cy="1145263"/>
          </a:xfrm>
        </p:grpSpPr>
        <p:sp>
          <p:nvSpPr>
            <p:cNvPr id="2833" name="Google Shape;2833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4" name="Google Shape;2894;p15"/>
          <p:cNvGrpSpPr/>
          <p:nvPr/>
        </p:nvGrpSpPr>
        <p:grpSpPr>
          <a:xfrm rot="5400000" flipH="1">
            <a:off x="1322566" y="12629"/>
            <a:ext cx="117437" cy="105834"/>
            <a:chOff x="7737341" y="1046941"/>
            <a:chExt cx="161915" cy="145917"/>
          </a:xfrm>
        </p:grpSpPr>
        <p:sp>
          <p:nvSpPr>
            <p:cNvPr id="2895" name="Google Shape;2895;p15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8" name="Google Shape;2898;p15"/>
          <p:cNvSpPr txBox="1">
            <a:spLocks noGrp="1"/>
          </p:cNvSpPr>
          <p:nvPr>
            <p:ph type="subTitle" idx="2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2899" name="Google Shape;2899;p15"/>
          <p:cNvGrpSpPr/>
          <p:nvPr/>
        </p:nvGrpSpPr>
        <p:grpSpPr>
          <a:xfrm>
            <a:off x="171263" y="-169132"/>
            <a:ext cx="687043" cy="689217"/>
            <a:chOff x="-566600" y="186057"/>
            <a:chExt cx="1240151" cy="1244074"/>
          </a:xfrm>
        </p:grpSpPr>
        <p:sp>
          <p:nvSpPr>
            <p:cNvPr id="2900" name="Google Shape;2900;p15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7" name="Google Shape;2927;p15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2928" name="Google Shape;2928;p15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7" name="Google Shape;2947;p15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2948" name="Google Shape;2948;p15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0" name="Google Shape;2970;p15"/>
          <p:cNvGrpSpPr/>
          <p:nvPr/>
        </p:nvGrpSpPr>
        <p:grpSpPr>
          <a:xfrm flipH="1">
            <a:off x="8606296" y="-67632"/>
            <a:ext cx="519193" cy="813144"/>
            <a:chOff x="1897495" y="-461400"/>
            <a:chExt cx="815443" cy="1139815"/>
          </a:xfrm>
        </p:grpSpPr>
        <p:sp>
          <p:nvSpPr>
            <p:cNvPr id="2971" name="Google Shape;2971;p15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5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5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3" name="Google Shape;2993;p15"/>
          <p:cNvGrpSpPr/>
          <p:nvPr/>
        </p:nvGrpSpPr>
        <p:grpSpPr>
          <a:xfrm flipH="1">
            <a:off x="8349457" y="883609"/>
            <a:ext cx="880478" cy="667378"/>
            <a:chOff x="-320607" y="2105391"/>
            <a:chExt cx="1152761" cy="873760"/>
          </a:xfrm>
        </p:grpSpPr>
        <p:sp>
          <p:nvSpPr>
            <p:cNvPr id="2994" name="Google Shape;2994;p15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5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5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5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5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5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5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5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5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5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5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5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5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5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5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3" name="Google Shape;3013;p15"/>
          <p:cNvGrpSpPr/>
          <p:nvPr/>
        </p:nvGrpSpPr>
        <p:grpSpPr>
          <a:xfrm rot="5400000" flipH="1">
            <a:off x="8807179" y="847054"/>
            <a:ext cx="117437" cy="105834"/>
            <a:chOff x="7737341" y="1046941"/>
            <a:chExt cx="161915" cy="145917"/>
          </a:xfrm>
        </p:grpSpPr>
        <p:sp>
          <p:nvSpPr>
            <p:cNvPr id="3014" name="Google Shape;3014;p15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5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5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16"/>
          <p:cNvSpPr/>
          <p:nvPr/>
        </p:nvSpPr>
        <p:spPr>
          <a:xfrm rot="10800000">
            <a:off x="-361726" y="4505013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16"/>
          <p:cNvSpPr txBox="1">
            <a:spLocks noGrp="1"/>
          </p:cNvSpPr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3020" name="Google Shape;3020;p16"/>
          <p:cNvGrpSpPr/>
          <p:nvPr/>
        </p:nvGrpSpPr>
        <p:grpSpPr>
          <a:xfrm rot="-5400000" flipH="1">
            <a:off x="671645" y="-78992"/>
            <a:ext cx="255435" cy="662200"/>
            <a:chOff x="1823086" y="-208516"/>
            <a:chExt cx="433160" cy="1122944"/>
          </a:xfrm>
        </p:grpSpPr>
        <p:sp>
          <p:nvSpPr>
            <p:cNvPr id="3021" name="Google Shape;302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9" name="Google Shape;3029;p16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3030" name="Google Shape;3030;p16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6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6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6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6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6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6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6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6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6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6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6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6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6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6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2" name="Google Shape;3052;p16"/>
          <p:cNvGrpSpPr/>
          <p:nvPr/>
        </p:nvGrpSpPr>
        <p:grpSpPr>
          <a:xfrm>
            <a:off x="468253" y="629728"/>
            <a:ext cx="123670" cy="112229"/>
            <a:chOff x="737385" y="1492952"/>
            <a:chExt cx="161914" cy="146935"/>
          </a:xfrm>
        </p:grpSpPr>
        <p:sp>
          <p:nvSpPr>
            <p:cNvPr id="3053" name="Google Shape;3053;p16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6" name="Google Shape;3056;p16"/>
          <p:cNvSpPr/>
          <p:nvPr/>
        </p:nvSpPr>
        <p:spPr>
          <a:xfrm>
            <a:off x="4950649" y="-8275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7" name="Google Shape;3057;p16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3058" name="Google Shape;3058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5" name="Google Shape;3085;p16"/>
          <p:cNvGrpSpPr/>
          <p:nvPr/>
        </p:nvGrpSpPr>
        <p:grpSpPr>
          <a:xfrm>
            <a:off x="5949062" y="113836"/>
            <a:ext cx="395341" cy="515392"/>
            <a:chOff x="3289399" y="3455662"/>
            <a:chExt cx="436503" cy="569242"/>
          </a:xfrm>
        </p:grpSpPr>
        <p:sp>
          <p:nvSpPr>
            <p:cNvPr id="3086" name="Google Shape;3086;p16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6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6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6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6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6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6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6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6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6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6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6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6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6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6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6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6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6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6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6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6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6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8" name="Google Shape;3108;p16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109" name="Google Shape;3109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0" name="Google Shape;3170;p16"/>
          <p:cNvGrpSpPr/>
          <p:nvPr/>
        </p:nvGrpSpPr>
        <p:grpSpPr>
          <a:xfrm rot="-5400000">
            <a:off x="6963891" y="93878"/>
            <a:ext cx="161915" cy="145917"/>
            <a:chOff x="7737341" y="1046941"/>
            <a:chExt cx="161915" cy="145917"/>
          </a:xfrm>
        </p:grpSpPr>
        <p:sp>
          <p:nvSpPr>
            <p:cNvPr id="3171" name="Google Shape;3171;p1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4" name="Google Shape;3174;p16"/>
          <p:cNvGrpSpPr/>
          <p:nvPr/>
        </p:nvGrpSpPr>
        <p:grpSpPr>
          <a:xfrm>
            <a:off x="8319280" y="3604392"/>
            <a:ext cx="1190021" cy="757074"/>
            <a:chOff x="7742212" y="3926048"/>
            <a:chExt cx="1414839" cy="900099"/>
          </a:xfrm>
        </p:grpSpPr>
        <p:sp>
          <p:nvSpPr>
            <p:cNvPr id="3175" name="Google Shape;3175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3" name="Google Shape;3183;p16"/>
          <p:cNvGrpSpPr/>
          <p:nvPr/>
        </p:nvGrpSpPr>
        <p:grpSpPr>
          <a:xfrm>
            <a:off x="8595113" y="3913437"/>
            <a:ext cx="1042259" cy="1047014"/>
            <a:chOff x="8276926" y="3750868"/>
            <a:chExt cx="1239162" cy="1244815"/>
          </a:xfrm>
        </p:grpSpPr>
        <p:sp>
          <p:nvSpPr>
            <p:cNvPr id="3184" name="Google Shape;3184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1" name="Google Shape;3211;p16"/>
          <p:cNvGrpSpPr/>
          <p:nvPr/>
        </p:nvGrpSpPr>
        <p:grpSpPr>
          <a:xfrm>
            <a:off x="8533748" y="4427406"/>
            <a:ext cx="368417" cy="997931"/>
            <a:chOff x="7607455" y="4238363"/>
            <a:chExt cx="438018" cy="1186459"/>
          </a:xfrm>
        </p:grpSpPr>
        <p:sp>
          <p:nvSpPr>
            <p:cNvPr id="3212" name="Google Shape;3212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6" name="Google Shape;3236;p16"/>
          <p:cNvGrpSpPr/>
          <p:nvPr/>
        </p:nvGrpSpPr>
        <p:grpSpPr>
          <a:xfrm rot="-5400000" flipH="1">
            <a:off x="7396853" y="4455224"/>
            <a:ext cx="364301" cy="944474"/>
            <a:chOff x="7916001" y="4222802"/>
            <a:chExt cx="364301" cy="944474"/>
          </a:xfrm>
        </p:grpSpPr>
        <p:sp>
          <p:nvSpPr>
            <p:cNvPr id="3237" name="Google Shape;3237;p16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5" name="Google Shape;3245;p16"/>
          <p:cNvSpPr/>
          <p:nvPr/>
        </p:nvSpPr>
        <p:spPr>
          <a:xfrm>
            <a:off x="8040390" y="4399826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16"/>
          <p:cNvSpPr/>
          <p:nvPr/>
        </p:nvSpPr>
        <p:spPr>
          <a:xfrm>
            <a:off x="8033285" y="4463142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16"/>
          <p:cNvSpPr/>
          <p:nvPr/>
        </p:nvSpPr>
        <p:spPr>
          <a:xfrm>
            <a:off x="8361733" y="4537746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16"/>
          <p:cNvSpPr/>
          <p:nvPr/>
        </p:nvSpPr>
        <p:spPr>
          <a:xfrm>
            <a:off x="8296729" y="4616986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9" name="Google Shape;3249;p16"/>
          <p:cNvSpPr/>
          <p:nvPr/>
        </p:nvSpPr>
        <p:spPr>
          <a:xfrm>
            <a:off x="8214365" y="4704389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p16"/>
          <p:cNvSpPr/>
          <p:nvPr/>
        </p:nvSpPr>
        <p:spPr>
          <a:xfrm>
            <a:off x="8148302" y="4871637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1" name="Google Shape;3251;p16"/>
          <p:cNvSpPr/>
          <p:nvPr/>
        </p:nvSpPr>
        <p:spPr>
          <a:xfrm>
            <a:off x="8131598" y="5055187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2" name="Google Shape;3252;p16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16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16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5" name="Google Shape;3255;p16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p16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16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8" name="Google Shape;3258;p16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p16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p16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16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16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16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16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16"/>
          <p:cNvSpPr/>
          <p:nvPr/>
        </p:nvSpPr>
        <p:spPr>
          <a:xfrm>
            <a:off x="7531922" y="4421091"/>
            <a:ext cx="686128" cy="861024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6" name="Google Shape;3266;p16"/>
          <p:cNvSpPr/>
          <p:nvPr/>
        </p:nvSpPr>
        <p:spPr>
          <a:xfrm>
            <a:off x="7594759" y="4498038"/>
            <a:ext cx="483364" cy="881988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7" name="Google Shape;3267;p16"/>
          <p:cNvSpPr/>
          <p:nvPr/>
        </p:nvSpPr>
        <p:spPr>
          <a:xfrm>
            <a:off x="7896449" y="5115051"/>
            <a:ext cx="139771" cy="133370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8" name="Google Shape;3268;p16"/>
          <p:cNvSpPr/>
          <p:nvPr/>
        </p:nvSpPr>
        <p:spPr>
          <a:xfrm>
            <a:off x="7788033" y="4912504"/>
            <a:ext cx="192736" cy="19182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9" name="Google Shape;3269;p16"/>
          <p:cNvSpPr/>
          <p:nvPr/>
        </p:nvSpPr>
        <p:spPr>
          <a:xfrm>
            <a:off x="7708164" y="4730139"/>
            <a:ext cx="216295" cy="274023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0" name="Google Shape;3270;p16"/>
          <p:cNvSpPr/>
          <p:nvPr/>
        </p:nvSpPr>
        <p:spPr>
          <a:xfrm>
            <a:off x="7722248" y="4724244"/>
            <a:ext cx="111423" cy="144533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1" name="Google Shape;3271;p16"/>
          <p:cNvSpPr/>
          <p:nvPr/>
        </p:nvSpPr>
        <p:spPr>
          <a:xfrm>
            <a:off x="7612673" y="4568762"/>
            <a:ext cx="142845" cy="17109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Google Shape;3272;p16"/>
          <p:cNvSpPr/>
          <p:nvPr/>
        </p:nvSpPr>
        <p:spPr>
          <a:xfrm>
            <a:off x="7590476" y="4515826"/>
            <a:ext cx="101999" cy="11852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p16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p16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16"/>
          <p:cNvSpPr/>
          <p:nvPr/>
        </p:nvSpPr>
        <p:spPr>
          <a:xfrm>
            <a:off x="7993325" y="4750296"/>
            <a:ext cx="28599" cy="2189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p16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Google Shape;3277;p16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16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16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16"/>
          <p:cNvSpPr/>
          <p:nvPr/>
        </p:nvSpPr>
        <p:spPr>
          <a:xfrm>
            <a:off x="7688234" y="4462865"/>
            <a:ext cx="27768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16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16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16"/>
          <p:cNvSpPr/>
          <p:nvPr/>
        </p:nvSpPr>
        <p:spPr>
          <a:xfrm>
            <a:off x="8005092" y="5011674"/>
            <a:ext cx="28599" cy="2189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16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16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16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7" name="Google Shape;3287;p16"/>
          <p:cNvGrpSpPr/>
          <p:nvPr/>
        </p:nvGrpSpPr>
        <p:grpSpPr>
          <a:xfrm rot="1693484">
            <a:off x="321858" y="3947644"/>
            <a:ext cx="1642206" cy="1598620"/>
            <a:chOff x="-181020" y="4253777"/>
            <a:chExt cx="1117161" cy="1087510"/>
          </a:xfrm>
        </p:grpSpPr>
        <p:sp>
          <p:nvSpPr>
            <p:cNvPr id="3288" name="Google Shape;3288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2" name="Google Shape;3302;p16"/>
          <p:cNvGrpSpPr/>
          <p:nvPr/>
        </p:nvGrpSpPr>
        <p:grpSpPr>
          <a:xfrm>
            <a:off x="-56935" y="3543753"/>
            <a:ext cx="989843" cy="1327868"/>
            <a:chOff x="-168050" y="4195214"/>
            <a:chExt cx="719519" cy="965231"/>
          </a:xfrm>
        </p:grpSpPr>
        <p:sp>
          <p:nvSpPr>
            <p:cNvPr id="3303" name="Google Shape;3303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6"/>
          <p:cNvGrpSpPr/>
          <p:nvPr/>
        </p:nvGrpSpPr>
        <p:grpSpPr>
          <a:xfrm rot="-2320759">
            <a:off x="-519765" y="2824159"/>
            <a:ext cx="1127241" cy="1109423"/>
            <a:chOff x="-181020" y="4253777"/>
            <a:chExt cx="1117161" cy="1087510"/>
          </a:xfrm>
        </p:grpSpPr>
        <p:sp>
          <p:nvSpPr>
            <p:cNvPr id="3351" name="Google Shape;3351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5" name="Google Shape;3365;p16"/>
          <p:cNvGrpSpPr/>
          <p:nvPr/>
        </p:nvGrpSpPr>
        <p:grpSpPr>
          <a:xfrm rot="5595891">
            <a:off x="-83121" y="4373088"/>
            <a:ext cx="1042216" cy="1046971"/>
            <a:chOff x="8276926" y="3750868"/>
            <a:chExt cx="1239162" cy="1244815"/>
          </a:xfrm>
        </p:grpSpPr>
        <p:sp>
          <p:nvSpPr>
            <p:cNvPr id="3366" name="Google Shape;3366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16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" name="Google Shape;3394;p17"/>
          <p:cNvSpPr txBox="1">
            <a:spLocks noGrp="1"/>
          </p:cNvSpPr>
          <p:nvPr>
            <p:ph type="title"/>
          </p:nvPr>
        </p:nvSpPr>
        <p:spPr>
          <a:xfrm>
            <a:off x="5332850" y="689450"/>
            <a:ext cx="304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395" name="Google Shape;3395;p17"/>
          <p:cNvGrpSpPr/>
          <p:nvPr/>
        </p:nvGrpSpPr>
        <p:grpSpPr>
          <a:xfrm rot="5400000">
            <a:off x="8724366" y="4177021"/>
            <a:ext cx="516634" cy="231820"/>
            <a:chOff x="8502760" y="3542528"/>
            <a:chExt cx="711519" cy="319268"/>
          </a:xfrm>
        </p:grpSpPr>
        <p:sp>
          <p:nvSpPr>
            <p:cNvPr id="3396" name="Google Shape;3396;p1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5" name="Google Shape;3405;p17"/>
          <p:cNvSpPr/>
          <p:nvPr/>
        </p:nvSpPr>
        <p:spPr>
          <a:xfrm>
            <a:off x="6092292" y="4774896"/>
            <a:ext cx="3104323" cy="4200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6" name="Google Shape;3406;p17"/>
          <p:cNvSpPr/>
          <p:nvPr/>
        </p:nvSpPr>
        <p:spPr>
          <a:xfrm rot="-5400000">
            <a:off x="-937311" y="830529"/>
            <a:ext cx="2146311" cy="48524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7" name="Google Shape;3407;p17"/>
          <p:cNvGrpSpPr/>
          <p:nvPr/>
        </p:nvGrpSpPr>
        <p:grpSpPr>
          <a:xfrm rot="-8955970">
            <a:off x="-256707" y="334482"/>
            <a:ext cx="348020" cy="902222"/>
            <a:chOff x="1823086" y="-208516"/>
            <a:chExt cx="433160" cy="1122944"/>
          </a:xfrm>
        </p:grpSpPr>
        <p:sp>
          <p:nvSpPr>
            <p:cNvPr id="3408" name="Google Shape;3408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6" name="Google Shape;3416;p17"/>
          <p:cNvGrpSpPr/>
          <p:nvPr/>
        </p:nvGrpSpPr>
        <p:grpSpPr>
          <a:xfrm rot="-8955970">
            <a:off x="-56584" y="279901"/>
            <a:ext cx="352287" cy="953472"/>
            <a:chOff x="904476" y="-243594"/>
            <a:chExt cx="438472" cy="1186732"/>
          </a:xfrm>
        </p:grpSpPr>
        <p:sp>
          <p:nvSpPr>
            <p:cNvPr id="3417" name="Google Shape;3417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4" name="Google Shape;3444;p17"/>
          <p:cNvGrpSpPr/>
          <p:nvPr/>
        </p:nvGrpSpPr>
        <p:grpSpPr>
          <a:xfrm>
            <a:off x="8380853" y="4358524"/>
            <a:ext cx="773830" cy="495145"/>
            <a:chOff x="7750342" y="3926048"/>
            <a:chExt cx="1406709" cy="900099"/>
          </a:xfrm>
        </p:grpSpPr>
        <p:sp>
          <p:nvSpPr>
            <p:cNvPr id="3445" name="Google Shape;3445;p17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7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7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7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7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7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7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7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3" name="Google Shape;3453;p17"/>
          <p:cNvGrpSpPr/>
          <p:nvPr/>
        </p:nvGrpSpPr>
        <p:grpSpPr>
          <a:xfrm>
            <a:off x="8716936" y="4263706"/>
            <a:ext cx="681663" cy="684773"/>
            <a:chOff x="8276926" y="3750868"/>
            <a:chExt cx="1239162" cy="1244815"/>
          </a:xfrm>
        </p:grpSpPr>
        <p:sp>
          <p:nvSpPr>
            <p:cNvPr id="3454" name="Google Shape;3454;p17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17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7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17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17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17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17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17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17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17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17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7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17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17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17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7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7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7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7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7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7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7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7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17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17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7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7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1" name="Google Shape;3481;p17"/>
          <p:cNvGrpSpPr/>
          <p:nvPr/>
        </p:nvGrpSpPr>
        <p:grpSpPr>
          <a:xfrm>
            <a:off x="8676251" y="4663902"/>
            <a:ext cx="495620" cy="479602"/>
            <a:chOff x="8202967" y="4478366"/>
            <a:chExt cx="900963" cy="871845"/>
          </a:xfrm>
        </p:grpSpPr>
        <p:sp>
          <p:nvSpPr>
            <p:cNvPr id="3482" name="Google Shape;3482;p17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7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7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17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17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7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7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7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7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7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7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17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17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7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7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7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7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7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7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1" name="Google Shape;3501;p17"/>
          <p:cNvGrpSpPr/>
          <p:nvPr/>
        </p:nvGrpSpPr>
        <p:grpSpPr>
          <a:xfrm rot="-5400000">
            <a:off x="8415070" y="4595129"/>
            <a:ext cx="240953" cy="652671"/>
            <a:chOff x="7607455" y="4238363"/>
            <a:chExt cx="438018" cy="1186459"/>
          </a:xfrm>
        </p:grpSpPr>
        <p:sp>
          <p:nvSpPr>
            <p:cNvPr id="3502" name="Google Shape;3502;p1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1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1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1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1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6" name="Google Shape;3526;p17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3527" name="Google Shape;3527;p17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7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7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7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7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7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7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4" name="Google Shape;3534;p17"/>
          <p:cNvGrpSpPr/>
          <p:nvPr/>
        </p:nvGrpSpPr>
        <p:grpSpPr>
          <a:xfrm rot="-1533248">
            <a:off x="7908954" y="39658"/>
            <a:ext cx="800078" cy="592344"/>
            <a:chOff x="8118223" y="2202382"/>
            <a:chExt cx="1151951" cy="873157"/>
          </a:xfrm>
        </p:grpSpPr>
        <p:sp>
          <p:nvSpPr>
            <p:cNvPr id="3535" name="Google Shape;3535;p17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7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7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7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7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7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7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7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7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7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7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7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7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7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7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17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17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7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7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17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17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6" name="Google Shape;3556;p17"/>
          <p:cNvGrpSpPr/>
          <p:nvPr/>
        </p:nvGrpSpPr>
        <p:grpSpPr>
          <a:xfrm rot="-943149">
            <a:off x="-122473" y="4391270"/>
            <a:ext cx="952127" cy="883610"/>
            <a:chOff x="-181020" y="4253777"/>
            <a:chExt cx="1117161" cy="1087510"/>
          </a:xfrm>
        </p:grpSpPr>
        <p:sp>
          <p:nvSpPr>
            <p:cNvPr id="3557" name="Google Shape;355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1" name="Google Shape;3571;p17"/>
          <p:cNvGrpSpPr/>
          <p:nvPr/>
        </p:nvGrpSpPr>
        <p:grpSpPr>
          <a:xfrm rot="-943328">
            <a:off x="-159031" y="4195769"/>
            <a:ext cx="753315" cy="963725"/>
            <a:chOff x="-168050" y="4195214"/>
            <a:chExt cx="719519" cy="965231"/>
          </a:xfrm>
        </p:grpSpPr>
        <p:sp>
          <p:nvSpPr>
            <p:cNvPr id="3572" name="Google Shape;357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9" name="Google Shape;3619;p17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3620" name="Google Shape;362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1" name="Google Shape;3681;p17"/>
          <p:cNvGrpSpPr/>
          <p:nvPr/>
        </p:nvGrpSpPr>
        <p:grpSpPr>
          <a:xfrm rot="4456527">
            <a:off x="366386" y="4547299"/>
            <a:ext cx="355893" cy="1011188"/>
            <a:chOff x="7607455" y="4238363"/>
            <a:chExt cx="438018" cy="1186459"/>
          </a:xfrm>
        </p:grpSpPr>
        <p:sp>
          <p:nvSpPr>
            <p:cNvPr id="3682" name="Google Shape;3682;p1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1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1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1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1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1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1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1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1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1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1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1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1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1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1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1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1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1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08" name="Google Shape;3708;p18"/>
          <p:cNvSpPr txBox="1">
            <a:spLocks noGrp="1"/>
          </p:cNvSpPr>
          <p:nvPr>
            <p:ph type="body" idx="1"/>
          </p:nvPr>
        </p:nvSpPr>
        <p:spPr>
          <a:xfrm>
            <a:off x="2335500" y="3071250"/>
            <a:ext cx="44730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709" name="Google Shape;3709;p18"/>
          <p:cNvGrpSpPr/>
          <p:nvPr/>
        </p:nvGrpSpPr>
        <p:grpSpPr>
          <a:xfrm rot="10800000" flipH="1">
            <a:off x="8878679" y="4192407"/>
            <a:ext cx="161915" cy="145917"/>
            <a:chOff x="7737341" y="1046941"/>
            <a:chExt cx="161915" cy="145917"/>
          </a:xfrm>
        </p:grpSpPr>
        <p:sp>
          <p:nvSpPr>
            <p:cNvPr id="3710" name="Google Shape;3710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3" name="Google Shape;3713;p18"/>
          <p:cNvGrpSpPr/>
          <p:nvPr/>
        </p:nvGrpSpPr>
        <p:grpSpPr>
          <a:xfrm rot="10800000" flipH="1">
            <a:off x="133081" y="4154335"/>
            <a:ext cx="155470" cy="141087"/>
            <a:chOff x="737385" y="1492952"/>
            <a:chExt cx="161914" cy="146935"/>
          </a:xfrm>
        </p:grpSpPr>
        <p:sp>
          <p:nvSpPr>
            <p:cNvPr id="3714" name="Google Shape;3714;p1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7" name="Google Shape;3717;p18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8" name="Google Shape;3718;p18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9" name="Google Shape;3719;p18"/>
          <p:cNvGrpSpPr/>
          <p:nvPr/>
        </p:nvGrpSpPr>
        <p:grpSpPr>
          <a:xfrm rot="10800000" flipH="1">
            <a:off x="1631666" y="4298342"/>
            <a:ext cx="415921" cy="1078251"/>
            <a:chOff x="1823086" y="-208516"/>
            <a:chExt cx="433160" cy="1122944"/>
          </a:xfrm>
        </p:grpSpPr>
        <p:sp>
          <p:nvSpPr>
            <p:cNvPr id="3720" name="Google Shape;3720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8" name="Google Shape;3728;p18"/>
          <p:cNvGrpSpPr/>
          <p:nvPr/>
        </p:nvGrpSpPr>
        <p:grpSpPr>
          <a:xfrm rot="10800000" flipH="1">
            <a:off x="-316944" y="3968424"/>
            <a:ext cx="1350350" cy="863364"/>
            <a:chOff x="-206267" y="355694"/>
            <a:chExt cx="1406322" cy="899150"/>
          </a:xfrm>
        </p:grpSpPr>
        <p:sp>
          <p:nvSpPr>
            <p:cNvPr id="3729" name="Google Shape;3729;p18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8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8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8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8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8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8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8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7" name="Google Shape;3737;p18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3738" name="Google Shape;3738;p18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18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18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8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8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8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8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8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8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8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8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8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8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8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8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8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8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8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8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7" name="Google Shape;3757;p18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3758" name="Google Shape;3758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5" name="Google Shape;3785;p18"/>
          <p:cNvGrpSpPr/>
          <p:nvPr/>
        </p:nvGrpSpPr>
        <p:grpSpPr>
          <a:xfrm rot="10800000" flipH="1">
            <a:off x="1279005" y="4496714"/>
            <a:ext cx="634382" cy="1090453"/>
            <a:chOff x="1455834" y="-430995"/>
            <a:chExt cx="660677" cy="1135652"/>
          </a:xfrm>
        </p:grpSpPr>
        <p:sp>
          <p:nvSpPr>
            <p:cNvPr id="3786" name="Google Shape;3786;p18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8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8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8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8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8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8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8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8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8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8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8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8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18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18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8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8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8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8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8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p18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3807" name="Google Shape;3807;p1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1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1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18"/>
          <p:cNvGrpSpPr/>
          <p:nvPr/>
        </p:nvGrpSpPr>
        <p:grpSpPr>
          <a:xfrm>
            <a:off x="501598" y="2941622"/>
            <a:ext cx="419137" cy="546879"/>
            <a:chOff x="1304140" y="978228"/>
            <a:chExt cx="436510" cy="569546"/>
          </a:xfrm>
        </p:grpSpPr>
        <p:sp>
          <p:nvSpPr>
            <p:cNvPr id="3830" name="Google Shape;3830;p18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18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18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18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18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18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18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18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18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18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18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18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18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18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18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18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18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18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18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18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18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18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2" name="Google Shape;3852;p18"/>
          <p:cNvGrpSpPr/>
          <p:nvPr/>
        </p:nvGrpSpPr>
        <p:grpSpPr>
          <a:xfrm rot="10800000" flipH="1">
            <a:off x="8269968" y="793500"/>
            <a:ext cx="1190021" cy="757074"/>
            <a:chOff x="7742212" y="3926048"/>
            <a:chExt cx="1414839" cy="900099"/>
          </a:xfrm>
        </p:grpSpPr>
        <p:sp>
          <p:nvSpPr>
            <p:cNvPr id="3853" name="Google Shape;3853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1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1" name="Google Shape;3861;p18"/>
          <p:cNvGrpSpPr/>
          <p:nvPr/>
        </p:nvGrpSpPr>
        <p:grpSpPr>
          <a:xfrm rot="10800000" flipH="1">
            <a:off x="8545800" y="194515"/>
            <a:ext cx="1042259" cy="1047014"/>
            <a:chOff x="8276926" y="3750868"/>
            <a:chExt cx="1239162" cy="1244815"/>
          </a:xfrm>
        </p:grpSpPr>
        <p:sp>
          <p:nvSpPr>
            <p:cNvPr id="3862" name="Google Shape;3862;p1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1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1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1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1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1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1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1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1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1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1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1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1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1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1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1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1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1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1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1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1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1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1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1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1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1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1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9" name="Google Shape;3889;p18"/>
          <p:cNvGrpSpPr/>
          <p:nvPr/>
        </p:nvGrpSpPr>
        <p:grpSpPr>
          <a:xfrm rot="10800000" flipH="1">
            <a:off x="8484435" y="-270371"/>
            <a:ext cx="368417" cy="997931"/>
            <a:chOff x="7607455" y="4238363"/>
            <a:chExt cx="438018" cy="1186459"/>
          </a:xfrm>
        </p:grpSpPr>
        <p:sp>
          <p:nvSpPr>
            <p:cNvPr id="3890" name="Google Shape;3890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4" name="Google Shape;3914;p18"/>
          <p:cNvGrpSpPr/>
          <p:nvPr/>
        </p:nvGrpSpPr>
        <p:grpSpPr>
          <a:xfrm rot="-4992369">
            <a:off x="7231418" y="-258355"/>
            <a:ext cx="364309" cy="944495"/>
            <a:chOff x="7916001" y="4222802"/>
            <a:chExt cx="364301" cy="944474"/>
          </a:xfrm>
        </p:grpSpPr>
        <p:sp>
          <p:nvSpPr>
            <p:cNvPr id="3915" name="Google Shape;3915;p1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1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1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1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1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1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1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1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3" name="Google Shape;3923;p18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p18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p18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18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18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18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18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18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18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18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18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18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18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18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Google Shape;3937;p18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18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18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18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18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2" name="Google Shape;3942;p18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3" name="Google Shape;3943;p18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18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18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18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18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18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18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18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18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18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18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18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18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18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18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18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18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18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1" name="Google Shape;3961;p18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2" name="Google Shape;3962;p18"/>
          <p:cNvGrpSpPr/>
          <p:nvPr/>
        </p:nvGrpSpPr>
        <p:grpSpPr>
          <a:xfrm rot="10800000" flipH="1">
            <a:off x="7172049" y="4337925"/>
            <a:ext cx="436503" cy="569242"/>
            <a:chOff x="3289399" y="3455662"/>
            <a:chExt cx="436503" cy="569242"/>
          </a:xfrm>
        </p:grpSpPr>
        <p:sp>
          <p:nvSpPr>
            <p:cNvPr id="3963" name="Google Shape;3963;p1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1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1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1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1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1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1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18"/>
          <p:cNvGrpSpPr/>
          <p:nvPr/>
        </p:nvGrpSpPr>
        <p:grpSpPr>
          <a:xfrm rot="10800000" flipH="1">
            <a:off x="-221282" y="-186587"/>
            <a:ext cx="1500235" cy="1460526"/>
            <a:chOff x="-181020" y="4253777"/>
            <a:chExt cx="1117161" cy="1087510"/>
          </a:xfrm>
        </p:grpSpPr>
        <p:sp>
          <p:nvSpPr>
            <p:cNvPr id="3986" name="Google Shape;3986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0" name="Google Shape;4000;p18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4001" name="Google Shape;4001;p1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1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1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1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1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1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1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1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1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1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1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1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1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1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1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1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1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1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1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1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1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1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1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1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1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1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1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1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1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1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1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1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1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1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1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1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1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1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1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1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1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1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1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1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8" name="Google Shape;4048;p18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4049" name="Google Shape;4049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0" name="Google Shape;4110;p18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4111" name="Google Shape;4111;p18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18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18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18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18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18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18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18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18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18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18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18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18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18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18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18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18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18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18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18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18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18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18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18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18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18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18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18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18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18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18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">
    <p:spTree>
      <p:nvGrpSpPr>
        <p:cNvPr id="1" name="Shape 4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4" name="Google Shape;4144;p20"/>
          <p:cNvGrpSpPr/>
          <p:nvPr/>
        </p:nvGrpSpPr>
        <p:grpSpPr>
          <a:xfrm rot="-5400000" flipH="1">
            <a:off x="-138590" y="4065820"/>
            <a:ext cx="585438" cy="262693"/>
            <a:chOff x="8502760" y="3542528"/>
            <a:chExt cx="711519" cy="319268"/>
          </a:xfrm>
        </p:grpSpPr>
        <p:sp>
          <p:nvSpPr>
            <p:cNvPr id="4145" name="Google Shape;4145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4" name="Google Shape;4154;p20"/>
          <p:cNvSpPr txBox="1">
            <a:spLocks noGrp="1"/>
          </p:cNvSpPr>
          <p:nvPr>
            <p:ph type="subTitle" idx="1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155" name="Google Shape;4155;p20"/>
          <p:cNvSpPr txBox="1">
            <a:spLocks noGrp="1"/>
          </p:cNvSpPr>
          <p:nvPr>
            <p:ph type="subTitle" idx="2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156" name="Google Shape;4156;p20"/>
          <p:cNvSpPr txBox="1">
            <a:spLocks noGrp="1"/>
          </p:cNvSpPr>
          <p:nvPr>
            <p:ph type="subTitle" idx="3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157" name="Google Shape;4157;p20"/>
          <p:cNvSpPr txBox="1">
            <a:spLocks noGrp="1"/>
          </p:cNvSpPr>
          <p:nvPr>
            <p:ph type="subTitle" idx="4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58" name="Google Shape;4158;p20"/>
          <p:cNvSpPr txBox="1">
            <a:spLocks noGrp="1"/>
          </p:cNvSpPr>
          <p:nvPr>
            <p:ph type="subTitle" idx="5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59" name="Google Shape;4159;p20"/>
          <p:cNvSpPr txBox="1">
            <a:spLocks noGrp="1"/>
          </p:cNvSpPr>
          <p:nvPr>
            <p:ph type="subTitle" idx="6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20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61" name="Google Shape;4161;p20"/>
          <p:cNvGrpSpPr/>
          <p:nvPr/>
        </p:nvGrpSpPr>
        <p:grpSpPr>
          <a:xfrm flipH="1">
            <a:off x="1636358" y="4918050"/>
            <a:ext cx="161914" cy="146906"/>
            <a:chOff x="7894217" y="3432112"/>
            <a:chExt cx="161914" cy="146906"/>
          </a:xfrm>
        </p:grpSpPr>
        <p:sp>
          <p:nvSpPr>
            <p:cNvPr id="4162" name="Google Shape;4162;p20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0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0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5" name="Google Shape;4165;p20"/>
          <p:cNvSpPr/>
          <p:nvPr/>
        </p:nvSpPr>
        <p:spPr>
          <a:xfrm flipH="1">
            <a:off x="-41550" y="4684525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20"/>
          <p:cNvSpPr/>
          <p:nvPr/>
        </p:nvSpPr>
        <p:spPr>
          <a:xfrm flipH="1">
            <a:off x="6629974" y="-15076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7" name="Google Shape;4167;p20"/>
          <p:cNvGrpSpPr/>
          <p:nvPr/>
        </p:nvGrpSpPr>
        <p:grpSpPr>
          <a:xfrm rot="5400000" flipH="1">
            <a:off x="8611250" y="-289703"/>
            <a:ext cx="439051" cy="1138216"/>
            <a:chOff x="1823086" y="-208516"/>
            <a:chExt cx="433160" cy="1122944"/>
          </a:xfrm>
        </p:grpSpPr>
        <p:sp>
          <p:nvSpPr>
            <p:cNvPr id="4168" name="Google Shape;4168;p2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2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2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2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2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2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2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2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6" name="Google Shape;4176;p20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4177" name="Google Shape;4177;p2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2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2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2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2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2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2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2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2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2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2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2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4" name="Google Shape;4204;p20"/>
          <p:cNvGrpSpPr/>
          <p:nvPr/>
        </p:nvGrpSpPr>
        <p:grpSpPr>
          <a:xfrm flipH="1">
            <a:off x="59161" y="4541170"/>
            <a:ext cx="876802" cy="561032"/>
            <a:chOff x="7750342" y="3926048"/>
            <a:chExt cx="1406709" cy="900099"/>
          </a:xfrm>
        </p:grpSpPr>
        <p:sp>
          <p:nvSpPr>
            <p:cNvPr id="4205" name="Google Shape;4205;p2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3" name="Google Shape;4213;p20"/>
          <p:cNvGrpSpPr/>
          <p:nvPr/>
        </p:nvGrpSpPr>
        <p:grpSpPr>
          <a:xfrm flipH="1">
            <a:off x="-316741" y="4163655"/>
            <a:ext cx="772370" cy="775894"/>
            <a:chOff x="8276926" y="3750868"/>
            <a:chExt cx="1239162" cy="1244815"/>
          </a:xfrm>
        </p:grpSpPr>
        <p:sp>
          <p:nvSpPr>
            <p:cNvPr id="4214" name="Google Shape;4214;p2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1" name="Google Shape;4241;p20"/>
          <p:cNvGrpSpPr/>
          <p:nvPr/>
        </p:nvGrpSpPr>
        <p:grpSpPr>
          <a:xfrm rot="5400000" flipH="1">
            <a:off x="576115" y="4684808"/>
            <a:ext cx="273016" cy="739520"/>
            <a:chOff x="7607455" y="4238363"/>
            <a:chExt cx="438018" cy="1186459"/>
          </a:xfrm>
        </p:grpSpPr>
        <p:sp>
          <p:nvSpPr>
            <p:cNvPr id="4242" name="Google Shape;4242;p2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6" name="Google Shape;4266;p20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4267" name="Google Shape;4267;p2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4" name="Google Shape;4274;p20"/>
          <p:cNvGrpSpPr/>
          <p:nvPr/>
        </p:nvGrpSpPr>
        <p:grpSpPr>
          <a:xfrm flipH="1">
            <a:off x="-185563" y="501899"/>
            <a:ext cx="800030" cy="592350"/>
            <a:chOff x="8118223" y="2202382"/>
            <a:chExt cx="1151951" cy="873157"/>
          </a:xfrm>
        </p:grpSpPr>
        <p:sp>
          <p:nvSpPr>
            <p:cNvPr id="4275" name="Google Shape;4275;p2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6" name="Google Shape;4296;p20"/>
          <p:cNvGrpSpPr/>
          <p:nvPr/>
        </p:nvGrpSpPr>
        <p:grpSpPr>
          <a:xfrm flipH="1">
            <a:off x="8149501" y="3972291"/>
            <a:ext cx="1146207" cy="1063802"/>
            <a:chOff x="-181020" y="4253777"/>
            <a:chExt cx="1117161" cy="1087510"/>
          </a:xfrm>
        </p:grpSpPr>
        <p:sp>
          <p:nvSpPr>
            <p:cNvPr id="4297" name="Google Shape;4297;p2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1" name="Google Shape;4311;p20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4312" name="Google Shape;4312;p2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2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2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2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2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2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2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2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2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2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2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2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2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2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9" name="Google Shape;4359;p20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360" name="Google Shape;436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1" name="Google Shape;4421;p20"/>
          <p:cNvGrpSpPr/>
          <p:nvPr/>
        </p:nvGrpSpPr>
        <p:grpSpPr>
          <a:xfrm rot="-5400000" flipH="1">
            <a:off x="8358973" y="4213030"/>
            <a:ext cx="428469" cy="1217307"/>
            <a:chOff x="7607455" y="4238363"/>
            <a:chExt cx="438018" cy="1186459"/>
          </a:xfrm>
        </p:grpSpPr>
        <p:sp>
          <p:nvSpPr>
            <p:cNvPr id="4422" name="Google Shape;4422;p2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2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2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2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6" name="Google Shape;4446;p20"/>
          <p:cNvGrpSpPr/>
          <p:nvPr/>
        </p:nvGrpSpPr>
        <p:grpSpPr>
          <a:xfrm flipH="1">
            <a:off x="-59843" y="4617104"/>
            <a:ext cx="561570" cy="543421"/>
            <a:chOff x="8202967" y="4478366"/>
            <a:chExt cx="900963" cy="871845"/>
          </a:xfrm>
        </p:grpSpPr>
        <p:sp>
          <p:nvSpPr>
            <p:cNvPr id="4447" name="Google Shape;4447;p2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"/>
          <p:cNvSpPr txBox="1">
            <a:spLocks noGrp="1"/>
          </p:cNvSpPr>
          <p:nvPr>
            <p:ph type="title"/>
          </p:nvPr>
        </p:nvSpPr>
        <p:spPr>
          <a:xfrm>
            <a:off x="3365498" y="198933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3" name="Google Shape;383;p3"/>
          <p:cNvSpPr txBox="1">
            <a:spLocks noGrp="1"/>
          </p:cNvSpPr>
          <p:nvPr>
            <p:ph type="subTitle" idx="1"/>
          </p:nvPr>
        </p:nvSpPr>
        <p:spPr>
          <a:xfrm>
            <a:off x="1424294" y="1567550"/>
            <a:ext cx="1998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84" name="Google Shape;384;p3"/>
          <p:cNvSpPr txBox="1">
            <a:spLocks noGrp="1"/>
          </p:cNvSpPr>
          <p:nvPr>
            <p:ph type="subTitle" idx="2"/>
          </p:nvPr>
        </p:nvSpPr>
        <p:spPr>
          <a:xfrm>
            <a:off x="1414416" y="1953142"/>
            <a:ext cx="1662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5" name="Google Shape;385;p3"/>
          <p:cNvSpPr txBox="1">
            <a:spLocks noGrp="1"/>
          </p:cNvSpPr>
          <p:nvPr>
            <p:ph type="title" idx="3"/>
          </p:nvPr>
        </p:nvSpPr>
        <p:spPr>
          <a:xfrm>
            <a:off x="651856" y="198933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6" name="Google Shape;386;p3"/>
          <p:cNvSpPr txBox="1">
            <a:spLocks noGrp="1"/>
          </p:cNvSpPr>
          <p:nvPr>
            <p:ph type="subTitle" idx="4"/>
          </p:nvPr>
        </p:nvSpPr>
        <p:spPr>
          <a:xfrm>
            <a:off x="4155034" y="1567550"/>
            <a:ext cx="19854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3"/>
          <p:cNvSpPr txBox="1">
            <a:spLocks noGrp="1"/>
          </p:cNvSpPr>
          <p:nvPr>
            <p:ph type="subTitle" idx="5"/>
          </p:nvPr>
        </p:nvSpPr>
        <p:spPr>
          <a:xfrm>
            <a:off x="4145160" y="1950863"/>
            <a:ext cx="1662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8" name="Google Shape;388;p3"/>
          <p:cNvSpPr txBox="1">
            <a:spLocks noGrp="1"/>
          </p:cNvSpPr>
          <p:nvPr>
            <p:ph type="subTitle" idx="6"/>
          </p:nvPr>
        </p:nvSpPr>
        <p:spPr>
          <a:xfrm>
            <a:off x="6880858" y="1567550"/>
            <a:ext cx="1972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89" name="Google Shape;389;p3"/>
          <p:cNvSpPr txBox="1">
            <a:spLocks noGrp="1"/>
          </p:cNvSpPr>
          <p:nvPr>
            <p:ph type="subTitle" idx="7"/>
          </p:nvPr>
        </p:nvSpPr>
        <p:spPr>
          <a:xfrm>
            <a:off x="6870980" y="1955452"/>
            <a:ext cx="1662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0" name="Google Shape;390;p3"/>
          <p:cNvSpPr txBox="1">
            <a:spLocks noGrp="1"/>
          </p:cNvSpPr>
          <p:nvPr>
            <p:ph type="title" idx="8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1" name="Google Shape;391;p3"/>
          <p:cNvSpPr txBox="1">
            <a:spLocks noGrp="1"/>
          </p:cNvSpPr>
          <p:nvPr>
            <p:ph type="subTitle" idx="9"/>
          </p:nvPr>
        </p:nvSpPr>
        <p:spPr>
          <a:xfrm>
            <a:off x="1424294" y="2989064"/>
            <a:ext cx="1998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92" name="Google Shape;392;p3"/>
          <p:cNvSpPr txBox="1">
            <a:spLocks noGrp="1"/>
          </p:cNvSpPr>
          <p:nvPr>
            <p:ph type="subTitle" idx="13"/>
          </p:nvPr>
        </p:nvSpPr>
        <p:spPr>
          <a:xfrm>
            <a:off x="1414416" y="3382945"/>
            <a:ext cx="166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3" name="Google Shape;393;p3"/>
          <p:cNvSpPr txBox="1">
            <a:spLocks noGrp="1"/>
          </p:cNvSpPr>
          <p:nvPr>
            <p:ph type="title" idx="14"/>
          </p:nvPr>
        </p:nvSpPr>
        <p:spPr>
          <a:xfrm>
            <a:off x="642539" y="3394425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3"/>
          <p:cNvSpPr txBox="1">
            <a:spLocks noGrp="1"/>
          </p:cNvSpPr>
          <p:nvPr>
            <p:ph type="subTitle" idx="15"/>
          </p:nvPr>
        </p:nvSpPr>
        <p:spPr>
          <a:xfrm>
            <a:off x="4155034" y="2989064"/>
            <a:ext cx="19854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95" name="Google Shape;395;p3"/>
          <p:cNvSpPr txBox="1">
            <a:spLocks noGrp="1"/>
          </p:cNvSpPr>
          <p:nvPr>
            <p:ph type="subTitle" idx="16"/>
          </p:nvPr>
        </p:nvSpPr>
        <p:spPr>
          <a:xfrm>
            <a:off x="4145160" y="3380682"/>
            <a:ext cx="166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6" name="Google Shape;396;p3"/>
          <p:cNvSpPr txBox="1">
            <a:spLocks noGrp="1"/>
          </p:cNvSpPr>
          <p:nvPr>
            <p:ph type="title" idx="17"/>
          </p:nvPr>
        </p:nvSpPr>
        <p:spPr>
          <a:xfrm>
            <a:off x="3365485" y="3394425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7" name="Google Shape;397;p3"/>
          <p:cNvSpPr txBox="1">
            <a:spLocks noGrp="1"/>
          </p:cNvSpPr>
          <p:nvPr>
            <p:ph type="subTitle" idx="18"/>
          </p:nvPr>
        </p:nvSpPr>
        <p:spPr>
          <a:xfrm>
            <a:off x="6880858" y="2989064"/>
            <a:ext cx="1972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98" name="Google Shape;398;p3"/>
          <p:cNvSpPr txBox="1">
            <a:spLocks noGrp="1"/>
          </p:cNvSpPr>
          <p:nvPr>
            <p:ph type="subTitle" idx="19"/>
          </p:nvPr>
        </p:nvSpPr>
        <p:spPr>
          <a:xfrm>
            <a:off x="6870980" y="3385241"/>
            <a:ext cx="166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9" name="Google Shape;399;p3"/>
          <p:cNvSpPr txBox="1">
            <a:spLocks noGrp="1"/>
          </p:cNvSpPr>
          <p:nvPr>
            <p:ph type="title" idx="20"/>
          </p:nvPr>
        </p:nvSpPr>
        <p:spPr>
          <a:xfrm>
            <a:off x="6079114" y="3394425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title" idx="21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1" name="Google Shape;401;p3"/>
          <p:cNvGrpSpPr/>
          <p:nvPr/>
        </p:nvGrpSpPr>
        <p:grpSpPr>
          <a:xfrm>
            <a:off x="951464" y="4975059"/>
            <a:ext cx="123168" cy="110999"/>
            <a:chOff x="1167035" y="3887110"/>
            <a:chExt cx="161913" cy="145916"/>
          </a:xfrm>
        </p:grpSpPr>
        <p:sp>
          <p:nvSpPr>
            <p:cNvPr id="402" name="Google Shape;402;p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"/>
          <p:cNvGrpSpPr/>
          <p:nvPr/>
        </p:nvGrpSpPr>
        <p:grpSpPr>
          <a:xfrm>
            <a:off x="7468805" y="4918050"/>
            <a:ext cx="161914" cy="146906"/>
            <a:chOff x="7894217" y="3432112"/>
            <a:chExt cx="161914" cy="146906"/>
          </a:xfrm>
        </p:grpSpPr>
        <p:sp>
          <p:nvSpPr>
            <p:cNvPr id="406" name="Google Shape;40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3"/>
          <p:cNvSpPr/>
          <p:nvPr/>
        </p:nvSpPr>
        <p:spPr>
          <a:xfrm>
            <a:off x="5083100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"/>
          <p:cNvSpPr/>
          <p:nvPr/>
        </p:nvSpPr>
        <p:spPr>
          <a:xfrm flipH="1">
            <a:off x="-349675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3"/>
          <p:cNvGrpSpPr/>
          <p:nvPr/>
        </p:nvGrpSpPr>
        <p:grpSpPr>
          <a:xfrm rot="-5400000">
            <a:off x="-132565" y="-271791"/>
            <a:ext cx="433160" cy="1122944"/>
            <a:chOff x="1823086" y="-208516"/>
            <a:chExt cx="433160" cy="1122944"/>
          </a:xfrm>
        </p:grpSpPr>
        <p:sp>
          <p:nvSpPr>
            <p:cNvPr id="412" name="Google Shape;412;p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3"/>
          <p:cNvGrpSpPr/>
          <p:nvPr/>
        </p:nvGrpSpPr>
        <p:grpSpPr>
          <a:xfrm rot="-5400000">
            <a:off x="24451" y="-105807"/>
            <a:ext cx="438472" cy="1186732"/>
            <a:chOff x="904476" y="-243594"/>
            <a:chExt cx="438472" cy="1186732"/>
          </a:xfrm>
        </p:grpSpPr>
        <p:sp>
          <p:nvSpPr>
            <p:cNvPr id="421" name="Google Shape;421;p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3"/>
          <p:cNvGrpSpPr/>
          <p:nvPr/>
        </p:nvGrpSpPr>
        <p:grpSpPr>
          <a:xfrm>
            <a:off x="8087976" y="4410605"/>
            <a:ext cx="1157440" cy="740602"/>
            <a:chOff x="7750342" y="3926048"/>
            <a:chExt cx="1406709" cy="900099"/>
          </a:xfrm>
        </p:grpSpPr>
        <p:sp>
          <p:nvSpPr>
            <p:cNvPr id="449" name="Google Shape;449;p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3"/>
          <p:cNvGrpSpPr/>
          <p:nvPr/>
        </p:nvGrpSpPr>
        <p:grpSpPr>
          <a:xfrm rot="-5400000">
            <a:off x="8351334" y="4458291"/>
            <a:ext cx="360401" cy="976219"/>
            <a:chOff x="7607455" y="4238363"/>
            <a:chExt cx="438018" cy="1186459"/>
          </a:xfrm>
        </p:grpSpPr>
        <p:sp>
          <p:nvSpPr>
            <p:cNvPr id="458" name="Google Shape;458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3"/>
          <p:cNvGrpSpPr/>
          <p:nvPr/>
        </p:nvGrpSpPr>
        <p:grpSpPr>
          <a:xfrm rot="5400000">
            <a:off x="8327439" y="4544135"/>
            <a:ext cx="933472" cy="547264"/>
            <a:chOff x="8365864" y="2993835"/>
            <a:chExt cx="933472" cy="547264"/>
          </a:xfrm>
        </p:grpSpPr>
        <p:sp>
          <p:nvSpPr>
            <p:cNvPr id="483" name="Google Shape;483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3"/>
          <p:cNvGrpSpPr/>
          <p:nvPr/>
        </p:nvGrpSpPr>
        <p:grpSpPr>
          <a:xfrm>
            <a:off x="8459036" y="225599"/>
            <a:ext cx="875252" cy="663425"/>
            <a:chOff x="8118223" y="2202382"/>
            <a:chExt cx="1151951" cy="873157"/>
          </a:xfrm>
        </p:grpSpPr>
        <p:sp>
          <p:nvSpPr>
            <p:cNvPr id="491" name="Google Shape;491;p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"/>
          <p:cNvGrpSpPr/>
          <p:nvPr/>
        </p:nvGrpSpPr>
        <p:grpSpPr>
          <a:xfrm>
            <a:off x="-104830" y="4285622"/>
            <a:ext cx="849824" cy="827268"/>
            <a:chOff x="-181020" y="4253777"/>
            <a:chExt cx="1117161" cy="1087510"/>
          </a:xfrm>
        </p:grpSpPr>
        <p:sp>
          <p:nvSpPr>
            <p:cNvPr id="512" name="Google Shape;5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3"/>
          <p:cNvGrpSpPr/>
          <p:nvPr/>
        </p:nvGrpSpPr>
        <p:grpSpPr>
          <a:xfrm>
            <a:off x="-94952" y="4072954"/>
            <a:ext cx="672463" cy="902105"/>
            <a:chOff x="-168050" y="4195214"/>
            <a:chExt cx="719519" cy="965231"/>
          </a:xfrm>
        </p:grpSpPr>
        <p:sp>
          <p:nvSpPr>
            <p:cNvPr id="527" name="Google Shape;5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"/>
          <p:cNvGrpSpPr/>
          <p:nvPr/>
        </p:nvGrpSpPr>
        <p:grpSpPr>
          <a:xfrm>
            <a:off x="8267676" y="-256208"/>
            <a:ext cx="848507" cy="870171"/>
            <a:chOff x="7973149" y="-201092"/>
            <a:chExt cx="1116750" cy="1145263"/>
          </a:xfrm>
        </p:grpSpPr>
        <p:sp>
          <p:nvSpPr>
            <p:cNvPr id="575" name="Google Shape;5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"/>
          <p:cNvGrpSpPr/>
          <p:nvPr/>
        </p:nvGrpSpPr>
        <p:grpSpPr>
          <a:xfrm rot="5400000">
            <a:off x="264480" y="4495133"/>
            <a:ext cx="333200" cy="902539"/>
            <a:chOff x="7607455" y="4238363"/>
            <a:chExt cx="438018" cy="1186459"/>
          </a:xfrm>
        </p:grpSpPr>
        <p:sp>
          <p:nvSpPr>
            <p:cNvPr id="637" name="Google Shape;637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3"/>
          <p:cNvGrpSpPr/>
          <p:nvPr/>
        </p:nvGrpSpPr>
        <p:grpSpPr>
          <a:xfrm rot="-5400000">
            <a:off x="8113766" y="93878"/>
            <a:ext cx="161915" cy="145917"/>
            <a:chOff x="7737341" y="1046941"/>
            <a:chExt cx="161915" cy="145917"/>
          </a:xfrm>
        </p:grpSpPr>
        <p:sp>
          <p:nvSpPr>
            <p:cNvPr id="662" name="Google Shape;662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3"/>
          <p:cNvGrpSpPr/>
          <p:nvPr/>
        </p:nvGrpSpPr>
        <p:grpSpPr>
          <a:xfrm>
            <a:off x="83666" y="105929"/>
            <a:ext cx="161915" cy="145917"/>
            <a:chOff x="7737341" y="1046941"/>
            <a:chExt cx="161915" cy="145917"/>
          </a:xfrm>
        </p:grpSpPr>
        <p:sp>
          <p:nvSpPr>
            <p:cNvPr id="666" name="Google Shape;666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"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7" name="Google Shape;4467;p21"/>
          <p:cNvGrpSpPr/>
          <p:nvPr/>
        </p:nvGrpSpPr>
        <p:grpSpPr>
          <a:xfrm rot="-5400000" flipH="1">
            <a:off x="-138590" y="4065820"/>
            <a:ext cx="585438" cy="262693"/>
            <a:chOff x="8502760" y="3542528"/>
            <a:chExt cx="711519" cy="319268"/>
          </a:xfrm>
        </p:grpSpPr>
        <p:sp>
          <p:nvSpPr>
            <p:cNvPr id="4468" name="Google Shape;4468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7" name="Google Shape;4477;p21"/>
          <p:cNvSpPr txBox="1">
            <a:spLocks noGrp="1"/>
          </p:cNvSpPr>
          <p:nvPr>
            <p:ph type="subTitle" idx="1"/>
          </p:nvPr>
        </p:nvSpPr>
        <p:spPr>
          <a:xfrm>
            <a:off x="3609750" y="1287287"/>
            <a:ext cx="192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478" name="Google Shape;4478;p21"/>
          <p:cNvSpPr txBox="1">
            <a:spLocks noGrp="1"/>
          </p:cNvSpPr>
          <p:nvPr>
            <p:ph type="subTitle" idx="2"/>
          </p:nvPr>
        </p:nvSpPr>
        <p:spPr>
          <a:xfrm>
            <a:off x="5887275" y="1287282"/>
            <a:ext cx="192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479" name="Google Shape;4479;p21"/>
          <p:cNvSpPr txBox="1">
            <a:spLocks noGrp="1"/>
          </p:cNvSpPr>
          <p:nvPr>
            <p:ph type="subTitle" idx="3"/>
          </p:nvPr>
        </p:nvSpPr>
        <p:spPr>
          <a:xfrm>
            <a:off x="1332225" y="1287287"/>
            <a:ext cx="1924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480" name="Google Shape;4480;p21"/>
          <p:cNvSpPr txBox="1">
            <a:spLocks noGrp="1"/>
          </p:cNvSpPr>
          <p:nvPr>
            <p:ph type="subTitle" idx="4"/>
          </p:nvPr>
        </p:nvSpPr>
        <p:spPr>
          <a:xfrm>
            <a:off x="1353225" y="1619576"/>
            <a:ext cx="1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81" name="Google Shape;4481;p21"/>
          <p:cNvSpPr txBox="1">
            <a:spLocks noGrp="1"/>
          </p:cNvSpPr>
          <p:nvPr>
            <p:ph type="subTitle" idx="5"/>
          </p:nvPr>
        </p:nvSpPr>
        <p:spPr>
          <a:xfrm>
            <a:off x="3630750" y="1619576"/>
            <a:ext cx="1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82" name="Google Shape;4482;p21"/>
          <p:cNvSpPr txBox="1">
            <a:spLocks noGrp="1"/>
          </p:cNvSpPr>
          <p:nvPr>
            <p:ph type="subTitle" idx="6"/>
          </p:nvPr>
        </p:nvSpPr>
        <p:spPr>
          <a:xfrm>
            <a:off x="5908275" y="1619575"/>
            <a:ext cx="1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83" name="Google Shape;4483;p21"/>
          <p:cNvSpPr/>
          <p:nvPr/>
        </p:nvSpPr>
        <p:spPr>
          <a:xfrm rot="-10468820">
            <a:off x="8547143" y="-381401"/>
            <a:ext cx="30956" cy="27636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4" name="Google Shape;4484;p21"/>
          <p:cNvSpPr/>
          <p:nvPr/>
        </p:nvSpPr>
        <p:spPr>
          <a:xfrm rot="-10468820">
            <a:off x="8597699" y="-338637"/>
            <a:ext cx="33078" cy="26805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5" name="Google Shape;4485;p21"/>
          <p:cNvSpPr/>
          <p:nvPr/>
        </p:nvSpPr>
        <p:spPr>
          <a:xfrm rot="-10468820">
            <a:off x="8317969" y="-324597"/>
            <a:ext cx="37276" cy="28928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6" name="Google Shape;4486;p21"/>
          <p:cNvSpPr/>
          <p:nvPr/>
        </p:nvSpPr>
        <p:spPr>
          <a:xfrm rot="-10468820">
            <a:off x="8243005" y="-308859"/>
            <a:ext cx="31463" cy="29158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7" name="Google Shape;4487;p21"/>
          <p:cNvSpPr/>
          <p:nvPr/>
        </p:nvSpPr>
        <p:spPr>
          <a:xfrm rot="-10468820">
            <a:off x="8348538" y="-386937"/>
            <a:ext cx="36584" cy="28420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8" name="Google Shape;4488;p21"/>
          <p:cNvSpPr/>
          <p:nvPr/>
        </p:nvSpPr>
        <p:spPr>
          <a:xfrm rot="-10468820">
            <a:off x="8195246" y="-380691"/>
            <a:ext cx="32340" cy="28512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9" name="Google Shape;4489;p21"/>
          <p:cNvSpPr/>
          <p:nvPr/>
        </p:nvSpPr>
        <p:spPr>
          <a:xfrm rot="-10468820">
            <a:off x="8063128" y="-397558"/>
            <a:ext cx="33955" cy="2925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0" name="Google Shape;4490;p21"/>
          <p:cNvSpPr/>
          <p:nvPr/>
        </p:nvSpPr>
        <p:spPr>
          <a:xfrm rot="-10468820">
            <a:off x="8133790" y="-344316"/>
            <a:ext cx="32340" cy="28558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1" name="Google Shape;4491;p21"/>
          <p:cNvSpPr/>
          <p:nvPr/>
        </p:nvSpPr>
        <p:spPr>
          <a:xfrm rot="-10468820">
            <a:off x="8473529" y="-366703"/>
            <a:ext cx="34600" cy="25513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2" name="Google Shape;4492;p21"/>
          <p:cNvSpPr/>
          <p:nvPr/>
        </p:nvSpPr>
        <p:spPr>
          <a:xfrm rot="-10468820">
            <a:off x="8137577" y="-423088"/>
            <a:ext cx="31002" cy="28143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3" name="Google Shape;4493;p21"/>
          <p:cNvSpPr/>
          <p:nvPr/>
        </p:nvSpPr>
        <p:spPr>
          <a:xfrm rot="-10468820">
            <a:off x="8265087" y="-382750"/>
            <a:ext cx="35062" cy="29066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4" name="Google Shape;4494;p21"/>
          <p:cNvSpPr/>
          <p:nvPr/>
        </p:nvSpPr>
        <p:spPr>
          <a:xfrm rot="-10468820">
            <a:off x="8401883" y="-338782"/>
            <a:ext cx="36215" cy="28974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5" name="Google Shape;4495;p21"/>
          <p:cNvSpPr/>
          <p:nvPr/>
        </p:nvSpPr>
        <p:spPr>
          <a:xfrm rot="-10468820">
            <a:off x="8175982" y="-278067"/>
            <a:ext cx="33539" cy="29066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6" name="Google Shape;4496;p21"/>
          <p:cNvSpPr/>
          <p:nvPr/>
        </p:nvSpPr>
        <p:spPr>
          <a:xfrm rot="-10468820">
            <a:off x="8050119" y="-319066"/>
            <a:ext cx="33585" cy="29158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21"/>
          <p:cNvSpPr/>
          <p:nvPr/>
        </p:nvSpPr>
        <p:spPr>
          <a:xfrm rot="-10468820">
            <a:off x="8377735" y="-277014"/>
            <a:ext cx="34508" cy="25190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8" name="Google Shape;4498;p21"/>
          <p:cNvSpPr/>
          <p:nvPr/>
        </p:nvSpPr>
        <p:spPr>
          <a:xfrm rot="-10468820">
            <a:off x="7862798" y="-397317"/>
            <a:ext cx="35062" cy="29020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9" name="Google Shape;4499;p21"/>
          <p:cNvSpPr/>
          <p:nvPr/>
        </p:nvSpPr>
        <p:spPr>
          <a:xfrm rot="-10468820">
            <a:off x="7838580" y="-322479"/>
            <a:ext cx="30402" cy="29158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0" name="Google Shape;4500;p21"/>
          <p:cNvSpPr/>
          <p:nvPr/>
        </p:nvSpPr>
        <p:spPr>
          <a:xfrm rot="-10468820">
            <a:off x="7765804" y="-327445"/>
            <a:ext cx="34923" cy="28928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1" name="Google Shape;4501;p21"/>
          <p:cNvSpPr/>
          <p:nvPr/>
        </p:nvSpPr>
        <p:spPr>
          <a:xfrm rot="-10468820">
            <a:off x="7905539" y="-259261"/>
            <a:ext cx="32663" cy="26805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2" name="Google Shape;4502;p21"/>
          <p:cNvSpPr/>
          <p:nvPr/>
        </p:nvSpPr>
        <p:spPr>
          <a:xfrm rot="-10468820">
            <a:off x="7927915" y="-424945"/>
            <a:ext cx="35200" cy="27774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3" name="Google Shape;4503;p21"/>
          <p:cNvSpPr/>
          <p:nvPr/>
        </p:nvSpPr>
        <p:spPr>
          <a:xfrm rot="-10468820">
            <a:off x="7989705" y="-377539"/>
            <a:ext cx="35984" cy="28743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4" name="Google Shape;4504;p21"/>
          <p:cNvSpPr/>
          <p:nvPr/>
        </p:nvSpPr>
        <p:spPr>
          <a:xfrm rot="-10468820">
            <a:off x="7975220" y="-302026"/>
            <a:ext cx="31602" cy="28512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5" name="Google Shape;4505;p21"/>
          <p:cNvSpPr/>
          <p:nvPr/>
        </p:nvSpPr>
        <p:spPr>
          <a:xfrm rot="-10468820">
            <a:off x="7690191" y="-297060"/>
            <a:ext cx="35200" cy="28928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6" name="Google Shape;4506;p21"/>
          <p:cNvSpPr/>
          <p:nvPr/>
        </p:nvSpPr>
        <p:spPr>
          <a:xfrm rot="-10468820">
            <a:off x="7794256" y="-397101"/>
            <a:ext cx="32801" cy="2925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7" name="Google Shape;4507;p21"/>
          <p:cNvSpPr/>
          <p:nvPr/>
        </p:nvSpPr>
        <p:spPr>
          <a:xfrm rot="-10468820">
            <a:off x="7912643" y="-347643"/>
            <a:ext cx="33032" cy="25975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8" name="Google Shape;4508;p21"/>
          <p:cNvSpPr/>
          <p:nvPr/>
        </p:nvSpPr>
        <p:spPr>
          <a:xfrm rot="-10468820">
            <a:off x="9291382" y="-311343"/>
            <a:ext cx="28834" cy="28097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9" name="Google Shape;4509;p21"/>
          <p:cNvSpPr/>
          <p:nvPr/>
        </p:nvSpPr>
        <p:spPr>
          <a:xfrm rot="-10468820">
            <a:off x="9218596" y="-316695"/>
            <a:ext cx="34923" cy="28928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0" name="Google Shape;4510;p21"/>
          <p:cNvSpPr/>
          <p:nvPr/>
        </p:nvSpPr>
        <p:spPr>
          <a:xfrm rot="-10468820">
            <a:off x="9068168" y="-260972"/>
            <a:ext cx="34001" cy="29158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1" name="Google Shape;4511;p21"/>
          <p:cNvSpPr/>
          <p:nvPr/>
        </p:nvSpPr>
        <p:spPr>
          <a:xfrm rot="-10468820">
            <a:off x="9086400" y="-330392"/>
            <a:ext cx="32340" cy="28558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2" name="Google Shape;4512;p21"/>
          <p:cNvSpPr/>
          <p:nvPr/>
        </p:nvSpPr>
        <p:spPr>
          <a:xfrm rot="-10468820">
            <a:off x="9140057" y="-286766"/>
            <a:ext cx="33539" cy="28928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3" name="Google Shape;4513;p21"/>
          <p:cNvSpPr/>
          <p:nvPr/>
        </p:nvSpPr>
        <p:spPr>
          <a:xfrm rot="-10468820">
            <a:off x="9010908" y="-327913"/>
            <a:ext cx="35200" cy="28328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21"/>
          <p:cNvSpPr/>
          <p:nvPr/>
        </p:nvSpPr>
        <p:spPr>
          <a:xfrm rot="-10468820">
            <a:off x="8820263" y="-331579"/>
            <a:ext cx="31048" cy="28005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5" name="Google Shape;4515;p21"/>
          <p:cNvSpPr/>
          <p:nvPr/>
        </p:nvSpPr>
        <p:spPr>
          <a:xfrm rot="-10468820">
            <a:off x="8738541" y="-298730"/>
            <a:ext cx="35984" cy="28881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6" name="Google Shape;4516;p21"/>
          <p:cNvSpPr/>
          <p:nvPr/>
        </p:nvSpPr>
        <p:spPr>
          <a:xfrm rot="-10468820">
            <a:off x="8866586" y="-261285"/>
            <a:ext cx="36676" cy="29158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7" name="Google Shape;4517;p21"/>
          <p:cNvSpPr/>
          <p:nvPr/>
        </p:nvSpPr>
        <p:spPr>
          <a:xfrm rot="-10468820">
            <a:off x="8584441" y="-265021"/>
            <a:ext cx="34970" cy="25421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8" name="Google Shape;4518;p21"/>
          <p:cNvSpPr/>
          <p:nvPr/>
        </p:nvSpPr>
        <p:spPr>
          <a:xfrm rot="-10468820">
            <a:off x="8938822" y="-287980"/>
            <a:ext cx="34324" cy="25375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9" name="Google Shape;4519;p21"/>
          <p:cNvSpPr/>
          <p:nvPr/>
        </p:nvSpPr>
        <p:spPr>
          <a:xfrm rot="-10468820">
            <a:off x="8885031" y="-342761"/>
            <a:ext cx="31602" cy="28928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0" name="Google Shape;4520;p21"/>
          <p:cNvSpPr/>
          <p:nvPr/>
        </p:nvSpPr>
        <p:spPr>
          <a:xfrm rot="-10468820">
            <a:off x="8650240" y="-282278"/>
            <a:ext cx="32340" cy="28512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1" name="Google Shape;4521;p21"/>
          <p:cNvSpPr/>
          <p:nvPr/>
        </p:nvSpPr>
        <p:spPr>
          <a:xfrm rot="-10468820">
            <a:off x="8676650" y="-344111"/>
            <a:ext cx="35062" cy="28835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2" name="Google Shape;4522;p21"/>
          <p:cNvSpPr/>
          <p:nvPr/>
        </p:nvSpPr>
        <p:spPr>
          <a:xfrm rot="-10468820">
            <a:off x="8456807" y="-298851"/>
            <a:ext cx="35292" cy="26713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3" name="Google Shape;4523;p21"/>
          <p:cNvSpPr/>
          <p:nvPr/>
        </p:nvSpPr>
        <p:spPr>
          <a:xfrm rot="-10468820">
            <a:off x="8521535" y="-311030"/>
            <a:ext cx="33493" cy="28420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4" name="Google Shape;4524;p21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25" name="Google Shape;4525;p21"/>
          <p:cNvGrpSpPr/>
          <p:nvPr/>
        </p:nvGrpSpPr>
        <p:grpSpPr>
          <a:xfrm flipH="1">
            <a:off x="1636358" y="4918050"/>
            <a:ext cx="161914" cy="146906"/>
            <a:chOff x="7894217" y="3432112"/>
            <a:chExt cx="161914" cy="146906"/>
          </a:xfrm>
        </p:grpSpPr>
        <p:sp>
          <p:nvSpPr>
            <p:cNvPr id="4526" name="Google Shape;4526;p21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1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1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9" name="Google Shape;4529;p21"/>
          <p:cNvSpPr/>
          <p:nvPr/>
        </p:nvSpPr>
        <p:spPr>
          <a:xfrm flipH="1">
            <a:off x="-41550" y="4684525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0" name="Google Shape;4530;p21"/>
          <p:cNvSpPr/>
          <p:nvPr/>
        </p:nvSpPr>
        <p:spPr>
          <a:xfrm flipH="1">
            <a:off x="6629974" y="-15076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1" name="Google Shape;4531;p21"/>
          <p:cNvGrpSpPr/>
          <p:nvPr/>
        </p:nvGrpSpPr>
        <p:grpSpPr>
          <a:xfrm rot="5400000" flipH="1">
            <a:off x="8611250" y="-289703"/>
            <a:ext cx="439051" cy="1138216"/>
            <a:chOff x="1823086" y="-208516"/>
            <a:chExt cx="433160" cy="1122944"/>
          </a:xfrm>
        </p:grpSpPr>
        <p:sp>
          <p:nvSpPr>
            <p:cNvPr id="4532" name="Google Shape;4532;p2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2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2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2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2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2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0" name="Google Shape;4540;p21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4541" name="Google Shape;4541;p2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2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2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2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2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2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2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2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2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2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2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2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2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2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2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2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2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2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2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2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2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2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2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2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2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2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2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8" name="Google Shape;4568;p21"/>
          <p:cNvGrpSpPr/>
          <p:nvPr/>
        </p:nvGrpSpPr>
        <p:grpSpPr>
          <a:xfrm flipH="1">
            <a:off x="-40364" y="4461357"/>
            <a:ext cx="876802" cy="561032"/>
            <a:chOff x="7750342" y="3926048"/>
            <a:chExt cx="1406709" cy="900099"/>
          </a:xfrm>
        </p:grpSpPr>
        <p:sp>
          <p:nvSpPr>
            <p:cNvPr id="4569" name="Google Shape;4569;p2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2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2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2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2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2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2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21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7" name="Google Shape;4577;p21"/>
          <p:cNvGrpSpPr/>
          <p:nvPr/>
        </p:nvGrpSpPr>
        <p:grpSpPr>
          <a:xfrm flipH="1">
            <a:off x="-316741" y="4163655"/>
            <a:ext cx="772370" cy="775894"/>
            <a:chOff x="8276926" y="3750868"/>
            <a:chExt cx="1239162" cy="1244815"/>
          </a:xfrm>
        </p:grpSpPr>
        <p:sp>
          <p:nvSpPr>
            <p:cNvPr id="4578" name="Google Shape;4578;p2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2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2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2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2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2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2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2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2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2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2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2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2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2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2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2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2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2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2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2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2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2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21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2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2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2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5" name="Google Shape;4605;p21"/>
          <p:cNvGrpSpPr/>
          <p:nvPr/>
        </p:nvGrpSpPr>
        <p:grpSpPr>
          <a:xfrm rot="5400000" flipH="1">
            <a:off x="596790" y="4654258"/>
            <a:ext cx="273016" cy="739520"/>
            <a:chOff x="7607455" y="4238363"/>
            <a:chExt cx="438018" cy="1186459"/>
          </a:xfrm>
        </p:grpSpPr>
        <p:sp>
          <p:nvSpPr>
            <p:cNvPr id="4606" name="Google Shape;4606;p2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2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2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2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2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2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2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2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2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2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2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2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2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2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2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2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2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2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2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2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2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2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2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2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0" name="Google Shape;4630;p21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4631" name="Google Shape;4631;p21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21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21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21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21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21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21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8" name="Google Shape;4638;p21"/>
          <p:cNvGrpSpPr/>
          <p:nvPr/>
        </p:nvGrpSpPr>
        <p:grpSpPr>
          <a:xfrm flipH="1">
            <a:off x="-185563" y="501899"/>
            <a:ext cx="800030" cy="592350"/>
            <a:chOff x="8118223" y="2202382"/>
            <a:chExt cx="1151951" cy="873157"/>
          </a:xfrm>
        </p:grpSpPr>
        <p:sp>
          <p:nvSpPr>
            <p:cNvPr id="4639" name="Google Shape;4639;p21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21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21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21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21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21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21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21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21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21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21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21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21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21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21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21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21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21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21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21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21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0" name="Google Shape;4660;p21"/>
          <p:cNvGrpSpPr/>
          <p:nvPr/>
        </p:nvGrpSpPr>
        <p:grpSpPr>
          <a:xfrm flipH="1">
            <a:off x="8149501" y="3972291"/>
            <a:ext cx="1146207" cy="1063802"/>
            <a:chOff x="-181020" y="4253777"/>
            <a:chExt cx="1117161" cy="1087510"/>
          </a:xfrm>
        </p:grpSpPr>
        <p:sp>
          <p:nvSpPr>
            <p:cNvPr id="4661" name="Google Shape;4661;p2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2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2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2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2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2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2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2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2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2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2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2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2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2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5" name="Google Shape;4675;p21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4676" name="Google Shape;4676;p2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2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2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2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2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2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2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2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2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2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2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2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2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2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2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2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2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2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2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2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2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2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2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2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2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2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2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2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2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2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2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2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2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2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2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2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2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2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2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2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2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2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2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2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2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2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2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3" name="Google Shape;4723;p21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724" name="Google Shape;4724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5" name="Google Shape;4785;p21"/>
          <p:cNvGrpSpPr/>
          <p:nvPr/>
        </p:nvGrpSpPr>
        <p:grpSpPr>
          <a:xfrm rot="-5400000" flipH="1">
            <a:off x="8358973" y="4213030"/>
            <a:ext cx="428469" cy="1217307"/>
            <a:chOff x="7607455" y="4238363"/>
            <a:chExt cx="438018" cy="1186459"/>
          </a:xfrm>
        </p:grpSpPr>
        <p:sp>
          <p:nvSpPr>
            <p:cNvPr id="4786" name="Google Shape;4786;p2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2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2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2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2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2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2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2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2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2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2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2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2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2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2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2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2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2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2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2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2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2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2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2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0" name="Google Shape;4810;p21"/>
          <p:cNvGrpSpPr/>
          <p:nvPr/>
        </p:nvGrpSpPr>
        <p:grpSpPr>
          <a:xfrm flipH="1">
            <a:off x="-59843" y="4617104"/>
            <a:ext cx="561570" cy="543421"/>
            <a:chOff x="8202967" y="4478366"/>
            <a:chExt cx="900963" cy="871845"/>
          </a:xfrm>
        </p:grpSpPr>
        <p:sp>
          <p:nvSpPr>
            <p:cNvPr id="4811" name="Google Shape;4811;p21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21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21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21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21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21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21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21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21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21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21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21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21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21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21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21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21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21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21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4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" name="Google Shape;4831;p22"/>
          <p:cNvSpPr txBox="1">
            <a:spLocks noGrp="1"/>
          </p:cNvSpPr>
          <p:nvPr>
            <p:ph type="ctrTitle"/>
          </p:nvPr>
        </p:nvSpPr>
        <p:spPr>
          <a:xfrm>
            <a:off x="2105884" y="1918400"/>
            <a:ext cx="182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832" name="Google Shape;4832;p22"/>
          <p:cNvSpPr txBox="1">
            <a:spLocks noGrp="1"/>
          </p:cNvSpPr>
          <p:nvPr>
            <p:ph type="subTitle" idx="1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3" name="Google Shape;4833;p22"/>
          <p:cNvSpPr txBox="1">
            <a:spLocks noGrp="1"/>
          </p:cNvSpPr>
          <p:nvPr>
            <p:ph type="ctrTitle" idx="2"/>
          </p:nvPr>
        </p:nvSpPr>
        <p:spPr>
          <a:xfrm>
            <a:off x="5216216" y="1910100"/>
            <a:ext cx="182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834" name="Google Shape;4834;p22"/>
          <p:cNvSpPr txBox="1">
            <a:spLocks noGrp="1"/>
          </p:cNvSpPr>
          <p:nvPr>
            <p:ph type="subTitle" idx="3"/>
          </p:nvPr>
        </p:nvSpPr>
        <p:spPr>
          <a:xfrm>
            <a:off x="4866866" y="2291100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5" name="Google Shape;4835;p22"/>
          <p:cNvSpPr txBox="1">
            <a:spLocks noGrp="1"/>
          </p:cNvSpPr>
          <p:nvPr>
            <p:ph type="ctrTitle" idx="4"/>
          </p:nvPr>
        </p:nvSpPr>
        <p:spPr>
          <a:xfrm>
            <a:off x="2105884" y="3707888"/>
            <a:ext cx="182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836" name="Google Shape;4836;p22"/>
          <p:cNvSpPr txBox="1">
            <a:spLocks noGrp="1"/>
          </p:cNvSpPr>
          <p:nvPr>
            <p:ph type="subTitle" idx="5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7" name="Google Shape;4837;p22"/>
          <p:cNvSpPr txBox="1">
            <a:spLocks noGrp="1"/>
          </p:cNvSpPr>
          <p:nvPr>
            <p:ph type="ctrTitle" idx="6"/>
          </p:nvPr>
        </p:nvSpPr>
        <p:spPr>
          <a:xfrm>
            <a:off x="5216216" y="3700638"/>
            <a:ext cx="182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838" name="Google Shape;4838;p22"/>
          <p:cNvSpPr txBox="1">
            <a:spLocks noGrp="1"/>
          </p:cNvSpPr>
          <p:nvPr>
            <p:ph type="subTitle" idx="7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9" name="Google Shape;4839;p22"/>
          <p:cNvSpPr txBox="1">
            <a:spLocks noGrp="1"/>
          </p:cNvSpPr>
          <p:nvPr>
            <p:ph type="title" idx="8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40" name="Google Shape;4840;p22"/>
          <p:cNvGrpSpPr/>
          <p:nvPr/>
        </p:nvGrpSpPr>
        <p:grpSpPr>
          <a:xfrm rot="10800000">
            <a:off x="25989" y="4629925"/>
            <a:ext cx="101035" cy="91053"/>
            <a:chOff x="7737341" y="1046941"/>
            <a:chExt cx="161915" cy="145917"/>
          </a:xfrm>
        </p:grpSpPr>
        <p:sp>
          <p:nvSpPr>
            <p:cNvPr id="4841" name="Google Shape;4841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4" name="Google Shape;4844;p22"/>
          <p:cNvGrpSpPr/>
          <p:nvPr/>
        </p:nvGrpSpPr>
        <p:grpSpPr>
          <a:xfrm rot="10800000">
            <a:off x="8964919" y="4479710"/>
            <a:ext cx="120869" cy="109687"/>
            <a:chOff x="737385" y="1492952"/>
            <a:chExt cx="161914" cy="146935"/>
          </a:xfrm>
        </p:grpSpPr>
        <p:sp>
          <p:nvSpPr>
            <p:cNvPr id="4845" name="Google Shape;4845;p2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2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2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8" name="Google Shape;4848;p22"/>
          <p:cNvSpPr/>
          <p:nvPr/>
        </p:nvSpPr>
        <p:spPr>
          <a:xfrm rot="10800000">
            <a:off x="6064628" y="-39367"/>
            <a:ext cx="3274922" cy="51107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9" name="Google Shape;4849;p22"/>
          <p:cNvSpPr/>
          <p:nvPr/>
        </p:nvSpPr>
        <p:spPr>
          <a:xfrm rot="10800000">
            <a:off x="-60286" y="4823433"/>
            <a:ext cx="2795640" cy="43659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0" name="Google Shape;4850;p22"/>
          <p:cNvGrpSpPr/>
          <p:nvPr/>
        </p:nvGrpSpPr>
        <p:grpSpPr>
          <a:xfrm rot="10800000">
            <a:off x="7597375" y="4589276"/>
            <a:ext cx="323354" cy="838278"/>
            <a:chOff x="1823086" y="-208516"/>
            <a:chExt cx="433160" cy="1122944"/>
          </a:xfrm>
        </p:grpSpPr>
        <p:sp>
          <p:nvSpPr>
            <p:cNvPr id="4851" name="Google Shape;4851;p2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2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2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2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2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2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2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2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9" name="Google Shape;4859;p22"/>
          <p:cNvGrpSpPr/>
          <p:nvPr/>
        </p:nvGrpSpPr>
        <p:grpSpPr>
          <a:xfrm rot="10800000">
            <a:off x="8385823" y="4335155"/>
            <a:ext cx="1049819" cy="671216"/>
            <a:chOff x="-206267" y="355694"/>
            <a:chExt cx="1406322" cy="899150"/>
          </a:xfrm>
        </p:grpSpPr>
        <p:sp>
          <p:nvSpPr>
            <p:cNvPr id="4860" name="Google Shape;4860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8" name="Google Shape;4868;p22"/>
          <p:cNvGrpSpPr/>
          <p:nvPr/>
        </p:nvGrpSpPr>
        <p:grpSpPr>
          <a:xfrm rot="10800000">
            <a:off x="8647401" y="4704241"/>
            <a:ext cx="672642" cy="650434"/>
            <a:chOff x="-168381" y="-168706"/>
            <a:chExt cx="901061" cy="871312"/>
          </a:xfrm>
        </p:grpSpPr>
        <p:sp>
          <p:nvSpPr>
            <p:cNvPr id="4869" name="Google Shape;4869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8" name="Google Shape;4888;p22"/>
          <p:cNvGrpSpPr/>
          <p:nvPr/>
        </p:nvGrpSpPr>
        <p:grpSpPr>
          <a:xfrm rot="10800000">
            <a:off x="8279153" y="4567844"/>
            <a:ext cx="327320" cy="885896"/>
            <a:chOff x="904476" y="-243594"/>
            <a:chExt cx="438472" cy="1186732"/>
          </a:xfrm>
        </p:grpSpPr>
        <p:sp>
          <p:nvSpPr>
            <p:cNvPr id="4889" name="Google Shape;4889;p2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2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2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2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2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2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2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2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2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2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2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2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2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2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2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2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2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2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2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2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2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2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2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2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2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2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2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6" name="Google Shape;4916;p22"/>
          <p:cNvGrpSpPr/>
          <p:nvPr/>
        </p:nvGrpSpPr>
        <p:grpSpPr>
          <a:xfrm rot="10800000">
            <a:off x="7701689" y="4745870"/>
            <a:ext cx="493195" cy="847764"/>
            <a:chOff x="1455834" y="-430995"/>
            <a:chExt cx="660677" cy="1135652"/>
          </a:xfrm>
        </p:grpSpPr>
        <p:sp>
          <p:nvSpPr>
            <p:cNvPr id="4917" name="Google Shape;4917;p2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2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2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2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2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2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2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2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2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2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2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2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2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2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2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2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2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2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2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2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7" name="Google Shape;4937;p22"/>
          <p:cNvGrpSpPr/>
          <p:nvPr/>
        </p:nvGrpSpPr>
        <p:grpSpPr>
          <a:xfrm rot="10800000">
            <a:off x="7256455" y="4765459"/>
            <a:ext cx="608728" cy="850872"/>
            <a:chOff x="1897495" y="-461400"/>
            <a:chExt cx="815443" cy="1139815"/>
          </a:xfrm>
        </p:grpSpPr>
        <p:sp>
          <p:nvSpPr>
            <p:cNvPr id="4938" name="Google Shape;4938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0" name="Google Shape;4960;p22"/>
          <p:cNvGrpSpPr/>
          <p:nvPr/>
        </p:nvGrpSpPr>
        <p:grpSpPr>
          <a:xfrm flipH="1">
            <a:off x="8473438" y="3536760"/>
            <a:ext cx="325855" cy="425167"/>
            <a:chOff x="1304140" y="978228"/>
            <a:chExt cx="436510" cy="569546"/>
          </a:xfrm>
        </p:grpSpPr>
        <p:sp>
          <p:nvSpPr>
            <p:cNvPr id="4961" name="Google Shape;4961;p2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2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2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2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2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2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2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2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2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2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2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2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2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2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2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2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2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2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2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2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2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2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3" name="Google Shape;4983;p22"/>
          <p:cNvGrpSpPr/>
          <p:nvPr/>
        </p:nvGrpSpPr>
        <p:grpSpPr>
          <a:xfrm>
            <a:off x="-469359" y="-270381"/>
            <a:ext cx="2260157" cy="1544343"/>
            <a:chOff x="-469343" y="-270371"/>
            <a:chExt cx="2664965" cy="1820945"/>
          </a:xfrm>
        </p:grpSpPr>
        <p:grpSp>
          <p:nvGrpSpPr>
            <p:cNvPr id="4984" name="Google Shape;4984;p22"/>
            <p:cNvGrpSpPr/>
            <p:nvPr/>
          </p:nvGrpSpPr>
          <p:grpSpPr>
            <a:xfrm rot="10800000">
              <a:off x="-341274" y="793500"/>
              <a:ext cx="1190021" cy="757074"/>
              <a:chOff x="7742212" y="3926048"/>
              <a:chExt cx="1414839" cy="900099"/>
            </a:xfrm>
          </p:grpSpPr>
          <p:sp>
            <p:nvSpPr>
              <p:cNvPr id="4985" name="Google Shape;4985;p22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6" name="Google Shape;4986;p22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7" name="Google Shape;4987;p22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8" name="Google Shape;4988;p22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9" name="Google Shape;4989;p22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0" name="Google Shape;4990;p22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1" name="Google Shape;4991;p22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2" name="Google Shape;4992;p22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3" name="Google Shape;4993;p22"/>
            <p:cNvGrpSpPr/>
            <p:nvPr/>
          </p:nvGrpSpPr>
          <p:grpSpPr>
            <a:xfrm rot="10800000">
              <a:off x="-469343" y="194515"/>
              <a:ext cx="1042259" cy="1047014"/>
              <a:chOff x="8276926" y="3750868"/>
              <a:chExt cx="1239162" cy="1244815"/>
            </a:xfrm>
          </p:grpSpPr>
          <p:sp>
            <p:nvSpPr>
              <p:cNvPr id="4994" name="Google Shape;4994;p22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5" name="Google Shape;4995;p22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6" name="Google Shape;4996;p22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7" name="Google Shape;4997;p22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8" name="Google Shape;4998;p22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9" name="Google Shape;4999;p22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0" name="Google Shape;5000;p22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1" name="Google Shape;5001;p22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2" name="Google Shape;5002;p22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3" name="Google Shape;5003;p22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4" name="Google Shape;5004;p22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5" name="Google Shape;5005;p22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6" name="Google Shape;5006;p22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7" name="Google Shape;5007;p22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8" name="Google Shape;5008;p22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9" name="Google Shape;5009;p22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0" name="Google Shape;5010;p22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1" name="Google Shape;5011;p22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2" name="Google Shape;5012;p22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3" name="Google Shape;5013;p22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4" name="Google Shape;5014;p22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5" name="Google Shape;5015;p22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6" name="Google Shape;5016;p22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7" name="Google Shape;5017;p22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8" name="Google Shape;5018;p22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9" name="Google Shape;5019;p22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0" name="Google Shape;5020;p22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1" name="Google Shape;5021;p22"/>
            <p:cNvGrpSpPr/>
            <p:nvPr/>
          </p:nvGrpSpPr>
          <p:grpSpPr>
            <a:xfrm rot="10800000">
              <a:off x="265863" y="-270371"/>
              <a:ext cx="368417" cy="997931"/>
              <a:chOff x="7607455" y="4238363"/>
              <a:chExt cx="438018" cy="1186459"/>
            </a:xfrm>
          </p:grpSpPr>
          <p:sp>
            <p:nvSpPr>
              <p:cNvPr id="5022" name="Google Shape;5022;p22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023;p22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4" name="Google Shape;5024;p22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5" name="Google Shape;5025;p22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6" name="Google Shape;5026;p22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7" name="Google Shape;5027;p22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028;p22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9" name="Google Shape;5029;p22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0" name="Google Shape;5030;p22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1" name="Google Shape;5031;p22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2" name="Google Shape;5032;p22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3" name="Google Shape;5033;p22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4" name="Google Shape;5034;p22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5" name="Google Shape;5035;p22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6" name="Google Shape;5036;p22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7" name="Google Shape;5037;p22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8" name="Google Shape;5038;p22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9" name="Google Shape;5039;p22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0" name="Google Shape;5040;p22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1" name="Google Shape;5041;p22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2" name="Google Shape;5042;p22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043;p22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044;p22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5" name="Google Shape;5045;p22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46" name="Google Shape;5046;p22"/>
            <p:cNvGrpSpPr/>
            <p:nvPr/>
          </p:nvGrpSpPr>
          <p:grpSpPr>
            <a:xfrm rot="4992369" flipH="1">
              <a:off x="1522987" y="-258355"/>
              <a:ext cx="364309" cy="944495"/>
              <a:chOff x="7916001" y="4222802"/>
              <a:chExt cx="364301" cy="944474"/>
            </a:xfrm>
          </p:grpSpPr>
          <p:sp>
            <p:nvSpPr>
              <p:cNvPr id="5047" name="Google Shape;5047;p22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8" name="Google Shape;5048;p22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9" name="Google Shape;5049;p22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050;p22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051;p22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052;p22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3" name="Google Shape;5053;p22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054;p22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55" name="Google Shape;5055;p22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22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22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22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22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22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22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22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22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22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22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22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22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22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22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22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22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22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22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22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22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22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22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22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22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22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22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22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22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22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22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22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22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22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22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22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22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22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22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4" name="Google Shape;5094;p22"/>
          <p:cNvGrpSpPr/>
          <p:nvPr/>
        </p:nvGrpSpPr>
        <p:grpSpPr>
          <a:xfrm rot="10800000">
            <a:off x="919595" y="4720675"/>
            <a:ext cx="272378" cy="355207"/>
            <a:chOff x="3289399" y="3455662"/>
            <a:chExt cx="436503" cy="569242"/>
          </a:xfrm>
        </p:grpSpPr>
        <p:sp>
          <p:nvSpPr>
            <p:cNvPr id="5095" name="Google Shape;5095;p2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2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2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2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2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2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2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2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2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2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2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2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2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2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2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2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2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2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2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2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2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2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7" name="Google Shape;5117;p22"/>
          <p:cNvGrpSpPr/>
          <p:nvPr/>
        </p:nvGrpSpPr>
        <p:grpSpPr>
          <a:xfrm rot="10800000">
            <a:off x="7839762" y="-186587"/>
            <a:ext cx="1500235" cy="1460526"/>
            <a:chOff x="-181020" y="4253777"/>
            <a:chExt cx="1117161" cy="1087510"/>
          </a:xfrm>
        </p:grpSpPr>
        <p:sp>
          <p:nvSpPr>
            <p:cNvPr id="5118" name="Google Shape;5118;p2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2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2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2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2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2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2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2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2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2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2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2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2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2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2" name="Google Shape;5132;p22"/>
          <p:cNvGrpSpPr/>
          <p:nvPr/>
        </p:nvGrpSpPr>
        <p:grpSpPr>
          <a:xfrm rot="10800000">
            <a:off x="8188140" y="184140"/>
            <a:ext cx="1187279" cy="1592727"/>
            <a:chOff x="-168050" y="4195214"/>
            <a:chExt cx="719519" cy="965231"/>
          </a:xfrm>
        </p:grpSpPr>
        <p:sp>
          <p:nvSpPr>
            <p:cNvPr id="5133" name="Google Shape;5133;p2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2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2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2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2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2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2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2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2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2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2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2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2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2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2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2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2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2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2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2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2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2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2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2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2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2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2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2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2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2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2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2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2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2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2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2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2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2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2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2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2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2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2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2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2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2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2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0" name="Google Shape;5180;p22"/>
          <p:cNvGrpSpPr/>
          <p:nvPr/>
        </p:nvGrpSpPr>
        <p:grpSpPr>
          <a:xfrm rot="10800000">
            <a:off x="25988" y="4641403"/>
            <a:ext cx="696852" cy="714644"/>
            <a:chOff x="7973149" y="-201092"/>
            <a:chExt cx="1116750" cy="1145263"/>
          </a:xfrm>
        </p:grpSpPr>
        <p:sp>
          <p:nvSpPr>
            <p:cNvPr id="5181" name="Google Shape;518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2" name="Google Shape;5242;p22"/>
          <p:cNvGrpSpPr/>
          <p:nvPr/>
        </p:nvGrpSpPr>
        <p:grpSpPr>
          <a:xfrm rot="-620">
            <a:off x="1528029" y="4838039"/>
            <a:ext cx="558180" cy="422304"/>
            <a:chOff x="3579657" y="4246288"/>
            <a:chExt cx="1007000" cy="841746"/>
          </a:xfrm>
        </p:grpSpPr>
        <p:sp>
          <p:nvSpPr>
            <p:cNvPr id="5243" name="Google Shape;5243;p2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2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2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2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2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2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2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2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2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2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2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2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2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2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2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2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2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2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2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2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2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2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2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2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2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2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2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2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2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2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2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wo Content_1_1">
    <p:spTree>
      <p:nvGrpSpPr>
        <p:cNvPr id="1" name="Shape 5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5" name="Google Shape;5275;p23"/>
          <p:cNvSpPr txBox="1">
            <a:spLocks noGrp="1"/>
          </p:cNvSpPr>
          <p:nvPr>
            <p:ph type="title"/>
          </p:nvPr>
        </p:nvSpPr>
        <p:spPr>
          <a:xfrm>
            <a:off x="985719" y="193600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 i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5276" name="Google Shape;5276;p23"/>
          <p:cNvSpPr txBox="1">
            <a:spLocks noGrp="1"/>
          </p:cNvSpPr>
          <p:nvPr>
            <p:ph type="subTitle" idx="1"/>
          </p:nvPr>
        </p:nvSpPr>
        <p:spPr>
          <a:xfrm>
            <a:off x="956469" y="2443250"/>
            <a:ext cx="18999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77" name="Google Shape;5277;p23"/>
          <p:cNvSpPr txBox="1">
            <a:spLocks noGrp="1"/>
          </p:cNvSpPr>
          <p:nvPr>
            <p:ph type="title" idx="2"/>
          </p:nvPr>
        </p:nvSpPr>
        <p:spPr>
          <a:xfrm>
            <a:off x="6327675" y="19415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 i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5278" name="Google Shape;5278;p23"/>
          <p:cNvSpPr txBox="1">
            <a:spLocks noGrp="1"/>
          </p:cNvSpPr>
          <p:nvPr>
            <p:ph type="subTitle" idx="3"/>
          </p:nvPr>
        </p:nvSpPr>
        <p:spPr>
          <a:xfrm>
            <a:off x="6327675" y="2448800"/>
            <a:ext cx="184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79" name="Google Shape;5279;p23"/>
          <p:cNvSpPr txBox="1">
            <a:spLocks noGrp="1"/>
          </p:cNvSpPr>
          <p:nvPr>
            <p:ph type="title" idx="4"/>
          </p:nvPr>
        </p:nvSpPr>
        <p:spPr>
          <a:xfrm>
            <a:off x="3656688" y="35578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 i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5280" name="Google Shape;5280;p23"/>
          <p:cNvSpPr txBox="1">
            <a:spLocks noGrp="1"/>
          </p:cNvSpPr>
          <p:nvPr>
            <p:ph type="subTitle" idx="5"/>
          </p:nvPr>
        </p:nvSpPr>
        <p:spPr>
          <a:xfrm>
            <a:off x="3656688" y="4061713"/>
            <a:ext cx="184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81" name="Google Shape;5281;p23"/>
          <p:cNvSpPr txBox="1">
            <a:spLocks noGrp="1"/>
          </p:cNvSpPr>
          <p:nvPr>
            <p:ph type="title" idx="6"/>
          </p:nvPr>
        </p:nvSpPr>
        <p:spPr>
          <a:xfrm>
            <a:off x="3656688" y="19360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 i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5282" name="Google Shape;5282;p23"/>
          <p:cNvSpPr txBox="1">
            <a:spLocks noGrp="1"/>
          </p:cNvSpPr>
          <p:nvPr>
            <p:ph type="subTitle" idx="7"/>
          </p:nvPr>
        </p:nvSpPr>
        <p:spPr>
          <a:xfrm>
            <a:off x="3656688" y="2443250"/>
            <a:ext cx="184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83" name="Google Shape;5283;p23"/>
          <p:cNvSpPr txBox="1">
            <a:spLocks noGrp="1"/>
          </p:cNvSpPr>
          <p:nvPr>
            <p:ph type="title" idx="8"/>
          </p:nvPr>
        </p:nvSpPr>
        <p:spPr>
          <a:xfrm>
            <a:off x="985719" y="35578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 i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5284" name="Google Shape;5284;p23"/>
          <p:cNvSpPr txBox="1">
            <a:spLocks noGrp="1"/>
          </p:cNvSpPr>
          <p:nvPr>
            <p:ph type="subTitle" idx="9"/>
          </p:nvPr>
        </p:nvSpPr>
        <p:spPr>
          <a:xfrm>
            <a:off x="985719" y="4061713"/>
            <a:ext cx="184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85" name="Google Shape;5285;p23"/>
          <p:cNvSpPr txBox="1">
            <a:spLocks noGrp="1"/>
          </p:cNvSpPr>
          <p:nvPr>
            <p:ph type="title" idx="13"/>
          </p:nvPr>
        </p:nvSpPr>
        <p:spPr>
          <a:xfrm>
            <a:off x="6327675" y="35634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 i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5286" name="Google Shape;5286;p23"/>
          <p:cNvSpPr txBox="1">
            <a:spLocks noGrp="1"/>
          </p:cNvSpPr>
          <p:nvPr>
            <p:ph type="subTitle" idx="14"/>
          </p:nvPr>
        </p:nvSpPr>
        <p:spPr>
          <a:xfrm>
            <a:off x="6327675" y="4067263"/>
            <a:ext cx="184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87" name="Google Shape;5287;p23"/>
          <p:cNvSpPr txBox="1">
            <a:spLocks noGrp="1"/>
          </p:cNvSpPr>
          <p:nvPr>
            <p:ph type="title" idx="15"/>
          </p:nvPr>
        </p:nvSpPr>
        <p:spPr>
          <a:xfrm>
            <a:off x="927975" y="521625"/>
            <a:ext cx="68679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8" name="Google Shape;5288;p23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9" name="Google Shape;5289;p23"/>
          <p:cNvGrpSpPr/>
          <p:nvPr/>
        </p:nvGrpSpPr>
        <p:grpSpPr>
          <a:xfrm rot="-1081952">
            <a:off x="282936" y="641922"/>
            <a:ext cx="140701" cy="126800"/>
            <a:chOff x="7737341" y="1046941"/>
            <a:chExt cx="161915" cy="145917"/>
          </a:xfrm>
        </p:grpSpPr>
        <p:sp>
          <p:nvSpPr>
            <p:cNvPr id="5290" name="Google Shape;529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3" name="Google Shape;5293;p23"/>
          <p:cNvSpPr/>
          <p:nvPr/>
        </p:nvSpPr>
        <p:spPr>
          <a:xfrm flipH="1">
            <a:off x="-254100" y="4827328"/>
            <a:ext cx="2957955" cy="33320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4" name="Google Shape;5294;p23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5" name="Google Shape;5295;p23"/>
          <p:cNvGrpSpPr/>
          <p:nvPr/>
        </p:nvGrpSpPr>
        <p:grpSpPr>
          <a:xfrm rot="-4252119">
            <a:off x="155578" y="-356246"/>
            <a:ext cx="376414" cy="975833"/>
            <a:chOff x="1823086" y="-208516"/>
            <a:chExt cx="433160" cy="1122944"/>
          </a:xfrm>
        </p:grpSpPr>
        <p:sp>
          <p:nvSpPr>
            <p:cNvPr id="5296" name="Google Shape;5296;p2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4" name="Google Shape;5304;p23"/>
          <p:cNvGrpSpPr/>
          <p:nvPr/>
        </p:nvGrpSpPr>
        <p:grpSpPr>
          <a:xfrm rot="-4252119">
            <a:off x="227986" y="-175989"/>
            <a:ext cx="381030" cy="1031264"/>
            <a:chOff x="904476" y="-243594"/>
            <a:chExt cx="438472" cy="1186732"/>
          </a:xfrm>
        </p:grpSpPr>
        <p:sp>
          <p:nvSpPr>
            <p:cNvPr id="5305" name="Google Shape;5305;p2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2" name="Google Shape;5332;p23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5333" name="Google Shape;5333;p2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1" name="Google Shape;5341;p23"/>
          <p:cNvGrpSpPr/>
          <p:nvPr/>
        </p:nvGrpSpPr>
        <p:grpSpPr>
          <a:xfrm rot="5400000">
            <a:off x="430889" y="4458291"/>
            <a:ext cx="360401" cy="976219"/>
            <a:chOff x="7607455" y="4238363"/>
            <a:chExt cx="438018" cy="1186459"/>
          </a:xfrm>
        </p:grpSpPr>
        <p:sp>
          <p:nvSpPr>
            <p:cNvPr id="5342" name="Google Shape;5342;p2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6" name="Google Shape;5366;p23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5367" name="Google Shape;5367;p2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4" name="Google Shape;5374;p23"/>
          <p:cNvGrpSpPr/>
          <p:nvPr/>
        </p:nvGrpSpPr>
        <p:grpSpPr>
          <a:xfrm rot="-1172199">
            <a:off x="8513966" y="600257"/>
            <a:ext cx="875305" cy="663465"/>
            <a:chOff x="8118223" y="2202382"/>
            <a:chExt cx="1151951" cy="873157"/>
          </a:xfrm>
        </p:grpSpPr>
        <p:sp>
          <p:nvSpPr>
            <p:cNvPr id="5375" name="Google Shape;5375;p2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5" name="Google Shape;5395;p23"/>
          <p:cNvGrpSpPr/>
          <p:nvPr/>
        </p:nvGrpSpPr>
        <p:grpSpPr>
          <a:xfrm rot="1768382" flipH="1">
            <a:off x="8427040" y="4255753"/>
            <a:ext cx="849881" cy="827324"/>
            <a:chOff x="-181020" y="4253777"/>
            <a:chExt cx="1117161" cy="1087510"/>
          </a:xfrm>
        </p:grpSpPr>
        <p:sp>
          <p:nvSpPr>
            <p:cNvPr id="5396" name="Google Shape;5396;p2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2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2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2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2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0" name="Google Shape;5410;p23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5411" name="Google Shape;5411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2" name="Google Shape;5472;p23"/>
          <p:cNvGrpSpPr/>
          <p:nvPr/>
        </p:nvGrpSpPr>
        <p:grpSpPr>
          <a:xfrm rot="-3631618" flipH="1">
            <a:off x="8467150" y="4379025"/>
            <a:ext cx="333222" cy="902600"/>
            <a:chOff x="7607455" y="4238363"/>
            <a:chExt cx="438018" cy="1186459"/>
          </a:xfrm>
        </p:grpSpPr>
        <p:sp>
          <p:nvSpPr>
            <p:cNvPr id="5473" name="Google Shape;5473;p2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2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7" name="Google Shape;5497;p23"/>
          <p:cNvGrpSpPr/>
          <p:nvPr/>
        </p:nvGrpSpPr>
        <p:grpSpPr>
          <a:xfrm rot="-5400000">
            <a:off x="8009287" y="319095"/>
            <a:ext cx="161915" cy="145917"/>
            <a:chOff x="7737341" y="1046941"/>
            <a:chExt cx="161915" cy="145917"/>
          </a:xfrm>
        </p:grpSpPr>
        <p:sp>
          <p:nvSpPr>
            <p:cNvPr id="5498" name="Google Shape;549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1" name="Google Shape;5501;p23"/>
          <p:cNvGrpSpPr/>
          <p:nvPr/>
        </p:nvGrpSpPr>
        <p:grpSpPr>
          <a:xfrm rot="1768319">
            <a:off x="8919316" y="4451497"/>
            <a:ext cx="161916" cy="145918"/>
            <a:chOff x="7737341" y="1046941"/>
            <a:chExt cx="161915" cy="145917"/>
          </a:xfrm>
        </p:grpSpPr>
        <p:sp>
          <p:nvSpPr>
            <p:cNvPr id="5502" name="Google Shape;5502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5" name="Google Shape;5505;p23"/>
          <p:cNvGrpSpPr/>
          <p:nvPr/>
        </p:nvGrpSpPr>
        <p:grpSpPr>
          <a:xfrm rot="1768319">
            <a:off x="8394462" y="4234959"/>
            <a:ext cx="161916" cy="145918"/>
            <a:chOff x="7737341" y="1046941"/>
            <a:chExt cx="161915" cy="145917"/>
          </a:xfrm>
        </p:grpSpPr>
        <p:sp>
          <p:nvSpPr>
            <p:cNvPr id="5506" name="Google Shape;5506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" name="Google Shape;5510;p24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511" name="Google Shape;5511;p24"/>
          <p:cNvSpPr txBox="1">
            <a:spLocks noGrp="1"/>
          </p:cNvSpPr>
          <p:nvPr>
            <p:ph type="subTitle" idx="2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512" name="Google Shape;5512;p24"/>
          <p:cNvGrpSpPr/>
          <p:nvPr/>
        </p:nvGrpSpPr>
        <p:grpSpPr>
          <a:xfrm rot="10800000" flipH="1">
            <a:off x="8878679" y="4192407"/>
            <a:ext cx="161915" cy="145917"/>
            <a:chOff x="7737341" y="1046941"/>
            <a:chExt cx="161915" cy="145917"/>
          </a:xfrm>
        </p:grpSpPr>
        <p:sp>
          <p:nvSpPr>
            <p:cNvPr id="5513" name="Google Shape;5513;p2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2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2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6" name="Google Shape;5516;p24"/>
          <p:cNvGrpSpPr/>
          <p:nvPr/>
        </p:nvGrpSpPr>
        <p:grpSpPr>
          <a:xfrm rot="10800000" flipH="1">
            <a:off x="133081" y="4154335"/>
            <a:ext cx="155470" cy="141087"/>
            <a:chOff x="737385" y="1492952"/>
            <a:chExt cx="161914" cy="146935"/>
          </a:xfrm>
        </p:grpSpPr>
        <p:sp>
          <p:nvSpPr>
            <p:cNvPr id="5517" name="Google Shape;5517;p2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2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2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0" name="Google Shape;5520;p24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1" name="Google Shape;5521;p24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2" name="Google Shape;5522;p24"/>
          <p:cNvGrpSpPr/>
          <p:nvPr/>
        </p:nvGrpSpPr>
        <p:grpSpPr>
          <a:xfrm rot="10800000" flipH="1">
            <a:off x="1631641" y="4295292"/>
            <a:ext cx="415921" cy="1078251"/>
            <a:chOff x="1823086" y="-208516"/>
            <a:chExt cx="433160" cy="1122944"/>
          </a:xfrm>
        </p:grpSpPr>
        <p:sp>
          <p:nvSpPr>
            <p:cNvPr id="5523" name="Google Shape;552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1" name="Google Shape;5531;p24"/>
          <p:cNvGrpSpPr/>
          <p:nvPr/>
        </p:nvGrpSpPr>
        <p:grpSpPr>
          <a:xfrm rot="10800000" flipH="1">
            <a:off x="-316944" y="3968424"/>
            <a:ext cx="1350350" cy="863364"/>
            <a:chOff x="-206267" y="355694"/>
            <a:chExt cx="1406322" cy="899150"/>
          </a:xfrm>
        </p:grpSpPr>
        <p:sp>
          <p:nvSpPr>
            <p:cNvPr id="5532" name="Google Shape;5532;p24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24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24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24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24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24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24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24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0" name="Google Shape;5540;p24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541" name="Google Shape;5541;p24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24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24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24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24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24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24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24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24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24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24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24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24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24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24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24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24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24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24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0" name="Google Shape;5560;p24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561" name="Google Shape;5561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8" name="Google Shape;5588;p24"/>
          <p:cNvGrpSpPr/>
          <p:nvPr/>
        </p:nvGrpSpPr>
        <p:grpSpPr>
          <a:xfrm rot="10800000" flipH="1">
            <a:off x="1279005" y="4496714"/>
            <a:ext cx="634382" cy="1090453"/>
            <a:chOff x="1455834" y="-430995"/>
            <a:chExt cx="660677" cy="1135652"/>
          </a:xfrm>
        </p:grpSpPr>
        <p:sp>
          <p:nvSpPr>
            <p:cNvPr id="5589" name="Google Shape;5589;p24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24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24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24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24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24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24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24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24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24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24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24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24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24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24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24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24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24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9" name="Google Shape;5609;p24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610" name="Google Shape;5610;p2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2" name="Google Shape;5632;p24"/>
          <p:cNvGrpSpPr/>
          <p:nvPr/>
        </p:nvGrpSpPr>
        <p:grpSpPr>
          <a:xfrm>
            <a:off x="501598" y="2941622"/>
            <a:ext cx="419137" cy="546879"/>
            <a:chOff x="1304140" y="978228"/>
            <a:chExt cx="436510" cy="569546"/>
          </a:xfrm>
        </p:grpSpPr>
        <p:sp>
          <p:nvSpPr>
            <p:cNvPr id="5633" name="Google Shape;5633;p24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24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24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24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24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24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24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5" name="Google Shape;5655;p24"/>
          <p:cNvGrpSpPr/>
          <p:nvPr/>
        </p:nvGrpSpPr>
        <p:grpSpPr>
          <a:xfrm rot="10800000" flipH="1">
            <a:off x="8269968" y="793500"/>
            <a:ext cx="1190021" cy="757074"/>
            <a:chOff x="7742212" y="3926048"/>
            <a:chExt cx="1414839" cy="900099"/>
          </a:xfrm>
        </p:grpSpPr>
        <p:sp>
          <p:nvSpPr>
            <p:cNvPr id="5656" name="Google Shape;5656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4" name="Google Shape;5664;p24"/>
          <p:cNvGrpSpPr/>
          <p:nvPr/>
        </p:nvGrpSpPr>
        <p:grpSpPr>
          <a:xfrm rot="10800000" flipH="1">
            <a:off x="8545800" y="194515"/>
            <a:ext cx="1042259" cy="1047014"/>
            <a:chOff x="8276926" y="3750868"/>
            <a:chExt cx="1239162" cy="1244815"/>
          </a:xfrm>
        </p:grpSpPr>
        <p:sp>
          <p:nvSpPr>
            <p:cNvPr id="5665" name="Google Shape;5665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2" name="Google Shape;5692;p24"/>
          <p:cNvGrpSpPr/>
          <p:nvPr/>
        </p:nvGrpSpPr>
        <p:grpSpPr>
          <a:xfrm rot="10800000" flipH="1">
            <a:off x="8484435" y="-270371"/>
            <a:ext cx="368417" cy="997931"/>
            <a:chOff x="7607455" y="4238363"/>
            <a:chExt cx="438018" cy="1186459"/>
          </a:xfrm>
        </p:grpSpPr>
        <p:sp>
          <p:nvSpPr>
            <p:cNvPr id="5693" name="Google Shape;5693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7" name="Google Shape;5717;p24"/>
          <p:cNvGrpSpPr/>
          <p:nvPr/>
        </p:nvGrpSpPr>
        <p:grpSpPr>
          <a:xfrm rot="-4992369">
            <a:off x="7231418" y="-258355"/>
            <a:ext cx="364309" cy="944495"/>
            <a:chOff x="7916001" y="4222802"/>
            <a:chExt cx="364301" cy="944474"/>
          </a:xfrm>
        </p:grpSpPr>
        <p:sp>
          <p:nvSpPr>
            <p:cNvPr id="5718" name="Google Shape;5718;p24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6" name="Google Shape;5726;p24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7" name="Google Shape;5727;p24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8" name="Google Shape;5728;p24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9" name="Google Shape;5729;p24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0" name="Google Shape;5730;p24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1" name="Google Shape;5731;p24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2" name="Google Shape;5732;p24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3" name="Google Shape;5733;p24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4" name="Google Shape;5734;p24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5" name="Google Shape;5735;p24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6" name="Google Shape;5736;p24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7" name="Google Shape;5737;p24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8" name="Google Shape;5738;p24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9" name="Google Shape;5739;p24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0" name="Google Shape;5740;p24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1" name="Google Shape;5741;p24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2" name="Google Shape;5742;p24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3" name="Google Shape;5743;p24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4" name="Google Shape;5744;p24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5" name="Google Shape;5745;p24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6" name="Google Shape;5746;p24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7" name="Google Shape;5747;p24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8" name="Google Shape;5748;p24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9" name="Google Shape;5749;p24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0" name="Google Shape;5750;p24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1" name="Google Shape;5751;p24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2" name="Google Shape;5752;p24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3" name="Google Shape;5753;p24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4" name="Google Shape;5754;p24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5" name="Google Shape;5755;p24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6" name="Google Shape;5756;p24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7" name="Google Shape;5757;p24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8" name="Google Shape;5758;p24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9" name="Google Shape;5759;p24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0" name="Google Shape;5760;p24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1" name="Google Shape;5761;p24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2" name="Google Shape;5762;p24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3" name="Google Shape;5763;p24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4" name="Google Shape;5764;p24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65" name="Google Shape;5765;p24"/>
          <p:cNvGrpSpPr/>
          <p:nvPr/>
        </p:nvGrpSpPr>
        <p:grpSpPr>
          <a:xfrm rot="10800000" flipH="1">
            <a:off x="7172049" y="4337925"/>
            <a:ext cx="436503" cy="569242"/>
            <a:chOff x="3289399" y="3455662"/>
            <a:chExt cx="436503" cy="569242"/>
          </a:xfrm>
        </p:grpSpPr>
        <p:sp>
          <p:nvSpPr>
            <p:cNvPr id="5766" name="Google Shape;5766;p2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8" name="Google Shape;5788;p24"/>
          <p:cNvGrpSpPr/>
          <p:nvPr/>
        </p:nvGrpSpPr>
        <p:grpSpPr>
          <a:xfrm rot="10800000" flipH="1">
            <a:off x="-221282" y="-186587"/>
            <a:ext cx="1500235" cy="1460526"/>
            <a:chOff x="-181020" y="4253777"/>
            <a:chExt cx="1117161" cy="1087510"/>
          </a:xfrm>
        </p:grpSpPr>
        <p:sp>
          <p:nvSpPr>
            <p:cNvPr id="5789" name="Google Shape;5789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3" name="Google Shape;5803;p24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804" name="Google Shape;5804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1" name="Google Shape;5851;p24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852" name="Google Shape;5852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3" name="Google Shape;5913;p24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914" name="Google Shape;5914;p24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">
    <p:spTree>
      <p:nvGrpSpPr>
        <p:cNvPr id="1" name="Shape 5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" name="Google Shape;5946;p25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7" name="Google Shape;5947;p25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48" name="Google Shape;5948;p25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9" name="Google Shape;5949;p25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0" name="Google Shape;5950;p25"/>
          <p:cNvGrpSpPr/>
          <p:nvPr/>
        </p:nvGrpSpPr>
        <p:grpSpPr>
          <a:xfrm flipH="1">
            <a:off x="8021718" y="-112597"/>
            <a:ext cx="1074148" cy="686771"/>
            <a:chOff x="-206267" y="355694"/>
            <a:chExt cx="1406322" cy="899150"/>
          </a:xfrm>
        </p:grpSpPr>
        <p:sp>
          <p:nvSpPr>
            <p:cNvPr id="5951" name="Google Shape;5951;p25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25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25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25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25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25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25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25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9" name="Google Shape;5959;p25"/>
          <p:cNvGrpSpPr/>
          <p:nvPr/>
        </p:nvGrpSpPr>
        <p:grpSpPr>
          <a:xfrm>
            <a:off x="7912721" y="3872132"/>
            <a:ext cx="1289014" cy="1411883"/>
            <a:chOff x="2318158" y="4088320"/>
            <a:chExt cx="1256104" cy="1375836"/>
          </a:xfrm>
        </p:grpSpPr>
        <p:sp>
          <p:nvSpPr>
            <p:cNvPr id="5960" name="Google Shape;5960;p25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25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25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25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25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25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25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25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25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25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25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25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25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25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25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25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25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25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25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25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25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25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25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25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25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25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25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25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25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25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25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25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25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25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25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25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25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25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25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25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25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25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25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25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25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25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25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25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25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25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0" name="Google Shape;6010;p25"/>
          <p:cNvGrpSpPr/>
          <p:nvPr/>
        </p:nvGrpSpPr>
        <p:grpSpPr>
          <a:xfrm rot="7057695">
            <a:off x="-197888" y="4686470"/>
            <a:ext cx="872880" cy="391701"/>
            <a:chOff x="8502760" y="3542528"/>
            <a:chExt cx="711519" cy="319268"/>
          </a:xfrm>
        </p:grpSpPr>
        <p:sp>
          <p:nvSpPr>
            <p:cNvPr id="6011" name="Google Shape;6011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0" name="Google Shape;6020;p25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6021" name="Google Shape;6021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2" name="Google Shape;6082;p25"/>
          <p:cNvGrpSpPr/>
          <p:nvPr/>
        </p:nvGrpSpPr>
        <p:grpSpPr>
          <a:xfrm rot="5400000" flipH="1">
            <a:off x="1460641" y="69154"/>
            <a:ext cx="117437" cy="105834"/>
            <a:chOff x="7737341" y="1046941"/>
            <a:chExt cx="161915" cy="145917"/>
          </a:xfrm>
        </p:grpSpPr>
        <p:sp>
          <p:nvSpPr>
            <p:cNvPr id="6083" name="Google Shape;6083;p25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25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25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6" name="Google Shape;6086;p25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6087" name="Google Shape;6087;p25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25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25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25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25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25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25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25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25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25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25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25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25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25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25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25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25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25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25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25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25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25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25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25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25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25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25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4" name="Google Shape;6114;p25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6115" name="Google Shape;6115;p25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25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25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25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25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25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25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25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25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25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25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25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25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25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25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25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25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25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25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4" name="Google Shape;6134;p25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6135" name="Google Shape;6135;p25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25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25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25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25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25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25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25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25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25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25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25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25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25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25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25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25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25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25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25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25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25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7" name="Google Shape;6157;p25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6158" name="Google Shape;6158;p25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25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25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25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25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25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25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25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25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25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25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25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25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25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25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25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25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25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25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25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25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25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0" name="Google Shape;6180;p25"/>
          <p:cNvGrpSpPr/>
          <p:nvPr/>
        </p:nvGrpSpPr>
        <p:grpSpPr>
          <a:xfrm flipH="1">
            <a:off x="8398282" y="907609"/>
            <a:ext cx="880478" cy="667378"/>
            <a:chOff x="-320607" y="2105391"/>
            <a:chExt cx="1152761" cy="873760"/>
          </a:xfrm>
        </p:grpSpPr>
        <p:sp>
          <p:nvSpPr>
            <p:cNvPr id="6181" name="Google Shape;6181;p25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25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25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25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25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25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25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25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25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25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25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25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25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25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25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25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25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25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25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0" name="Google Shape;6200;p25"/>
          <p:cNvGrpSpPr/>
          <p:nvPr/>
        </p:nvGrpSpPr>
        <p:grpSpPr>
          <a:xfrm rot="5400000" flipH="1">
            <a:off x="8808754" y="903604"/>
            <a:ext cx="117437" cy="105834"/>
            <a:chOff x="7737341" y="1046941"/>
            <a:chExt cx="161915" cy="145917"/>
          </a:xfrm>
        </p:grpSpPr>
        <p:sp>
          <p:nvSpPr>
            <p:cNvPr id="6201" name="Google Shape;6201;p25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25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25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4" name="Google Shape;6204;p25"/>
          <p:cNvGrpSpPr/>
          <p:nvPr/>
        </p:nvGrpSpPr>
        <p:grpSpPr>
          <a:xfrm rot="-2542812">
            <a:off x="7507421" y="-93710"/>
            <a:ext cx="872869" cy="391713"/>
            <a:chOff x="8502760" y="3542528"/>
            <a:chExt cx="711519" cy="319268"/>
          </a:xfrm>
        </p:grpSpPr>
        <p:sp>
          <p:nvSpPr>
            <p:cNvPr id="6205" name="Google Shape;6205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Slide_1_1_1_1">
    <p:spTree>
      <p:nvGrpSpPr>
        <p:cNvPr id="1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" name="Google Shape;6215;p26"/>
          <p:cNvSpPr/>
          <p:nvPr/>
        </p:nvSpPr>
        <p:spPr>
          <a:xfrm rot="5400000">
            <a:off x="-1265925" y="160942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6" name="Google Shape;6216;p26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7" name="Google Shape;6217;p26"/>
          <p:cNvGrpSpPr/>
          <p:nvPr/>
        </p:nvGrpSpPr>
        <p:grpSpPr>
          <a:xfrm rot="-8282980">
            <a:off x="8484487" y="3972857"/>
            <a:ext cx="1039248" cy="790773"/>
            <a:chOff x="-206267" y="355694"/>
            <a:chExt cx="1406322" cy="899150"/>
          </a:xfrm>
        </p:grpSpPr>
        <p:sp>
          <p:nvSpPr>
            <p:cNvPr id="6218" name="Google Shape;6218;p26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26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26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26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26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26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26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26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6" name="Google Shape;6226;p26"/>
          <p:cNvGrpSpPr/>
          <p:nvPr/>
        </p:nvGrpSpPr>
        <p:grpSpPr>
          <a:xfrm rot="7845114">
            <a:off x="-74811" y="-242521"/>
            <a:ext cx="979622" cy="1073000"/>
            <a:chOff x="2318158" y="4088320"/>
            <a:chExt cx="1256104" cy="1375836"/>
          </a:xfrm>
        </p:grpSpPr>
        <p:sp>
          <p:nvSpPr>
            <p:cNvPr id="6227" name="Google Shape;6227;p26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26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26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26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26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26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26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26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26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26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26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26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26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26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26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26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26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26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26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26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26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26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26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26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26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26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26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26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26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26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26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26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26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26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26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26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26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26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26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26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26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26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26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26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26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26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26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26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26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26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7" name="Google Shape;6277;p26"/>
          <p:cNvGrpSpPr/>
          <p:nvPr/>
        </p:nvGrpSpPr>
        <p:grpSpPr>
          <a:xfrm>
            <a:off x="8388632" y="-184564"/>
            <a:ext cx="809979" cy="830659"/>
            <a:chOff x="7973149" y="-201092"/>
            <a:chExt cx="1116750" cy="1145263"/>
          </a:xfrm>
        </p:grpSpPr>
        <p:sp>
          <p:nvSpPr>
            <p:cNvPr id="6278" name="Google Shape;6278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2" name="Google Shape;6282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2" name="Google Shape;6302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3" name="Google Shape;6303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7" name="Google Shape;6307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8" name="Google Shape;6308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9" name="Google Shape;6339;p26"/>
          <p:cNvGrpSpPr/>
          <p:nvPr/>
        </p:nvGrpSpPr>
        <p:grpSpPr>
          <a:xfrm rot="-5400000">
            <a:off x="7563322" y="69154"/>
            <a:ext cx="117437" cy="105834"/>
            <a:chOff x="7737341" y="1046941"/>
            <a:chExt cx="161915" cy="145917"/>
          </a:xfrm>
        </p:grpSpPr>
        <p:sp>
          <p:nvSpPr>
            <p:cNvPr id="6340" name="Google Shape;634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3" name="Google Shape;6343;p26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344" name="Google Shape;6344;p26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26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26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26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26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26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26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26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26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26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26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26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26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26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26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26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26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26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26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26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26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26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26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26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26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26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26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1" name="Google Shape;6371;p26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372" name="Google Shape;6372;p26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26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26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26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26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26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26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26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26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26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26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26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26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26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26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26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26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26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26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1" name="Google Shape;6391;p26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392" name="Google Shape;6392;p26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26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26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26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26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26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26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26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26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26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26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26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26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26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26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26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26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26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26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26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26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26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14" name="Google Shape;6414;p26"/>
          <p:cNvGrpSpPr/>
          <p:nvPr/>
        </p:nvGrpSpPr>
        <p:grpSpPr>
          <a:xfrm rot="10387032">
            <a:off x="8696939" y="4046788"/>
            <a:ext cx="519183" cy="813092"/>
            <a:chOff x="1897495" y="-461400"/>
            <a:chExt cx="815443" cy="1139815"/>
          </a:xfrm>
        </p:grpSpPr>
        <p:sp>
          <p:nvSpPr>
            <p:cNvPr id="6415" name="Google Shape;6415;p26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26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26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26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26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26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26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26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26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26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26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26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26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26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26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26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26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26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26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26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26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26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7" name="Google Shape;6437;p26"/>
          <p:cNvGrpSpPr/>
          <p:nvPr/>
        </p:nvGrpSpPr>
        <p:grpSpPr>
          <a:xfrm rot="-479532">
            <a:off x="-206148" y="4381560"/>
            <a:ext cx="880500" cy="667395"/>
            <a:chOff x="-320607" y="2105391"/>
            <a:chExt cx="1152761" cy="873760"/>
          </a:xfrm>
        </p:grpSpPr>
        <p:sp>
          <p:nvSpPr>
            <p:cNvPr id="6438" name="Google Shape;6438;p26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26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26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26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26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26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26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26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26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26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26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26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26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26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26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26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26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26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26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7" name="Google Shape;6457;p26"/>
          <p:cNvGrpSpPr/>
          <p:nvPr/>
        </p:nvGrpSpPr>
        <p:grpSpPr>
          <a:xfrm rot="5400000" flipH="1">
            <a:off x="8808754" y="903604"/>
            <a:ext cx="117437" cy="105834"/>
            <a:chOff x="7737341" y="1046941"/>
            <a:chExt cx="161915" cy="145917"/>
          </a:xfrm>
        </p:grpSpPr>
        <p:sp>
          <p:nvSpPr>
            <p:cNvPr id="6458" name="Google Shape;645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1" name="Google Shape;6461;p26"/>
          <p:cNvGrpSpPr/>
          <p:nvPr/>
        </p:nvGrpSpPr>
        <p:grpSpPr>
          <a:xfrm rot="1609643">
            <a:off x="8710447" y="4899899"/>
            <a:ext cx="757549" cy="271843"/>
            <a:chOff x="8502760" y="3542528"/>
            <a:chExt cx="711519" cy="319268"/>
          </a:xfrm>
        </p:grpSpPr>
        <p:sp>
          <p:nvSpPr>
            <p:cNvPr id="6462" name="Google Shape;6462;p2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2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2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2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2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2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2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2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2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1" name="Google Shape;6471;p26"/>
          <p:cNvSpPr txBox="1">
            <a:spLocks noGrp="1"/>
          </p:cNvSpPr>
          <p:nvPr>
            <p:ph type="subTitle" idx="1"/>
          </p:nvPr>
        </p:nvSpPr>
        <p:spPr>
          <a:xfrm>
            <a:off x="5030901" y="1686750"/>
            <a:ext cx="31212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72" name="Google Shape;6472;p26"/>
          <p:cNvGrpSpPr/>
          <p:nvPr/>
        </p:nvGrpSpPr>
        <p:grpSpPr>
          <a:xfrm rot="6386609">
            <a:off x="8109562" y="4330288"/>
            <a:ext cx="809938" cy="830618"/>
            <a:chOff x="7973149" y="-201092"/>
            <a:chExt cx="1116750" cy="1145263"/>
          </a:xfrm>
        </p:grpSpPr>
        <p:sp>
          <p:nvSpPr>
            <p:cNvPr id="6473" name="Google Shape;647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4" name="Google Shape;6534;p26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Slide_1_1_1_1_1">
    <p:spTree>
      <p:nvGrpSpPr>
        <p:cNvPr id="1" name="Shape 6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6" name="Google Shape;6536;p27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7" name="Google Shape;6537;p27"/>
          <p:cNvSpPr/>
          <p:nvPr/>
        </p:nvSpPr>
        <p:spPr>
          <a:xfrm rot="-5400000" flipH="1">
            <a:off x="6887830" y="2861832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8" name="Google Shape;6538;p27"/>
          <p:cNvSpPr/>
          <p:nvPr/>
        </p:nvSpPr>
        <p:spPr>
          <a:xfrm flipH="1">
            <a:off x="-202396" y="-91834"/>
            <a:ext cx="3306387" cy="5163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39" name="Google Shape;6539;p27"/>
          <p:cNvGrpSpPr/>
          <p:nvPr/>
        </p:nvGrpSpPr>
        <p:grpSpPr>
          <a:xfrm rot="10800000" flipH="1">
            <a:off x="-66838" y="4529716"/>
            <a:ext cx="1074148" cy="686771"/>
            <a:chOff x="-206267" y="355694"/>
            <a:chExt cx="1406322" cy="899150"/>
          </a:xfrm>
        </p:grpSpPr>
        <p:sp>
          <p:nvSpPr>
            <p:cNvPr id="6540" name="Google Shape;6540;p2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2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2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2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2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2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2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2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8" name="Google Shape;6548;p27"/>
          <p:cNvGrpSpPr/>
          <p:nvPr/>
        </p:nvGrpSpPr>
        <p:grpSpPr>
          <a:xfrm rot="-5400000" flipH="1">
            <a:off x="7912723" y="3793042"/>
            <a:ext cx="1289014" cy="1411883"/>
            <a:chOff x="2318158" y="4088320"/>
            <a:chExt cx="1256104" cy="1375836"/>
          </a:xfrm>
        </p:grpSpPr>
        <p:sp>
          <p:nvSpPr>
            <p:cNvPr id="6549" name="Google Shape;654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3" name="Google Shape;655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9" name="Google Shape;6599;p27"/>
          <p:cNvGrpSpPr/>
          <p:nvPr/>
        </p:nvGrpSpPr>
        <p:grpSpPr>
          <a:xfrm rot="9042000" flipH="1">
            <a:off x="8425006" y="99075"/>
            <a:ext cx="872928" cy="391694"/>
            <a:chOff x="8502760" y="3542528"/>
            <a:chExt cx="711519" cy="319268"/>
          </a:xfrm>
        </p:grpSpPr>
        <p:sp>
          <p:nvSpPr>
            <p:cNvPr id="6600" name="Google Shape;6600;p2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2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2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2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2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2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2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2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2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9" name="Google Shape;6609;p27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610" name="Google Shape;6610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1" name="Google Shape;6671;p27"/>
          <p:cNvGrpSpPr/>
          <p:nvPr/>
        </p:nvGrpSpPr>
        <p:grpSpPr>
          <a:xfrm rot="5400000" flipH="1">
            <a:off x="1322566" y="12629"/>
            <a:ext cx="117437" cy="105834"/>
            <a:chOff x="7737341" y="1046941"/>
            <a:chExt cx="161915" cy="145917"/>
          </a:xfrm>
        </p:grpSpPr>
        <p:sp>
          <p:nvSpPr>
            <p:cNvPr id="6672" name="Google Shape;6672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5" name="Google Shape;6675;p27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76" name="Google Shape;6676;p2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2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2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2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2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2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2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2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2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2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2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2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8" name="Google Shape;6688;p2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9" name="Google Shape;6689;p2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0" name="Google Shape;6690;p2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1" name="Google Shape;6691;p2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2" name="Google Shape;6692;p2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2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2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2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2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2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2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2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2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2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2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3" name="Google Shape;6703;p27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704" name="Google Shape;6704;p2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2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2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2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2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2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2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2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2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2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2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2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2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2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2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2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2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2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2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3" name="Google Shape;6723;p27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724" name="Google Shape;6724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6" name="Google Shape;6746;p27"/>
          <p:cNvGrpSpPr/>
          <p:nvPr/>
        </p:nvGrpSpPr>
        <p:grpSpPr>
          <a:xfrm rot="10800000" flipH="1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747" name="Google Shape;6747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9" name="Google Shape;6769;p27"/>
          <p:cNvGrpSpPr/>
          <p:nvPr/>
        </p:nvGrpSpPr>
        <p:grpSpPr>
          <a:xfrm rot="4699778" flipH="1">
            <a:off x="-245431" y="3617896"/>
            <a:ext cx="880466" cy="667369"/>
            <a:chOff x="-320607" y="2105391"/>
            <a:chExt cx="1152761" cy="873760"/>
          </a:xfrm>
        </p:grpSpPr>
        <p:sp>
          <p:nvSpPr>
            <p:cNvPr id="6770" name="Google Shape;6770;p2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2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2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2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4" name="Google Shape;6774;p2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5" name="Google Shape;6775;p2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6" name="Google Shape;6776;p2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7" name="Google Shape;6777;p2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8" name="Google Shape;6778;p2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9" name="Google Shape;6779;p2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2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2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2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2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2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2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2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2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2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9" name="Google Shape;6789;p27"/>
          <p:cNvGrpSpPr/>
          <p:nvPr/>
        </p:nvGrpSpPr>
        <p:grpSpPr>
          <a:xfrm rot="-5400000" flipH="1">
            <a:off x="503064" y="4446077"/>
            <a:ext cx="117437" cy="105834"/>
            <a:chOff x="7737341" y="1046941"/>
            <a:chExt cx="161915" cy="145917"/>
          </a:xfrm>
        </p:grpSpPr>
        <p:sp>
          <p:nvSpPr>
            <p:cNvPr id="6790" name="Google Shape;6790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3" name="Google Shape;6793;p27"/>
          <p:cNvSpPr txBox="1">
            <a:spLocks noGrp="1"/>
          </p:cNvSpPr>
          <p:nvPr>
            <p:ph type="subTitle" idx="1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794" name="Google Shape;6794;p27"/>
          <p:cNvSpPr txBox="1">
            <a:spLocks noGrp="1"/>
          </p:cNvSpPr>
          <p:nvPr>
            <p:ph type="subTitle" idx="2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95" name="Google Shape;6795;p27"/>
          <p:cNvSpPr txBox="1">
            <a:spLocks noGrp="1"/>
          </p:cNvSpPr>
          <p:nvPr>
            <p:ph type="subTitle" idx="3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796" name="Google Shape;6796;p27"/>
          <p:cNvSpPr txBox="1">
            <a:spLocks noGrp="1"/>
          </p:cNvSpPr>
          <p:nvPr>
            <p:ph type="subTitle" idx="4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97" name="Google Shape;6797;p27"/>
          <p:cNvSpPr txBox="1">
            <a:spLocks noGrp="1"/>
          </p:cNvSpPr>
          <p:nvPr>
            <p:ph type="subTitle" idx="5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798" name="Google Shape;6798;p27"/>
          <p:cNvSpPr txBox="1">
            <a:spLocks noGrp="1"/>
          </p:cNvSpPr>
          <p:nvPr>
            <p:ph type="subTitle" idx="6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Slide"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0" name="Google Shape;6800;p28"/>
          <p:cNvSpPr txBox="1">
            <a:spLocks noGrp="1"/>
          </p:cNvSpPr>
          <p:nvPr>
            <p:ph type="title"/>
          </p:nvPr>
        </p:nvSpPr>
        <p:spPr>
          <a:xfrm>
            <a:off x="1028700" y="1372375"/>
            <a:ext cx="4674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1" name="Google Shape;6801;p28"/>
          <p:cNvSpPr txBox="1">
            <a:spLocks noGrp="1"/>
          </p:cNvSpPr>
          <p:nvPr>
            <p:ph type="subTitle" idx="1"/>
          </p:nvPr>
        </p:nvSpPr>
        <p:spPr>
          <a:xfrm>
            <a:off x="933250" y="1919575"/>
            <a:ext cx="45372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2" name="Google Shape;6802;p28"/>
          <p:cNvGrpSpPr/>
          <p:nvPr/>
        </p:nvGrpSpPr>
        <p:grpSpPr>
          <a:xfrm rot="-5400000" flipH="1">
            <a:off x="-141157" y="4133683"/>
            <a:ext cx="585438" cy="262693"/>
            <a:chOff x="8502760" y="3542528"/>
            <a:chExt cx="711519" cy="319268"/>
          </a:xfrm>
        </p:grpSpPr>
        <p:sp>
          <p:nvSpPr>
            <p:cNvPr id="6803" name="Google Shape;6803;p28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28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28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28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28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28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28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28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28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2" name="Google Shape;6812;p28"/>
          <p:cNvSpPr/>
          <p:nvPr/>
        </p:nvSpPr>
        <p:spPr>
          <a:xfrm flipH="1">
            <a:off x="-44118" y="4752388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3" name="Google Shape;6813;p28"/>
          <p:cNvSpPr/>
          <p:nvPr/>
        </p:nvSpPr>
        <p:spPr>
          <a:xfrm rot="5400000" flipH="1">
            <a:off x="7553982" y="981999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14" name="Google Shape;6814;p28"/>
          <p:cNvGrpSpPr/>
          <p:nvPr/>
        </p:nvGrpSpPr>
        <p:grpSpPr>
          <a:xfrm rot="8956076" flipH="1">
            <a:off x="8928023" y="103233"/>
            <a:ext cx="439073" cy="1138273"/>
            <a:chOff x="1823086" y="-208516"/>
            <a:chExt cx="433160" cy="1122944"/>
          </a:xfrm>
        </p:grpSpPr>
        <p:sp>
          <p:nvSpPr>
            <p:cNvPr id="6815" name="Google Shape;6815;p2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2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2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2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2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2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2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2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3" name="Google Shape;6823;p28"/>
          <p:cNvGrpSpPr/>
          <p:nvPr/>
        </p:nvGrpSpPr>
        <p:grpSpPr>
          <a:xfrm rot="8956076" flipH="1">
            <a:off x="8706302" y="287396"/>
            <a:ext cx="444458" cy="1202932"/>
            <a:chOff x="904476" y="-243594"/>
            <a:chExt cx="438472" cy="1186732"/>
          </a:xfrm>
        </p:grpSpPr>
        <p:sp>
          <p:nvSpPr>
            <p:cNvPr id="6824" name="Google Shape;6824;p2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2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2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2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2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2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2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2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2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2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2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2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2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2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2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2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2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2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2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2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2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2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2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2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2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2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2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1" name="Google Shape;6851;p28"/>
          <p:cNvGrpSpPr/>
          <p:nvPr/>
        </p:nvGrpSpPr>
        <p:grpSpPr>
          <a:xfrm flipH="1">
            <a:off x="-42931" y="4529220"/>
            <a:ext cx="876802" cy="561032"/>
            <a:chOff x="7750342" y="3926048"/>
            <a:chExt cx="1406709" cy="900099"/>
          </a:xfrm>
        </p:grpSpPr>
        <p:sp>
          <p:nvSpPr>
            <p:cNvPr id="6852" name="Google Shape;6852;p2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2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2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2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2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2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2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2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0" name="Google Shape;6860;p28"/>
          <p:cNvGrpSpPr/>
          <p:nvPr/>
        </p:nvGrpSpPr>
        <p:grpSpPr>
          <a:xfrm flipH="1">
            <a:off x="-319309" y="4231517"/>
            <a:ext cx="772370" cy="775894"/>
            <a:chOff x="8276926" y="3750868"/>
            <a:chExt cx="1239162" cy="1244815"/>
          </a:xfrm>
        </p:grpSpPr>
        <p:sp>
          <p:nvSpPr>
            <p:cNvPr id="6861" name="Google Shape;6861;p2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2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2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2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2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2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2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2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2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2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2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2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2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2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2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2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2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2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2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2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2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2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2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28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2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2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2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8" name="Google Shape;6888;p28"/>
          <p:cNvGrpSpPr/>
          <p:nvPr/>
        </p:nvGrpSpPr>
        <p:grpSpPr>
          <a:xfrm flipH="1">
            <a:off x="-62410" y="4684966"/>
            <a:ext cx="561570" cy="543421"/>
            <a:chOff x="8202967" y="4478366"/>
            <a:chExt cx="900963" cy="871845"/>
          </a:xfrm>
        </p:grpSpPr>
        <p:sp>
          <p:nvSpPr>
            <p:cNvPr id="6889" name="Google Shape;6889;p28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28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28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28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28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28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28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28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28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28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28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28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28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28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28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28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28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28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28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8" name="Google Shape;6908;p28"/>
          <p:cNvGrpSpPr/>
          <p:nvPr/>
        </p:nvGrpSpPr>
        <p:grpSpPr>
          <a:xfrm rot="5400000" flipH="1">
            <a:off x="521923" y="4607546"/>
            <a:ext cx="273016" cy="739520"/>
            <a:chOff x="7607455" y="4238363"/>
            <a:chExt cx="438018" cy="1186459"/>
          </a:xfrm>
        </p:grpSpPr>
        <p:sp>
          <p:nvSpPr>
            <p:cNvPr id="6909" name="Google Shape;6909;p2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2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2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2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2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2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2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2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2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2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2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2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2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2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2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2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2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2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2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2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2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2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2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2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3" name="Google Shape;6933;p28"/>
          <p:cNvGrpSpPr/>
          <p:nvPr/>
        </p:nvGrpSpPr>
        <p:grpSpPr>
          <a:xfrm flipH="1">
            <a:off x="8181709" y="3972291"/>
            <a:ext cx="1146207" cy="1063802"/>
            <a:chOff x="-181020" y="4253777"/>
            <a:chExt cx="1117161" cy="1087510"/>
          </a:xfrm>
        </p:grpSpPr>
        <p:sp>
          <p:nvSpPr>
            <p:cNvPr id="6934" name="Google Shape;6934;p2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2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2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2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2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2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2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2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2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2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2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2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2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2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8" name="Google Shape;6948;p28"/>
          <p:cNvGrpSpPr/>
          <p:nvPr/>
        </p:nvGrpSpPr>
        <p:grpSpPr>
          <a:xfrm flipH="1">
            <a:off x="8407633" y="3699426"/>
            <a:ext cx="906954" cy="1160207"/>
            <a:chOff x="-168050" y="4195214"/>
            <a:chExt cx="719519" cy="965231"/>
          </a:xfrm>
        </p:grpSpPr>
        <p:sp>
          <p:nvSpPr>
            <p:cNvPr id="6949" name="Google Shape;6949;p2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2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2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2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2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2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2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2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2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2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2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2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2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2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2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2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2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2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2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2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2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2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2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2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2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2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2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2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2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2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2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2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2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2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2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2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2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2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2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2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2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2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2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2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2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2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2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96" name="Google Shape;6996;p28"/>
          <p:cNvGrpSpPr/>
          <p:nvPr/>
        </p:nvGrpSpPr>
        <p:grpSpPr>
          <a:xfrm rot="-3844303" flipH="1">
            <a:off x="17373" y="30411"/>
            <a:ext cx="921248" cy="938203"/>
            <a:chOff x="7973149" y="-201092"/>
            <a:chExt cx="1116750" cy="1145263"/>
          </a:xfrm>
        </p:grpSpPr>
        <p:sp>
          <p:nvSpPr>
            <p:cNvPr id="6997" name="Google Shape;6997;p2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2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2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2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2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2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2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2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2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2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2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2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2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2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2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2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2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2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2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2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2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2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2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2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2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2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2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2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2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2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2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2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2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2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2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2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2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2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2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2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2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2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2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2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2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2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2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2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2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2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2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2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2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2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2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2" name="Google Shape;7052;p2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3" name="Google Shape;7053;p2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4" name="Google Shape;7054;p2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2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2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2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8" name="Google Shape;7058;p28"/>
          <p:cNvGrpSpPr/>
          <p:nvPr/>
        </p:nvGrpSpPr>
        <p:grpSpPr>
          <a:xfrm rot="-5400000" flipH="1">
            <a:off x="8391182" y="4213030"/>
            <a:ext cx="428469" cy="1217307"/>
            <a:chOff x="7607455" y="4238363"/>
            <a:chExt cx="438018" cy="1186459"/>
          </a:xfrm>
        </p:grpSpPr>
        <p:sp>
          <p:nvSpPr>
            <p:cNvPr id="7059" name="Google Shape;7059;p2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2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2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2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2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2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2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2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2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2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2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2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2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2" name="Google Shape;7072;p2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3" name="Google Shape;7073;p2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4" name="Google Shape;7074;p2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5" name="Google Shape;7075;p2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2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2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2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2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2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2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2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3" name="Google Shape;7083;p28"/>
          <p:cNvGrpSpPr/>
          <p:nvPr/>
        </p:nvGrpSpPr>
        <p:grpSpPr>
          <a:xfrm flipH="1">
            <a:off x="1105316" y="586864"/>
            <a:ext cx="633267" cy="380075"/>
            <a:chOff x="8365864" y="2993835"/>
            <a:chExt cx="933472" cy="547264"/>
          </a:xfrm>
        </p:grpSpPr>
        <p:sp>
          <p:nvSpPr>
            <p:cNvPr id="7084" name="Google Shape;7084;p2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2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2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2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2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2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2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0_1_1">
    <p:spTree>
      <p:nvGrpSpPr>
        <p:cNvPr id="1" name="Shape 7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2" name="Google Shape;7092;p29"/>
          <p:cNvSpPr txBox="1">
            <a:spLocks noGrp="1"/>
          </p:cNvSpPr>
          <p:nvPr>
            <p:ph type="title"/>
          </p:nvPr>
        </p:nvSpPr>
        <p:spPr>
          <a:xfrm>
            <a:off x="5876126" y="1895875"/>
            <a:ext cx="14097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2400" i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93" name="Google Shape;7093;p29"/>
          <p:cNvSpPr txBox="1">
            <a:spLocks noGrp="1"/>
          </p:cNvSpPr>
          <p:nvPr>
            <p:ph type="subTitle" idx="1"/>
          </p:nvPr>
        </p:nvSpPr>
        <p:spPr>
          <a:xfrm>
            <a:off x="5177019" y="2611300"/>
            <a:ext cx="2219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94" name="Google Shape;7094;p29"/>
          <p:cNvGrpSpPr/>
          <p:nvPr/>
        </p:nvGrpSpPr>
        <p:grpSpPr>
          <a:xfrm rot="-5400000" flipH="1">
            <a:off x="-138590" y="4065820"/>
            <a:ext cx="585438" cy="262693"/>
            <a:chOff x="8502760" y="3542528"/>
            <a:chExt cx="711519" cy="319268"/>
          </a:xfrm>
        </p:grpSpPr>
        <p:sp>
          <p:nvSpPr>
            <p:cNvPr id="7095" name="Google Shape;7095;p2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4" name="Google Shape;7104;p29"/>
          <p:cNvSpPr/>
          <p:nvPr/>
        </p:nvSpPr>
        <p:spPr>
          <a:xfrm flipH="1">
            <a:off x="-41550" y="4684525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5" name="Google Shape;7105;p29"/>
          <p:cNvSpPr/>
          <p:nvPr/>
        </p:nvSpPr>
        <p:spPr>
          <a:xfrm flipH="1">
            <a:off x="6629974" y="-15076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6" name="Google Shape;7106;p29"/>
          <p:cNvGrpSpPr/>
          <p:nvPr/>
        </p:nvGrpSpPr>
        <p:grpSpPr>
          <a:xfrm rot="5400000" flipH="1">
            <a:off x="8611250" y="-289703"/>
            <a:ext cx="439051" cy="1138216"/>
            <a:chOff x="1823086" y="-208516"/>
            <a:chExt cx="433160" cy="1122944"/>
          </a:xfrm>
        </p:grpSpPr>
        <p:sp>
          <p:nvSpPr>
            <p:cNvPr id="7107" name="Google Shape;7107;p2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15" name="Google Shape;7115;p29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7116" name="Google Shape;7116;p2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2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2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2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2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2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3" name="Google Shape;7143;p29"/>
          <p:cNvGrpSpPr/>
          <p:nvPr/>
        </p:nvGrpSpPr>
        <p:grpSpPr>
          <a:xfrm flipH="1">
            <a:off x="-40364" y="4461357"/>
            <a:ext cx="876802" cy="561032"/>
            <a:chOff x="7750342" y="3926048"/>
            <a:chExt cx="1406709" cy="900099"/>
          </a:xfrm>
        </p:grpSpPr>
        <p:sp>
          <p:nvSpPr>
            <p:cNvPr id="7144" name="Google Shape;7144;p2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2" name="Google Shape;7152;p29"/>
          <p:cNvGrpSpPr/>
          <p:nvPr/>
        </p:nvGrpSpPr>
        <p:grpSpPr>
          <a:xfrm flipH="1">
            <a:off x="-316741" y="4163655"/>
            <a:ext cx="772370" cy="775894"/>
            <a:chOff x="8276926" y="3750868"/>
            <a:chExt cx="1239162" cy="1244815"/>
          </a:xfrm>
        </p:grpSpPr>
        <p:sp>
          <p:nvSpPr>
            <p:cNvPr id="7153" name="Google Shape;7153;p2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2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2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0" name="Google Shape;7180;p29"/>
          <p:cNvGrpSpPr/>
          <p:nvPr/>
        </p:nvGrpSpPr>
        <p:grpSpPr>
          <a:xfrm flipH="1">
            <a:off x="-59843" y="4617104"/>
            <a:ext cx="561570" cy="543421"/>
            <a:chOff x="8202967" y="4478366"/>
            <a:chExt cx="900963" cy="871845"/>
          </a:xfrm>
        </p:grpSpPr>
        <p:sp>
          <p:nvSpPr>
            <p:cNvPr id="7181" name="Google Shape;7181;p2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2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2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2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2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0" name="Google Shape;7200;p29"/>
          <p:cNvGrpSpPr/>
          <p:nvPr/>
        </p:nvGrpSpPr>
        <p:grpSpPr>
          <a:xfrm rot="5400000" flipH="1">
            <a:off x="524490" y="4539683"/>
            <a:ext cx="273016" cy="739520"/>
            <a:chOff x="7607455" y="4238363"/>
            <a:chExt cx="438018" cy="1186459"/>
          </a:xfrm>
        </p:grpSpPr>
        <p:sp>
          <p:nvSpPr>
            <p:cNvPr id="7201" name="Google Shape;7201;p2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5" name="Google Shape;7225;p29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7226" name="Google Shape;7226;p2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2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2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2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2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3" name="Google Shape;7233;p29"/>
          <p:cNvGrpSpPr/>
          <p:nvPr/>
        </p:nvGrpSpPr>
        <p:grpSpPr>
          <a:xfrm flipH="1">
            <a:off x="-185563" y="501899"/>
            <a:ext cx="800030" cy="592350"/>
            <a:chOff x="8118223" y="2202382"/>
            <a:chExt cx="1151951" cy="873157"/>
          </a:xfrm>
        </p:grpSpPr>
        <p:sp>
          <p:nvSpPr>
            <p:cNvPr id="7234" name="Google Shape;7234;p2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2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2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2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2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2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2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2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2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2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2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2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2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2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2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2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2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2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2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3" name="Google Shape;7253;p2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4" name="Google Shape;7254;p2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5" name="Google Shape;7255;p29"/>
          <p:cNvGrpSpPr/>
          <p:nvPr/>
        </p:nvGrpSpPr>
        <p:grpSpPr>
          <a:xfrm flipH="1">
            <a:off x="8149501" y="3972291"/>
            <a:ext cx="1146207" cy="1063802"/>
            <a:chOff x="-181020" y="4253777"/>
            <a:chExt cx="1117161" cy="1087510"/>
          </a:xfrm>
        </p:grpSpPr>
        <p:sp>
          <p:nvSpPr>
            <p:cNvPr id="7256" name="Google Shape;7256;p2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2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2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2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2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2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2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2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2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2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2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2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2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2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0" name="Google Shape;7270;p29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7271" name="Google Shape;7271;p2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2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2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2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2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2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2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2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2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2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2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2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2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2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2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2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2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2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2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2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2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2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2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2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2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2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2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2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2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2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2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2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2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2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2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2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7" name="Google Shape;7307;p2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2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2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2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2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2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2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2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2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2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2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8" name="Google Shape;7318;p29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7319" name="Google Shape;7319;p2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2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2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2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2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2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2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2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2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2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2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2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2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2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2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2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2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2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2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2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2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2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2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2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2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2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2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2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2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2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2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2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2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2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2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2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2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2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0" name="Google Shape;7380;p29"/>
          <p:cNvGrpSpPr/>
          <p:nvPr/>
        </p:nvGrpSpPr>
        <p:grpSpPr>
          <a:xfrm rot="-5400000" flipH="1">
            <a:off x="8358973" y="4213030"/>
            <a:ext cx="428469" cy="1217307"/>
            <a:chOff x="7607455" y="4238363"/>
            <a:chExt cx="438018" cy="1186459"/>
          </a:xfrm>
        </p:grpSpPr>
        <p:sp>
          <p:nvSpPr>
            <p:cNvPr id="7381" name="Google Shape;7381;p2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_2">
    <p:spTree>
      <p:nvGrpSpPr>
        <p:cNvPr id="1" name="Shape 7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6" name="Google Shape;7406;p30"/>
          <p:cNvSpPr txBox="1">
            <a:spLocks noGrp="1"/>
          </p:cNvSpPr>
          <p:nvPr>
            <p:ph type="subTitle" idx="1"/>
          </p:nvPr>
        </p:nvSpPr>
        <p:spPr>
          <a:xfrm>
            <a:off x="542775" y="3814949"/>
            <a:ext cx="2589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407" name="Google Shape;7407;p30"/>
          <p:cNvSpPr txBox="1">
            <a:spLocks noGrp="1"/>
          </p:cNvSpPr>
          <p:nvPr>
            <p:ph type="subTitle" idx="2"/>
          </p:nvPr>
        </p:nvSpPr>
        <p:spPr>
          <a:xfrm>
            <a:off x="3235800" y="3814949"/>
            <a:ext cx="27483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408" name="Google Shape;7408;p30"/>
          <p:cNvSpPr txBox="1">
            <a:spLocks noGrp="1"/>
          </p:cNvSpPr>
          <p:nvPr>
            <p:ph type="subTitle" idx="3"/>
          </p:nvPr>
        </p:nvSpPr>
        <p:spPr>
          <a:xfrm>
            <a:off x="6088125" y="3814949"/>
            <a:ext cx="2589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409" name="Google Shape;7409;p30"/>
          <p:cNvSpPr txBox="1">
            <a:spLocks noGrp="1"/>
          </p:cNvSpPr>
          <p:nvPr>
            <p:ph type="title"/>
          </p:nvPr>
        </p:nvSpPr>
        <p:spPr>
          <a:xfrm>
            <a:off x="542775" y="3282200"/>
            <a:ext cx="2589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0" name="Google Shape;7410;p30"/>
          <p:cNvSpPr txBox="1">
            <a:spLocks noGrp="1"/>
          </p:cNvSpPr>
          <p:nvPr>
            <p:ph type="title" idx="4"/>
          </p:nvPr>
        </p:nvSpPr>
        <p:spPr>
          <a:xfrm>
            <a:off x="3315450" y="3282200"/>
            <a:ext cx="2589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1" name="Google Shape;7411;p30"/>
          <p:cNvSpPr txBox="1">
            <a:spLocks noGrp="1"/>
          </p:cNvSpPr>
          <p:nvPr>
            <p:ph type="title" idx="5"/>
          </p:nvPr>
        </p:nvSpPr>
        <p:spPr>
          <a:xfrm>
            <a:off x="6088125" y="3282200"/>
            <a:ext cx="2589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2" name="Google Shape;7412;p30"/>
          <p:cNvSpPr/>
          <p:nvPr/>
        </p:nvSpPr>
        <p:spPr>
          <a:xfrm rot="10800000" flipH="1">
            <a:off x="8076799" y="225382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3" name="Google Shape;7413;p30"/>
          <p:cNvGrpSpPr/>
          <p:nvPr/>
        </p:nvGrpSpPr>
        <p:grpSpPr>
          <a:xfrm rot="-8786653">
            <a:off x="8634134" y="4863937"/>
            <a:ext cx="120715" cy="108789"/>
            <a:chOff x="7737341" y="1046941"/>
            <a:chExt cx="161915" cy="145917"/>
          </a:xfrm>
        </p:grpSpPr>
        <p:sp>
          <p:nvSpPr>
            <p:cNvPr id="7414" name="Google Shape;7414;p3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5" name="Google Shape;7415;p3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3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17" name="Google Shape;7417;p30"/>
          <p:cNvSpPr/>
          <p:nvPr/>
        </p:nvSpPr>
        <p:spPr>
          <a:xfrm rot="10800000" flipH="1">
            <a:off x="5072393" y="-85991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8" name="Google Shape;7418;p30"/>
          <p:cNvSpPr/>
          <p:nvPr/>
        </p:nvSpPr>
        <p:spPr>
          <a:xfrm rot="-5400000">
            <a:off x="-1105682" y="3678708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9" name="Google Shape;7419;p30"/>
          <p:cNvGrpSpPr/>
          <p:nvPr/>
        </p:nvGrpSpPr>
        <p:grpSpPr>
          <a:xfrm rot="9643598">
            <a:off x="8652969" y="4432131"/>
            <a:ext cx="322959" cy="837252"/>
            <a:chOff x="1823086" y="-208516"/>
            <a:chExt cx="433160" cy="1122944"/>
          </a:xfrm>
        </p:grpSpPr>
        <p:sp>
          <p:nvSpPr>
            <p:cNvPr id="7420" name="Google Shape;7420;p3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3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3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3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3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3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3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3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8" name="Google Shape;7428;p30"/>
          <p:cNvGrpSpPr/>
          <p:nvPr/>
        </p:nvGrpSpPr>
        <p:grpSpPr>
          <a:xfrm rot="9643598">
            <a:off x="8750996" y="4247317"/>
            <a:ext cx="326919" cy="884812"/>
            <a:chOff x="904476" y="-243594"/>
            <a:chExt cx="438472" cy="1186732"/>
          </a:xfrm>
        </p:grpSpPr>
        <p:sp>
          <p:nvSpPr>
            <p:cNvPr id="7429" name="Google Shape;7429;p3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3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3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3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3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3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5" name="Google Shape;7435;p3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6" name="Google Shape;7436;p3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7" name="Google Shape;7437;p3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3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3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3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3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3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3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3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3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3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3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3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3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3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3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3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3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3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5" name="Google Shape;7455;p3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6" name="Google Shape;7456;p30"/>
          <p:cNvGrpSpPr/>
          <p:nvPr/>
        </p:nvGrpSpPr>
        <p:grpSpPr>
          <a:xfrm rot="7823798" flipH="1">
            <a:off x="8179726" y="164038"/>
            <a:ext cx="1520719" cy="973050"/>
            <a:chOff x="7750342" y="3926048"/>
            <a:chExt cx="1406709" cy="900099"/>
          </a:xfrm>
        </p:grpSpPr>
        <p:sp>
          <p:nvSpPr>
            <p:cNvPr id="7457" name="Google Shape;7457;p3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8" name="Google Shape;7458;p3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3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3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3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3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3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3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5" name="Google Shape;7465;p30"/>
          <p:cNvGrpSpPr/>
          <p:nvPr/>
        </p:nvGrpSpPr>
        <p:grpSpPr>
          <a:xfrm rot="-7107846">
            <a:off x="7761116" y="-436755"/>
            <a:ext cx="473485" cy="1282530"/>
            <a:chOff x="7607455" y="4238363"/>
            <a:chExt cx="438018" cy="1186459"/>
          </a:xfrm>
        </p:grpSpPr>
        <p:sp>
          <p:nvSpPr>
            <p:cNvPr id="7466" name="Google Shape;7466;p3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3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3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3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3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3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3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3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3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3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3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3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3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3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3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3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3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3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3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3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3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3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3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3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0" name="Google Shape;7490;p30"/>
          <p:cNvGrpSpPr/>
          <p:nvPr/>
        </p:nvGrpSpPr>
        <p:grpSpPr>
          <a:xfrm rot="6072848" flipH="1">
            <a:off x="7950136" y="-14142"/>
            <a:ext cx="1226381" cy="718986"/>
            <a:chOff x="8365864" y="2993835"/>
            <a:chExt cx="933472" cy="547264"/>
          </a:xfrm>
        </p:grpSpPr>
        <p:sp>
          <p:nvSpPr>
            <p:cNvPr id="7491" name="Google Shape;7491;p3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3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3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3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3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3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3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8" name="Google Shape;7498;p30"/>
          <p:cNvGrpSpPr/>
          <p:nvPr/>
        </p:nvGrpSpPr>
        <p:grpSpPr>
          <a:xfrm rot="9201314">
            <a:off x="-290702" y="3821677"/>
            <a:ext cx="740555" cy="561327"/>
            <a:chOff x="8118223" y="2202382"/>
            <a:chExt cx="1151951" cy="873157"/>
          </a:xfrm>
        </p:grpSpPr>
        <p:sp>
          <p:nvSpPr>
            <p:cNvPr id="7499" name="Google Shape;7499;p3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3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3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3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3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3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3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3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3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3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3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3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1" name="Google Shape;7511;p3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3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3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3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3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3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3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3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9" name="Google Shape;7519;p30"/>
          <p:cNvGrpSpPr/>
          <p:nvPr/>
        </p:nvGrpSpPr>
        <p:grpSpPr>
          <a:xfrm rot="-10202320" flipH="1">
            <a:off x="-113754" y="19187"/>
            <a:ext cx="1136642" cy="1106474"/>
            <a:chOff x="-181020" y="4253777"/>
            <a:chExt cx="1117161" cy="1087510"/>
          </a:xfrm>
        </p:grpSpPr>
        <p:sp>
          <p:nvSpPr>
            <p:cNvPr id="7520" name="Google Shape;7520;p3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3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3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3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3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3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3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3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3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3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3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3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3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3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4" name="Google Shape;7534;p30"/>
          <p:cNvGrpSpPr/>
          <p:nvPr/>
        </p:nvGrpSpPr>
        <p:grpSpPr>
          <a:xfrm rot="10800000">
            <a:off x="-105446" y="4407205"/>
            <a:ext cx="717959" cy="736289"/>
            <a:chOff x="7973149" y="-201092"/>
            <a:chExt cx="1116750" cy="1145263"/>
          </a:xfrm>
        </p:grpSpPr>
        <p:sp>
          <p:nvSpPr>
            <p:cNvPr id="7535" name="Google Shape;7535;p3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3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3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3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3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3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3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3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3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3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3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3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3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3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3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3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3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3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3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3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3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3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3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3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3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3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3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3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3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3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3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3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3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3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3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3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3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3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3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3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3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3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3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3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3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3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3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3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3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3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3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3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3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3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3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3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3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3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3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3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3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6" name="Google Shape;7596;p30"/>
          <p:cNvGrpSpPr/>
          <p:nvPr/>
        </p:nvGrpSpPr>
        <p:grpSpPr>
          <a:xfrm rot="5997680" flipH="1">
            <a:off x="435107" y="-331211"/>
            <a:ext cx="445656" cy="1207149"/>
            <a:chOff x="7607455" y="4238363"/>
            <a:chExt cx="438018" cy="1186459"/>
          </a:xfrm>
        </p:grpSpPr>
        <p:sp>
          <p:nvSpPr>
            <p:cNvPr id="7597" name="Google Shape;7597;p3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3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3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3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3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3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3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3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3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3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3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3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3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3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3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3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3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3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3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3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3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3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3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3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1" name="Google Shape;7621;p30"/>
          <p:cNvGrpSpPr/>
          <p:nvPr/>
        </p:nvGrpSpPr>
        <p:grpSpPr>
          <a:xfrm rot="5400000">
            <a:off x="284826" y="4226154"/>
            <a:ext cx="161915" cy="145917"/>
            <a:chOff x="7737341" y="1046941"/>
            <a:chExt cx="161915" cy="145917"/>
          </a:xfrm>
        </p:grpSpPr>
        <p:sp>
          <p:nvSpPr>
            <p:cNvPr id="7622" name="Google Shape;7622;p3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3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3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5" name="Google Shape;7625;p30"/>
          <p:cNvGrpSpPr/>
          <p:nvPr/>
        </p:nvGrpSpPr>
        <p:grpSpPr>
          <a:xfrm rot="-10202469">
            <a:off x="224270" y="724036"/>
            <a:ext cx="216554" cy="195157"/>
            <a:chOff x="7737341" y="1046941"/>
            <a:chExt cx="161915" cy="145917"/>
          </a:xfrm>
        </p:grpSpPr>
        <p:sp>
          <p:nvSpPr>
            <p:cNvPr id="7626" name="Google Shape;7626;p3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3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3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9" name="Google Shape;7629;p30"/>
          <p:cNvGrpSpPr/>
          <p:nvPr/>
        </p:nvGrpSpPr>
        <p:grpSpPr>
          <a:xfrm rot="-10202469">
            <a:off x="982667" y="762566"/>
            <a:ext cx="216554" cy="195157"/>
            <a:chOff x="7737341" y="1046941"/>
            <a:chExt cx="161915" cy="145917"/>
          </a:xfrm>
        </p:grpSpPr>
        <p:sp>
          <p:nvSpPr>
            <p:cNvPr id="7630" name="Google Shape;7630;p3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3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3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3" name="Google Shape;7633;p30"/>
          <p:cNvGrpSpPr/>
          <p:nvPr/>
        </p:nvGrpSpPr>
        <p:grpSpPr>
          <a:xfrm>
            <a:off x="6422284" y="-233785"/>
            <a:ext cx="808838" cy="831117"/>
            <a:chOff x="6422284" y="-233785"/>
            <a:chExt cx="808838" cy="831117"/>
          </a:xfrm>
        </p:grpSpPr>
        <p:sp>
          <p:nvSpPr>
            <p:cNvPr id="7634" name="Google Shape;7634;p30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30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30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30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30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9" name="Google Shape;7639;p30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0" name="Google Shape;7640;p30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1" name="Google Shape;7641;p30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30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30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30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30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30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30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48" name="Google Shape;7648;p30"/>
          <p:cNvSpPr/>
          <p:nvPr/>
        </p:nvSpPr>
        <p:spPr>
          <a:xfrm rot="-476255">
            <a:off x="6694345" y="-80331"/>
            <a:ext cx="498986" cy="654936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9" name="Google Shape;7649;p30"/>
          <p:cNvSpPr/>
          <p:nvPr/>
        </p:nvSpPr>
        <p:spPr>
          <a:xfrm rot="-476255">
            <a:off x="7091229" y="90103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0" name="Google Shape;7650;p30"/>
          <p:cNvSpPr/>
          <p:nvPr/>
        </p:nvSpPr>
        <p:spPr>
          <a:xfrm rot="-476255">
            <a:off x="7072916" y="144623"/>
            <a:ext cx="14584" cy="10873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1" name="Google Shape;7651;p30"/>
          <p:cNvSpPr/>
          <p:nvPr/>
        </p:nvSpPr>
        <p:spPr>
          <a:xfrm rot="-476255">
            <a:off x="7040684" y="160118"/>
            <a:ext cx="13897" cy="10182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2" name="Google Shape;7652;p30"/>
          <p:cNvSpPr/>
          <p:nvPr/>
        </p:nvSpPr>
        <p:spPr>
          <a:xfrm rot="-476255">
            <a:off x="7019169" y="216510"/>
            <a:ext cx="13897" cy="10853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3" name="Google Shape;7653;p30"/>
          <p:cNvSpPr/>
          <p:nvPr/>
        </p:nvSpPr>
        <p:spPr>
          <a:xfrm rot="-476255">
            <a:off x="6991989" y="232611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4" name="Google Shape;7654;p30"/>
          <p:cNvSpPr/>
          <p:nvPr/>
        </p:nvSpPr>
        <p:spPr>
          <a:xfrm rot="-476255">
            <a:off x="6991355" y="283337"/>
            <a:ext cx="13918" cy="10873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5" name="Google Shape;7655;p30"/>
          <p:cNvSpPr/>
          <p:nvPr/>
        </p:nvSpPr>
        <p:spPr>
          <a:xfrm rot="-476255">
            <a:off x="6960522" y="298591"/>
            <a:ext cx="13897" cy="10202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6" name="Google Shape;7656;p30"/>
          <p:cNvSpPr/>
          <p:nvPr/>
        </p:nvSpPr>
        <p:spPr>
          <a:xfrm rot="-476255">
            <a:off x="6961902" y="348365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7" name="Google Shape;7657;p30"/>
          <p:cNvSpPr/>
          <p:nvPr/>
        </p:nvSpPr>
        <p:spPr>
          <a:xfrm rot="-476255">
            <a:off x="6932406" y="357956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8" name="Google Shape;7658;p30"/>
          <p:cNvSpPr/>
          <p:nvPr/>
        </p:nvSpPr>
        <p:spPr>
          <a:xfrm rot="-476255">
            <a:off x="6939170" y="396712"/>
            <a:ext cx="13897" cy="10182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9" name="Google Shape;7659;p30"/>
          <p:cNvSpPr/>
          <p:nvPr/>
        </p:nvSpPr>
        <p:spPr>
          <a:xfrm rot="-476255">
            <a:off x="6904406" y="408395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0" name="Google Shape;7660;p30"/>
          <p:cNvSpPr/>
          <p:nvPr/>
        </p:nvSpPr>
        <p:spPr>
          <a:xfrm rot="-476255">
            <a:off x="6909790" y="447344"/>
            <a:ext cx="13897" cy="10202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1" name="Google Shape;7661;p30"/>
          <p:cNvSpPr/>
          <p:nvPr/>
        </p:nvSpPr>
        <p:spPr>
          <a:xfrm rot="-476255">
            <a:off x="6879380" y="455014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2" name="Google Shape;7662;p30"/>
          <p:cNvSpPr/>
          <p:nvPr/>
        </p:nvSpPr>
        <p:spPr>
          <a:xfrm rot="-476255">
            <a:off x="6875587" y="493193"/>
            <a:ext cx="13918" cy="10853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3" name="Google Shape;7663;p30"/>
          <p:cNvSpPr/>
          <p:nvPr/>
        </p:nvSpPr>
        <p:spPr>
          <a:xfrm rot="-476255">
            <a:off x="6850254" y="507660"/>
            <a:ext cx="13897" cy="10202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4" name="Google Shape;7664;p30"/>
          <p:cNvSpPr/>
          <p:nvPr/>
        </p:nvSpPr>
        <p:spPr>
          <a:xfrm rot="-476255">
            <a:off x="7043470" y="89232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5" name="Google Shape;7665;p30"/>
          <p:cNvSpPr/>
          <p:nvPr/>
        </p:nvSpPr>
        <p:spPr>
          <a:xfrm rot="-476255">
            <a:off x="7007137" y="130571"/>
            <a:ext cx="13897" cy="10182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6" name="Google Shape;7666;p30"/>
          <p:cNvSpPr/>
          <p:nvPr/>
        </p:nvSpPr>
        <p:spPr>
          <a:xfrm rot="-476255">
            <a:off x="6967806" y="139485"/>
            <a:ext cx="13897" cy="10853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7" name="Google Shape;7667;p30"/>
          <p:cNvSpPr/>
          <p:nvPr/>
        </p:nvSpPr>
        <p:spPr>
          <a:xfrm rot="-476255">
            <a:off x="6958045" y="175070"/>
            <a:ext cx="13897" cy="10853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8" name="Google Shape;7668;p30"/>
          <p:cNvSpPr/>
          <p:nvPr/>
        </p:nvSpPr>
        <p:spPr>
          <a:xfrm rot="-476255">
            <a:off x="6912018" y="186943"/>
            <a:ext cx="13897" cy="10202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9" name="Google Shape;7669;p30"/>
          <p:cNvSpPr/>
          <p:nvPr/>
        </p:nvSpPr>
        <p:spPr>
          <a:xfrm rot="-476255">
            <a:off x="6911153" y="220614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0" name="Google Shape;7670;p30"/>
          <p:cNvSpPr/>
          <p:nvPr/>
        </p:nvSpPr>
        <p:spPr>
          <a:xfrm rot="-476255">
            <a:off x="6873859" y="229914"/>
            <a:ext cx="13897" cy="10182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1" name="Google Shape;7671;p30"/>
          <p:cNvSpPr/>
          <p:nvPr/>
        </p:nvSpPr>
        <p:spPr>
          <a:xfrm rot="-476255">
            <a:off x="6877460" y="270424"/>
            <a:ext cx="14604" cy="10873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2" name="Google Shape;7672;p30"/>
          <p:cNvSpPr/>
          <p:nvPr/>
        </p:nvSpPr>
        <p:spPr>
          <a:xfrm rot="-476255">
            <a:off x="6837268" y="268567"/>
            <a:ext cx="13897" cy="10853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3" name="Google Shape;7673;p30"/>
          <p:cNvSpPr/>
          <p:nvPr/>
        </p:nvSpPr>
        <p:spPr>
          <a:xfrm rot="-476255">
            <a:off x="6838573" y="308020"/>
            <a:ext cx="14584" cy="10873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4" name="Google Shape;7674;p30"/>
          <p:cNvSpPr/>
          <p:nvPr/>
        </p:nvSpPr>
        <p:spPr>
          <a:xfrm rot="-476255">
            <a:off x="6797048" y="311806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5" name="Google Shape;7675;p30"/>
          <p:cNvSpPr/>
          <p:nvPr/>
        </p:nvSpPr>
        <p:spPr>
          <a:xfrm rot="-476255">
            <a:off x="6807981" y="349985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6" name="Google Shape;7676;p30"/>
          <p:cNvSpPr/>
          <p:nvPr/>
        </p:nvSpPr>
        <p:spPr>
          <a:xfrm rot="-476255">
            <a:off x="6768695" y="344505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7" name="Google Shape;7677;p30"/>
          <p:cNvSpPr/>
          <p:nvPr/>
        </p:nvSpPr>
        <p:spPr>
          <a:xfrm rot="-476255">
            <a:off x="6757853" y="387721"/>
            <a:ext cx="14584" cy="10182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8" name="Google Shape;7678;p30"/>
          <p:cNvSpPr/>
          <p:nvPr/>
        </p:nvSpPr>
        <p:spPr>
          <a:xfrm rot="-476255">
            <a:off x="7098318" y="191091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9" name="Google Shape;7679;p30"/>
          <p:cNvSpPr/>
          <p:nvPr/>
        </p:nvSpPr>
        <p:spPr>
          <a:xfrm rot="-476255">
            <a:off x="7108620" y="240311"/>
            <a:ext cx="13897" cy="10182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0" name="Google Shape;7680;p30"/>
          <p:cNvSpPr/>
          <p:nvPr/>
        </p:nvSpPr>
        <p:spPr>
          <a:xfrm rot="-476255">
            <a:off x="7076172" y="258523"/>
            <a:ext cx="13918" cy="10853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1" name="Google Shape;7681;p30"/>
          <p:cNvSpPr/>
          <p:nvPr/>
        </p:nvSpPr>
        <p:spPr>
          <a:xfrm rot="-476255">
            <a:off x="7089979" y="307191"/>
            <a:ext cx="14584" cy="10873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2" name="Google Shape;7682;p30"/>
          <p:cNvSpPr/>
          <p:nvPr/>
        </p:nvSpPr>
        <p:spPr>
          <a:xfrm rot="-476255">
            <a:off x="7058262" y="326043"/>
            <a:ext cx="13918" cy="10853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3" name="Google Shape;7683;p30"/>
          <p:cNvSpPr/>
          <p:nvPr/>
        </p:nvSpPr>
        <p:spPr>
          <a:xfrm rot="-476255">
            <a:off x="7072822" y="365072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4" name="Google Shape;7684;p30"/>
          <p:cNvSpPr/>
          <p:nvPr/>
        </p:nvSpPr>
        <p:spPr>
          <a:xfrm rot="-476255">
            <a:off x="7036747" y="383106"/>
            <a:ext cx="13918" cy="10182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5" name="Google Shape;7685;p30"/>
          <p:cNvSpPr/>
          <p:nvPr/>
        </p:nvSpPr>
        <p:spPr>
          <a:xfrm rot="-476255">
            <a:off x="7049481" y="423767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6" name="Google Shape;7686;p30"/>
          <p:cNvSpPr/>
          <p:nvPr/>
        </p:nvSpPr>
        <p:spPr>
          <a:xfrm rot="-476255">
            <a:off x="7015392" y="430523"/>
            <a:ext cx="14604" cy="10873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7" name="Google Shape;7687;p30"/>
          <p:cNvSpPr/>
          <p:nvPr/>
        </p:nvSpPr>
        <p:spPr>
          <a:xfrm rot="-476255">
            <a:off x="7024571" y="481306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8" name="Google Shape;7688;p30"/>
          <p:cNvSpPr/>
          <p:nvPr/>
        </p:nvSpPr>
        <p:spPr>
          <a:xfrm rot="-476255">
            <a:off x="6989313" y="489649"/>
            <a:ext cx="13897" cy="10873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9" name="Google Shape;7689;p30"/>
          <p:cNvSpPr/>
          <p:nvPr/>
        </p:nvSpPr>
        <p:spPr>
          <a:xfrm rot="-476255">
            <a:off x="6986569" y="540620"/>
            <a:ext cx="14584" cy="10202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0" name="Google Shape;7690;p30"/>
          <p:cNvSpPr/>
          <p:nvPr/>
        </p:nvSpPr>
        <p:spPr>
          <a:xfrm rot="-476255">
            <a:off x="7106906" y="152194"/>
            <a:ext cx="14584" cy="10873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1" name="Google Shape;7691;p30"/>
          <p:cNvSpPr/>
          <p:nvPr/>
        </p:nvSpPr>
        <p:spPr>
          <a:xfrm rot="-476255">
            <a:off x="7077954" y="45415"/>
            <a:ext cx="13897" cy="10182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2" name="Google Shape;7692;p30"/>
          <p:cNvSpPr/>
          <p:nvPr/>
        </p:nvSpPr>
        <p:spPr>
          <a:xfrm rot="-476255">
            <a:off x="7129008" y="59468"/>
            <a:ext cx="14584" cy="10853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3" name="Google Shape;7693;p30"/>
          <p:cNvSpPr/>
          <p:nvPr/>
        </p:nvSpPr>
        <p:spPr>
          <a:xfrm rot="-476255">
            <a:off x="7107168" y="8426"/>
            <a:ext cx="14584" cy="10873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4" name="Google Shape;7694;p30"/>
          <p:cNvSpPr/>
          <p:nvPr/>
        </p:nvSpPr>
        <p:spPr>
          <a:xfrm rot="-476255">
            <a:off x="7123067" y="-12910"/>
            <a:ext cx="13897" cy="10202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rgbClr val="1F6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2" name="Google Shape;672;p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3" name="Google Shape;673;p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4" name="Google Shape;67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6" name="Google Shape;7696;p31"/>
          <p:cNvSpPr txBox="1">
            <a:spLocks noGrp="1"/>
          </p:cNvSpPr>
          <p:nvPr>
            <p:ph type="title"/>
          </p:nvPr>
        </p:nvSpPr>
        <p:spPr>
          <a:xfrm>
            <a:off x="4812300" y="1009975"/>
            <a:ext cx="31770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97" name="Google Shape;7697;p31"/>
          <p:cNvSpPr txBox="1">
            <a:spLocks noGrp="1"/>
          </p:cNvSpPr>
          <p:nvPr>
            <p:ph type="subTitle" idx="1"/>
          </p:nvPr>
        </p:nvSpPr>
        <p:spPr>
          <a:xfrm>
            <a:off x="4590300" y="2433775"/>
            <a:ext cx="36210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8" name="Google Shape;7698;p31"/>
          <p:cNvSpPr txBox="1">
            <a:spLocks noGrp="1"/>
          </p:cNvSpPr>
          <p:nvPr>
            <p:ph type="subTitle" idx="2"/>
          </p:nvPr>
        </p:nvSpPr>
        <p:spPr>
          <a:xfrm>
            <a:off x="4590300" y="3991075"/>
            <a:ext cx="36210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9" name="Google Shape;7699;p31"/>
          <p:cNvSpPr txBox="1"/>
          <p:nvPr/>
        </p:nvSpPr>
        <p:spPr>
          <a:xfrm>
            <a:off x="4799700" y="3419975"/>
            <a:ext cx="32022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900" b="0" i="0" u="none" strike="noStrike" cap="none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900" b="0" i="0" u="none" strike="noStrike" cap="none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900" b="0" i="0" u="none" strike="noStrike" cap="none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 b="0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700" name="Google Shape;7700;p31"/>
          <p:cNvGrpSpPr/>
          <p:nvPr/>
        </p:nvGrpSpPr>
        <p:grpSpPr>
          <a:xfrm rot="5400000">
            <a:off x="8351357" y="-164267"/>
            <a:ext cx="255435" cy="662200"/>
            <a:chOff x="1823086" y="-208516"/>
            <a:chExt cx="433160" cy="1122944"/>
          </a:xfrm>
        </p:grpSpPr>
        <p:sp>
          <p:nvSpPr>
            <p:cNvPr id="7701" name="Google Shape;7701;p3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2" name="Google Shape;7702;p3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3" name="Google Shape;7703;p3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9" name="Google Shape;7709;p31"/>
          <p:cNvGrpSpPr/>
          <p:nvPr/>
        </p:nvGrpSpPr>
        <p:grpSpPr>
          <a:xfrm flipH="1">
            <a:off x="8401975" y="-176001"/>
            <a:ext cx="471978" cy="659725"/>
            <a:chOff x="1897495" y="-461400"/>
            <a:chExt cx="815443" cy="1139815"/>
          </a:xfrm>
        </p:grpSpPr>
        <p:sp>
          <p:nvSpPr>
            <p:cNvPr id="7710" name="Google Shape;7710;p3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3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2" name="Google Shape;7712;p3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3" name="Google Shape;7713;p3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4" name="Google Shape;7714;p3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5" name="Google Shape;7715;p3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6" name="Google Shape;7716;p3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3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3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3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0" name="Google Shape;7720;p3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1" name="Google Shape;7721;p3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3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3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3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3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6" name="Google Shape;7726;p3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7" name="Google Shape;7727;p3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8" name="Google Shape;7728;p3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9" name="Google Shape;7729;p3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0" name="Google Shape;7730;p3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1" name="Google Shape;7731;p3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2" name="Google Shape;7732;p31"/>
          <p:cNvGrpSpPr/>
          <p:nvPr/>
        </p:nvGrpSpPr>
        <p:grpSpPr>
          <a:xfrm flipH="1">
            <a:off x="8484038" y="629728"/>
            <a:ext cx="123670" cy="112229"/>
            <a:chOff x="737385" y="1492952"/>
            <a:chExt cx="161914" cy="146935"/>
          </a:xfrm>
        </p:grpSpPr>
        <p:sp>
          <p:nvSpPr>
            <p:cNvPr id="7733" name="Google Shape;7733;p3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4" name="Google Shape;7734;p3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5" name="Google Shape;7735;p3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6" name="Google Shape;7736;p31"/>
          <p:cNvSpPr/>
          <p:nvPr/>
        </p:nvSpPr>
        <p:spPr>
          <a:xfrm flipH="1">
            <a:off x="-152398" y="-4720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37" name="Google Shape;7737;p31"/>
          <p:cNvGrpSpPr/>
          <p:nvPr/>
        </p:nvGrpSpPr>
        <p:grpSpPr>
          <a:xfrm flipH="1">
            <a:off x="8741055" y="-201096"/>
            <a:ext cx="334905" cy="906426"/>
            <a:chOff x="904476" y="-243594"/>
            <a:chExt cx="438472" cy="1186732"/>
          </a:xfrm>
        </p:grpSpPr>
        <p:sp>
          <p:nvSpPr>
            <p:cNvPr id="7738" name="Google Shape;7738;p3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9" name="Google Shape;7739;p3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0" name="Google Shape;7740;p3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1" name="Google Shape;7741;p3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2" name="Google Shape;7742;p3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3" name="Google Shape;7743;p3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4" name="Google Shape;7744;p3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5" name="Google Shape;7745;p3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3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7" name="Google Shape;7747;p3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8" name="Google Shape;7748;p3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9" name="Google Shape;7749;p3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0" name="Google Shape;7750;p3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1" name="Google Shape;7751;p3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3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3" name="Google Shape;7753;p3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4" name="Google Shape;7754;p3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5" name="Google Shape;7755;p3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3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3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3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3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3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3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2" name="Google Shape;7762;p3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3" name="Google Shape;7763;p3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4" name="Google Shape;7764;p3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5" name="Google Shape;7765;p31"/>
          <p:cNvGrpSpPr/>
          <p:nvPr/>
        </p:nvGrpSpPr>
        <p:grpSpPr>
          <a:xfrm flipH="1">
            <a:off x="126302" y="4248248"/>
            <a:ext cx="380418" cy="1030440"/>
            <a:chOff x="7607455" y="4238363"/>
            <a:chExt cx="438018" cy="1186459"/>
          </a:xfrm>
        </p:grpSpPr>
        <p:sp>
          <p:nvSpPr>
            <p:cNvPr id="7766" name="Google Shape;7766;p3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7" name="Google Shape;7767;p3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8" name="Google Shape;7768;p3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9" name="Google Shape;7769;p3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0" name="Google Shape;7770;p3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1" name="Google Shape;7771;p3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2" name="Google Shape;7772;p3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3" name="Google Shape;7773;p3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3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3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6" name="Google Shape;7776;p3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7" name="Google Shape;7777;p3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8" name="Google Shape;7778;p3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9" name="Google Shape;7779;p3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0" name="Google Shape;7780;p3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1" name="Google Shape;7781;p3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2" name="Google Shape;7782;p3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3" name="Google Shape;7783;p3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3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3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3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7" name="Google Shape;7787;p3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3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3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0" name="Google Shape;7790;p31"/>
          <p:cNvGrpSpPr/>
          <p:nvPr/>
        </p:nvGrpSpPr>
        <p:grpSpPr>
          <a:xfrm>
            <a:off x="8311012" y="4452607"/>
            <a:ext cx="671388" cy="735384"/>
            <a:chOff x="2318158" y="4088320"/>
            <a:chExt cx="1256104" cy="1375836"/>
          </a:xfrm>
        </p:grpSpPr>
        <p:sp>
          <p:nvSpPr>
            <p:cNvPr id="7791" name="Google Shape;7791;p3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3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3" name="Google Shape;7793;p3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4" name="Google Shape;7794;p3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3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3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3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3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3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3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3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3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3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3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3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3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3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3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3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3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3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3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3" name="Google Shape;7813;p3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4" name="Google Shape;7814;p3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5" name="Google Shape;7815;p3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6" name="Google Shape;7816;p3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7" name="Google Shape;7817;p3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8" name="Google Shape;7818;p3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9" name="Google Shape;7819;p3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0" name="Google Shape;7820;p3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3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2" name="Google Shape;7822;p3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3" name="Google Shape;7823;p3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4" name="Google Shape;7824;p3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5" name="Google Shape;7825;p3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6" name="Google Shape;7826;p3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7" name="Google Shape;7827;p3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8" name="Google Shape;7828;p3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9" name="Google Shape;7829;p3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3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1" name="Google Shape;7831;p3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2" name="Google Shape;7832;p3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3" name="Google Shape;7833;p3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4" name="Google Shape;7834;p3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5" name="Google Shape;7835;p3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6" name="Google Shape;7836;p3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7" name="Google Shape;7837;p3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8" name="Google Shape;7838;p3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9" name="Google Shape;7839;p3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0" name="Google Shape;7840;p3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1" name="Google Shape;7841;p31"/>
          <p:cNvGrpSpPr/>
          <p:nvPr/>
        </p:nvGrpSpPr>
        <p:grpSpPr>
          <a:xfrm flipH="1">
            <a:off x="2777811" y="483730"/>
            <a:ext cx="427468" cy="557060"/>
            <a:chOff x="3289399" y="3455662"/>
            <a:chExt cx="436503" cy="569242"/>
          </a:xfrm>
        </p:grpSpPr>
        <p:sp>
          <p:nvSpPr>
            <p:cNvPr id="7842" name="Google Shape;7842;p3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3" name="Google Shape;7843;p3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3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3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3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3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3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9" name="Google Shape;7849;p3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0" name="Google Shape;7850;p3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1" name="Google Shape;7851;p3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3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3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4" name="Google Shape;7854;p3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5" name="Google Shape;7855;p3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6" name="Google Shape;7856;p3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7" name="Google Shape;7857;p3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8" name="Google Shape;7858;p3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9" name="Google Shape;7859;p3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0" name="Google Shape;7860;p3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1" name="Google Shape;7861;p3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2" name="Google Shape;7862;p3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3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4" name="Google Shape;7864;p31"/>
          <p:cNvGrpSpPr/>
          <p:nvPr/>
        </p:nvGrpSpPr>
        <p:grpSpPr>
          <a:xfrm rot="494480" flipH="1">
            <a:off x="125912" y="-250829"/>
            <a:ext cx="1529325" cy="1568371"/>
            <a:chOff x="7973149" y="-201092"/>
            <a:chExt cx="1116750" cy="1145263"/>
          </a:xfrm>
        </p:grpSpPr>
        <p:sp>
          <p:nvSpPr>
            <p:cNvPr id="7865" name="Google Shape;7865;p3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6" name="Google Shape;7866;p3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7" name="Google Shape;7867;p3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8" name="Google Shape;7868;p3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9" name="Google Shape;7869;p3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0" name="Google Shape;7870;p3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1" name="Google Shape;7871;p3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2" name="Google Shape;7872;p3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3" name="Google Shape;7873;p3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4" name="Google Shape;7874;p3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5" name="Google Shape;7875;p3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6" name="Google Shape;7876;p3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3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3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9" name="Google Shape;7879;p3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0" name="Google Shape;7880;p3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3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2" name="Google Shape;7882;p3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3" name="Google Shape;7883;p3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4" name="Google Shape;7884;p3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5" name="Google Shape;7885;p3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3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3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8" name="Google Shape;7888;p3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9" name="Google Shape;7889;p3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0" name="Google Shape;7890;p3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1" name="Google Shape;7891;p3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2" name="Google Shape;7892;p3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3" name="Google Shape;7893;p3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4" name="Google Shape;7894;p3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5" name="Google Shape;7895;p3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6" name="Google Shape;7896;p3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7" name="Google Shape;7897;p3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8" name="Google Shape;7898;p3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9" name="Google Shape;7899;p3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0" name="Google Shape;7900;p3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1" name="Google Shape;7901;p3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2" name="Google Shape;7902;p3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3" name="Google Shape;7903;p3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4" name="Google Shape;7904;p3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3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3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3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3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3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3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1" name="Google Shape;7911;p3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2" name="Google Shape;7912;p3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3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3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5" name="Google Shape;7915;p3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6" name="Google Shape;7926;p31"/>
          <p:cNvGrpSpPr/>
          <p:nvPr/>
        </p:nvGrpSpPr>
        <p:grpSpPr>
          <a:xfrm rot="5400000" flipH="1">
            <a:off x="1317856" y="93878"/>
            <a:ext cx="161915" cy="145917"/>
            <a:chOff x="7737341" y="1046941"/>
            <a:chExt cx="161915" cy="145917"/>
          </a:xfrm>
        </p:grpSpPr>
        <p:sp>
          <p:nvSpPr>
            <p:cNvPr id="7927" name="Google Shape;7927;p3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0" name="Google Shape;7930;p31"/>
          <p:cNvGrpSpPr/>
          <p:nvPr/>
        </p:nvGrpSpPr>
        <p:grpSpPr>
          <a:xfrm rot="5400000" flipH="1">
            <a:off x="118306" y="963703"/>
            <a:ext cx="161915" cy="145917"/>
            <a:chOff x="7737341" y="1046941"/>
            <a:chExt cx="161915" cy="145917"/>
          </a:xfrm>
        </p:grpSpPr>
        <p:sp>
          <p:nvSpPr>
            <p:cNvPr id="7931" name="Google Shape;7931;p3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4" name="Google Shape;7934;p31"/>
          <p:cNvGrpSpPr/>
          <p:nvPr/>
        </p:nvGrpSpPr>
        <p:grpSpPr>
          <a:xfrm rot="5400000" flipH="1">
            <a:off x="1065506" y="1125628"/>
            <a:ext cx="161915" cy="145917"/>
            <a:chOff x="7737341" y="1046941"/>
            <a:chExt cx="161915" cy="145917"/>
          </a:xfrm>
        </p:grpSpPr>
        <p:sp>
          <p:nvSpPr>
            <p:cNvPr id="7935" name="Google Shape;7935;p3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"/>
          <p:cNvSpPr txBox="1">
            <a:spLocks noGrp="1"/>
          </p:cNvSpPr>
          <p:nvPr>
            <p:ph type="subTitle" idx="1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>
            <a:endParaRPr/>
          </a:p>
        </p:txBody>
      </p:sp>
      <p:sp>
        <p:nvSpPr>
          <p:cNvPr id="677" name="Google Shape;677;p5"/>
          <p:cNvSpPr txBox="1">
            <a:spLocks noGrp="1"/>
          </p:cNvSpPr>
          <p:nvPr>
            <p:ph type="subTitle" idx="2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8" name="Google Shape;678;p5"/>
          <p:cNvSpPr txBox="1">
            <a:spLocks noGrp="1"/>
          </p:cNvSpPr>
          <p:nvPr>
            <p:ph type="title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5"/>
          <p:cNvGrpSpPr/>
          <p:nvPr/>
        </p:nvGrpSpPr>
        <p:grpSpPr>
          <a:xfrm>
            <a:off x="6529833" y="4777398"/>
            <a:ext cx="149593" cy="135727"/>
            <a:chOff x="7894217" y="3432112"/>
            <a:chExt cx="161914" cy="146906"/>
          </a:xfrm>
        </p:grpSpPr>
        <p:sp>
          <p:nvSpPr>
            <p:cNvPr id="680" name="Google Shape;680;p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5"/>
          <p:cNvGrpSpPr/>
          <p:nvPr/>
        </p:nvGrpSpPr>
        <p:grpSpPr>
          <a:xfrm>
            <a:off x="136982" y="3909079"/>
            <a:ext cx="305121" cy="398170"/>
            <a:chOff x="1304140" y="978228"/>
            <a:chExt cx="436510" cy="569546"/>
          </a:xfrm>
        </p:grpSpPr>
        <p:sp>
          <p:nvSpPr>
            <p:cNvPr id="684" name="Google Shape;684;p5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5"/>
          <p:cNvGrpSpPr/>
          <p:nvPr/>
        </p:nvGrpSpPr>
        <p:grpSpPr>
          <a:xfrm rot="-5400000">
            <a:off x="7709956" y="4669021"/>
            <a:ext cx="312963" cy="847725"/>
            <a:chOff x="7607455" y="4238363"/>
            <a:chExt cx="438018" cy="1186459"/>
          </a:xfrm>
        </p:grpSpPr>
        <p:sp>
          <p:nvSpPr>
            <p:cNvPr id="707" name="Google Shape;707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5"/>
          <p:cNvGrpSpPr/>
          <p:nvPr/>
        </p:nvGrpSpPr>
        <p:grpSpPr>
          <a:xfrm>
            <a:off x="8150120" y="4315687"/>
            <a:ext cx="897486" cy="983035"/>
            <a:chOff x="2318158" y="4088320"/>
            <a:chExt cx="1256104" cy="1375836"/>
          </a:xfrm>
        </p:grpSpPr>
        <p:sp>
          <p:nvSpPr>
            <p:cNvPr id="732" name="Google Shape;732;p5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5"/>
          <p:cNvGrpSpPr/>
          <p:nvPr/>
        </p:nvGrpSpPr>
        <p:grpSpPr>
          <a:xfrm>
            <a:off x="7861294" y="-67332"/>
            <a:ext cx="344270" cy="448961"/>
            <a:chOff x="3289399" y="3455662"/>
            <a:chExt cx="436503" cy="569242"/>
          </a:xfrm>
        </p:grpSpPr>
        <p:sp>
          <p:nvSpPr>
            <p:cNvPr id="783" name="Google Shape;783;p5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>
            <a:off x="8702358" y="4163752"/>
            <a:ext cx="508380" cy="228116"/>
            <a:chOff x="8502760" y="3542528"/>
            <a:chExt cx="711519" cy="319268"/>
          </a:xfrm>
        </p:grpSpPr>
        <p:sp>
          <p:nvSpPr>
            <p:cNvPr id="806" name="Google Shape;806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5"/>
          <p:cNvGrpSpPr/>
          <p:nvPr/>
        </p:nvGrpSpPr>
        <p:grpSpPr>
          <a:xfrm>
            <a:off x="-28467" y="4581438"/>
            <a:ext cx="780895" cy="760278"/>
            <a:chOff x="-181020" y="4253777"/>
            <a:chExt cx="1117161" cy="1087510"/>
          </a:xfrm>
        </p:grpSpPr>
        <p:sp>
          <p:nvSpPr>
            <p:cNvPr id="816" name="Google Shape;816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5"/>
          <p:cNvGrpSpPr/>
          <p:nvPr/>
        </p:nvGrpSpPr>
        <p:grpSpPr>
          <a:xfrm>
            <a:off x="-19406" y="4385961"/>
            <a:ext cx="617995" cy="829037"/>
            <a:chOff x="-168050" y="4195214"/>
            <a:chExt cx="719519" cy="965231"/>
          </a:xfrm>
        </p:grpSpPr>
        <p:sp>
          <p:nvSpPr>
            <p:cNvPr id="831" name="Google Shape;831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p5"/>
          <p:cNvGrpSpPr/>
          <p:nvPr/>
        </p:nvGrpSpPr>
        <p:grpSpPr>
          <a:xfrm>
            <a:off x="8598076" y="819274"/>
            <a:ext cx="736229" cy="431627"/>
            <a:chOff x="8365864" y="2993835"/>
            <a:chExt cx="933472" cy="547264"/>
          </a:xfrm>
        </p:grpSpPr>
        <p:sp>
          <p:nvSpPr>
            <p:cNvPr id="879" name="Google Shape;879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5"/>
          <p:cNvGrpSpPr/>
          <p:nvPr/>
        </p:nvGrpSpPr>
        <p:grpSpPr>
          <a:xfrm rot="-5400000">
            <a:off x="7560641" y="73928"/>
            <a:ext cx="161915" cy="145917"/>
            <a:chOff x="7737341" y="1046941"/>
            <a:chExt cx="161915" cy="145917"/>
          </a:xfrm>
        </p:grpSpPr>
        <p:sp>
          <p:nvSpPr>
            <p:cNvPr id="887" name="Google Shape;887;p5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2" name="Google Shape;89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5" name="Google Shape;89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6" name="Google Shape;89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8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0" name="Google Shape;900;p8"/>
          <p:cNvGrpSpPr/>
          <p:nvPr/>
        </p:nvGrpSpPr>
        <p:grpSpPr>
          <a:xfrm>
            <a:off x="122966" y="586966"/>
            <a:ext cx="161915" cy="145917"/>
            <a:chOff x="7737341" y="1046941"/>
            <a:chExt cx="161915" cy="145917"/>
          </a:xfrm>
        </p:grpSpPr>
        <p:sp>
          <p:nvSpPr>
            <p:cNvPr id="901" name="Google Shape;901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4" name="Google Shape;904;p8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8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6" name="Google Shape;906;p8"/>
          <p:cNvGrpSpPr/>
          <p:nvPr/>
        </p:nvGrpSpPr>
        <p:grpSpPr>
          <a:xfrm rot="-3170136">
            <a:off x="181607" y="-532401"/>
            <a:ext cx="433157" cy="1122937"/>
            <a:chOff x="1823086" y="-208516"/>
            <a:chExt cx="433160" cy="1122944"/>
          </a:xfrm>
        </p:grpSpPr>
        <p:sp>
          <p:nvSpPr>
            <p:cNvPr id="907" name="Google Shape;907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916" name="Google Shape;916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8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944" name="Google Shape;944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8"/>
          <p:cNvGrpSpPr/>
          <p:nvPr/>
        </p:nvGrpSpPr>
        <p:grpSpPr>
          <a:xfrm rot="5400000">
            <a:off x="430889" y="4458291"/>
            <a:ext cx="360401" cy="976219"/>
            <a:chOff x="7607455" y="4238363"/>
            <a:chExt cx="438018" cy="1186459"/>
          </a:xfrm>
        </p:grpSpPr>
        <p:sp>
          <p:nvSpPr>
            <p:cNvPr id="953" name="Google Shape;953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8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978" name="Google Shape;978;p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8"/>
          <p:cNvGrpSpPr/>
          <p:nvPr/>
        </p:nvGrpSpPr>
        <p:grpSpPr>
          <a:xfrm>
            <a:off x="8354557" y="450816"/>
            <a:ext cx="875252" cy="663425"/>
            <a:chOff x="8118223" y="2202382"/>
            <a:chExt cx="1151951" cy="873157"/>
          </a:xfrm>
        </p:grpSpPr>
        <p:sp>
          <p:nvSpPr>
            <p:cNvPr id="986" name="Google Shape;986;p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8"/>
          <p:cNvGrpSpPr/>
          <p:nvPr/>
        </p:nvGrpSpPr>
        <p:grpSpPr>
          <a:xfrm flipH="1">
            <a:off x="8309641" y="4285622"/>
            <a:ext cx="849824" cy="827268"/>
            <a:chOff x="-181020" y="4253777"/>
            <a:chExt cx="1117161" cy="1087510"/>
          </a:xfrm>
        </p:grpSpPr>
        <p:sp>
          <p:nvSpPr>
            <p:cNvPr id="1007" name="Google Shape;1007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1" name="Google Shape;1021;p8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1022" name="Google Shape;1022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8"/>
          <p:cNvGrpSpPr/>
          <p:nvPr/>
        </p:nvGrpSpPr>
        <p:grpSpPr>
          <a:xfrm rot="-5400000" flipH="1">
            <a:off x="8456956" y="4495133"/>
            <a:ext cx="333200" cy="902539"/>
            <a:chOff x="7607455" y="4238363"/>
            <a:chExt cx="438018" cy="1186459"/>
          </a:xfrm>
        </p:grpSpPr>
        <p:sp>
          <p:nvSpPr>
            <p:cNvPr id="1084" name="Google Shape;1084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8"/>
          <p:cNvGrpSpPr/>
          <p:nvPr/>
        </p:nvGrpSpPr>
        <p:grpSpPr>
          <a:xfrm rot="-5400000">
            <a:off x="8009287" y="319095"/>
            <a:ext cx="161915" cy="145917"/>
            <a:chOff x="7737341" y="1046941"/>
            <a:chExt cx="161915" cy="145917"/>
          </a:xfrm>
        </p:grpSpPr>
        <p:sp>
          <p:nvSpPr>
            <p:cNvPr id="1109" name="Google Shape;1109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8"/>
          <p:cNvGrpSpPr/>
          <p:nvPr/>
        </p:nvGrpSpPr>
        <p:grpSpPr>
          <a:xfrm>
            <a:off x="8711217" y="4427216"/>
            <a:ext cx="161915" cy="145917"/>
            <a:chOff x="7737341" y="1046941"/>
            <a:chExt cx="161915" cy="145917"/>
          </a:xfrm>
        </p:grpSpPr>
        <p:sp>
          <p:nvSpPr>
            <p:cNvPr id="1113" name="Google Shape;1113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8"/>
          <p:cNvGrpSpPr/>
          <p:nvPr/>
        </p:nvGrpSpPr>
        <p:grpSpPr>
          <a:xfrm>
            <a:off x="8147742" y="4496916"/>
            <a:ext cx="161915" cy="145917"/>
            <a:chOff x="7737341" y="1046941"/>
            <a:chExt cx="161915" cy="145917"/>
          </a:xfrm>
        </p:grpSpPr>
        <p:sp>
          <p:nvSpPr>
            <p:cNvPr id="1117" name="Google Shape;1117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lide no text boxes">
  <p:cSld name="SECTION_TITLE_AND_DESCRIPTION_1_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3" name="Google Shape;1123;p9"/>
          <p:cNvSpPr/>
          <p:nvPr/>
        </p:nvSpPr>
        <p:spPr>
          <a:xfrm flipH="1">
            <a:off x="6629974" y="-15076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4" name="Google Shape;1124;p9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1125" name="Google Shape;1125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9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1153" name="Google Shape;1153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9"/>
          <p:cNvGrpSpPr/>
          <p:nvPr/>
        </p:nvGrpSpPr>
        <p:grpSpPr>
          <a:xfrm rot="-5400000" flipH="1">
            <a:off x="8358973" y="4213030"/>
            <a:ext cx="428469" cy="1217307"/>
            <a:chOff x="7607455" y="4238363"/>
            <a:chExt cx="438018" cy="1186459"/>
          </a:xfrm>
        </p:grpSpPr>
        <p:sp>
          <p:nvSpPr>
            <p:cNvPr id="1201" name="Google Shape;1201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9"/>
          <p:cNvGrpSpPr/>
          <p:nvPr/>
        </p:nvGrpSpPr>
        <p:grpSpPr>
          <a:xfrm>
            <a:off x="136982" y="3909079"/>
            <a:ext cx="305121" cy="398170"/>
            <a:chOff x="1304140" y="978228"/>
            <a:chExt cx="436510" cy="569546"/>
          </a:xfrm>
        </p:grpSpPr>
        <p:sp>
          <p:nvSpPr>
            <p:cNvPr id="1226" name="Google Shape;1226;p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9"/>
          <p:cNvGrpSpPr/>
          <p:nvPr/>
        </p:nvGrpSpPr>
        <p:grpSpPr>
          <a:xfrm>
            <a:off x="-28467" y="4581438"/>
            <a:ext cx="780895" cy="760278"/>
            <a:chOff x="-181020" y="4253777"/>
            <a:chExt cx="1117161" cy="1087510"/>
          </a:xfrm>
        </p:grpSpPr>
        <p:sp>
          <p:nvSpPr>
            <p:cNvPr id="1249" name="Google Shape;1249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9"/>
          <p:cNvGrpSpPr/>
          <p:nvPr/>
        </p:nvGrpSpPr>
        <p:grpSpPr>
          <a:xfrm>
            <a:off x="-19406" y="4385961"/>
            <a:ext cx="617995" cy="829037"/>
            <a:chOff x="-168050" y="4195214"/>
            <a:chExt cx="719519" cy="965231"/>
          </a:xfrm>
        </p:grpSpPr>
        <p:sp>
          <p:nvSpPr>
            <p:cNvPr id="1264" name="Google Shape;1264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0"/>
          <p:cNvSpPr txBox="1">
            <a:spLocks noGrp="1"/>
          </p:cNvSpPr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13" name="Google Shape;1313;p10"/>
          <p:cNvSpPr txBox="1">
            <a:spLocks noGrp="1"/>
          </p:cNvSpPr>
          <p:nvPr>
            <p:ph type="subTitle" idx="1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314" name="Google Shape;1314;p10"/>
          <p:cNvGrpSpPr/>
          <p:nvPr/>
        </p:nvGrpSpPr>
        <p:grpSpPr>
          <a:xfrm rot="5400000">
            <a:off x="8671069" y="4133683"/>
            <a:ext cx="585438" cy="262693"/>
            <a:chOff x="8502760" y="3542528"/>
            <a:chExt cx="711519" cy="319268"/>
          </a:xfrm>
        </p:grpSpPr>
        <p:sp>
          <p:nvSpPr>
            <p:cNvPr id="1315" name="Google Shape;1315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4" name="Google Shape;1324;p10"/>
          <p:cNvSpPr/>
          <p:nvPr/>
        </p:nvSpPr>
        <p:spPr>
          <a:xfrm>
            <a:off x="5641740" y="4752388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0"/>
          <p:cNvSpPr/>
          <p:nvPr/>
        </p:nvSpPr>
        <p:spPr>
          <a:xfrm rot="-5400000">
            <a:off x="-1146619" y="981999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6" name="Google Shape;1326;p10"/>
          <p:cNvGrpSpPr/>
          <p:nvPr/>
        </p:nvGrpSpPr>
        <p:grpSpPr>
          <a:xfrm rot="-8956076">
            <a:off x="-287898" y="356283"/>
            <a:ext cx="439073" cy="1138273"/>
            <a:chOff x="1823086" y="-208516"/>
            <a:chExt cx="433160" cy="1122944"/>
          </a:xfrm>
        </p:grpSpPr>
        <p:sp>
          <p:nvSpPr>
            <p:cNvPr id="1327" name="Google Shape;1327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10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1336" name="Google Shape;1336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0"/>
          <p:cNvGrpSpPr/>
          <p:nvPr/>
        </p:nvGrpSpPr>
        <p:grpSpPr>
          <a:xfrm>
            <a:off x="8267204" y="4381245"/>
            <a:ext cx="876802" cy="561032"/>
            <a:chOff x="7750342" y="3926048"/>
            <a:chExt cx="1406709" cy="900099"/>
          </a:xfrm>
        </p:grpSpPr>
        <p:sp>
          <p:nvSpPr>
            <p:cNvPr id="1364" name="Google Shape;1364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10"/>
          <p:cNvGrpSpPr/>
          <p:nvPr/>
        </p:nvGrpSpPr>
        <p:grpSpPr>
          <a:xfrm>
            <a:off x="8662288" y="4231517"/>
            <a:ext cx="772370" cy="775894"/>
            <a:chOff x="8276926" y="3750868"/>
            <a:chExt cx="1239162" cy="1244815"/>
          </a:xfrm>
        </p:grpSpPr>
        <p:sp>
          <p:nvSpPr>
            <p:cNvPr id="1373" name="Google Shape;1373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0" name="Google Shape;1400;p10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8" cy="1186459"/>
          </a:xfrm>
        </p:grpSpPr>
        <p:sp>
          <p:nvSpPr>
            <p:cNvPr id="1401" name="Google Shape;1401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10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1426" name="Google Shape;1426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10"/>
          <p:cNvGrpSpPr/>
          <p:nvPr/>
        </p:nvGrpSpPr>
        <p:grpSpPr>
          <a:xfrm rot="-1533248">
            <a:off x="7908954" y="39658"/>
            <a:ext cx="800078" cy="592344"/>
            <a:chOff x="8118223" y="2202382"/>
            <a:chExt cx="1151951" cy="873157"/>
          </a:xfrm>
        </p:grpSpPr>
        <p:sp>
          <p:nvSpPr>
            <p:cNvPr id="1434" name="Google Shape;1434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10"/>
          <p:cNvGrpSpPr/>
          <p:nvPr/>
        </p:nvGrpSpPr>
        <p:grpSpPr>
          <a:xfrm>
            <a:off x="-212567" y="3972291"/>
            <a:ext cx="1146207" cy="1063802"/>
            <a:chOff x="-181020" y="4253777"/>
            <a:chExt cx="1117161" cy="1087510"/>
          </a:xfrm>
        </p:grpSpPr>
        <p:sp>
          <p:nvSpPr>
            <p:cNvPr id="1456" name="Google Shape;1456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10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1471" name="Google Shape;1471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10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1519" name="Google Shape;1519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0" name="Google Shape;1580;p10"/>
          <p:cNvGrpSpPr/>
          <p:nvPr/>
        </p:nvGrpSpPr>
        <p:grpSpPr>
          <a:xfrm rot="5400000">
            <a:off x="295700" y="4213030"/>
            <a:ext cx="428469" cy="1217307"/>
            <a:chOff x="7607455" y="4238363"/>
            <a:chExt cx="438018" cy="1186459"/>
          </a:xfrm>
        </p:grpSpPr>
        <p:sp>
          <p:nvSpPr>
            <p:cNvPr id="1581" name="Google Shape;1581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p10"/>
          <p:cNvGrpSpPr/>
          <p:nvPr/>
        </p:nvGrpSpPr>
        <p:grpSpPr>
          <a:xfrm>
            <a:off x="8616189" y="4684966"/>
            <a:ext cx="561570" cy="543421"/>
            <a:chOff x="8202967" y="4478366"/>
            <a:chExt cx="900963" cy="871845"/>
          </a:xfrm>
        </p:grpSpPr>
        <p:sp>
          <p:nvSpPr>
            <p:cNvPr id="1606" name="Google Shape;1606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2">
            <a:alphaModFix/>
          </a:blip>
          <a:srcRect b="14668"/>
          <a:stretch/>
        </p:blipFill>
        <p:spPr>
          <a:xfrm rot="-1298194">
            <a:off x="7633415" y="-250912"/>
            <a:ext cx="1295394" cy="401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3">
            <a:alphaModFix/>
          </a:blip>
          <a:srcRect b="36748"/>
          <a:stretch/>
        </p:blipFill>
        <p:spPr>
          <a:xfrm rot="8603029">
            <a:off x="206271" y="3006048"/>
            <a:ext cx="2224462" cy="325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34">
            <a:alphaModFix/>
          </a:blip>
          <a:srcRect t="51356" b="18013"/>
          <a:stretch/>
        </p:blipFill>
        <p:spPr>
          <a:xfrm rot="3813095">
            <a:off x="371037" y="-804300"/>
            <a:ext cx="1720319" cy="31106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ewy"/>
              <a:buNone/>
              <a:defRPr sz="1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iHpVGJ2RhD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2" name="Google Shape;7942;p32"/>
          <p:cNvGrpSpPr/>
          <p:nvPr/>
        </p:nvGrpSpPr>
        <p:grpSpPr>
          <a:xfrm>
            <a:off x="2023952" y="3361500"/>
            <a:ext cx="5096097" cy="477025"/>
            <a:chOff x="2023945" y="2856088"/>
            <a:chExt cx="5096097" cy="477025"/>
          </a:xfrm>
        </p:grpSpPr>
        <p:sp>
          <p:nvSpPr>
            <p:cNvPr id="7943" name="Google Shape;7943;p32"/>
            <p:cNvSpPr/>
            <p:nvPr/>
          </p:nvSpPr>
          <p:spPr>
            <a:xfrm>
              <a:off x="2023945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4" name="Google Shape;7944;p32"/>
            <p:cNvSpPr/>
            <p:nvPr/>
          </p:nvSpPr>
          <p:spPr>
            <a:xfrm>
              <a:off x="4749395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5" name="Google Shape;7945;p32"/>
            <p:cNvSpPr/>
            <p:nvPr/>
          </p:nvSpPr>
          <p:spPr>
            <a:xfrm>
              <a:off x="3512770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6" name="Google Shape;7946;p3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Animal Footprints Award</a:t>
            </a:r>
            <a:endParaRPr/>
          </a:p>
        </p:txBody>
      </p:sp>
      <p:sp>
        <p:nvSpPr>
          <p:cNvPr id="7947" name="Google Shape;7947;p3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Adventurers - Sunbeam</a:t>
            </a:r>
            <a:endParaRPr/>
          </a:p>
        </p:txBody>
      </p:sp>
      <p:pic>
        <p:nvPicPr>
          <p:cNvPr id="7948" name="Google Shape;794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899" y="3881550"/>
            <a:ext cx="1654200" cy="11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5" name="Google Shape;8075;p41"/>
          <p:cNvSpPr txBox="1">
            <a:spLocks noGrp="1"/>
          </p:cNvSpPr>
          <p:nvPr>
            <p:ph type="title"/>
          </p:nvPr>
        </p:nvSpPr>
        <p:spPr>
          <a:xfrm>
            <a:off x="2098088" y="83027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Foot close ups</a:t>
            </a:r>
            <a:endParaRPr/>
          </a:p>
        </p:txBody>
      </p:sp>
      <p:pic>
        <p:nvPicPr>
          <p:cNvPr id="8076" name="Google Shape;807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512" y="384850"/>
            <a:ext cx="4477824" cy="3358368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77" name="Google Shape;807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038" y="530225"/>
            <a:ext cx="5117522" cy="33583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78" name="Google Shape;8078;p41"/>
          <p:cNvPicPr preferRelativeResize="0"/>
          <p:nvPr/>
        </p:nvPicPr>
        <p:blipFill rotWithShape="1">
          <a:blip r:embed="rId5">
            <a:alphaModFix/>
          </a:blip>
          <a:srcRect l="13784" t="62720" r="63060" b="16409"/>
          <a:stretch/>
        </p:blipFill>
        <p:spPr>
          <a:xfrm>
            <a:off x="1769513" y="770775"/>
            <a:ext cx="5232951" cy="3537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79" name="Google Shape;8079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8021" y="984000"/>
            <a:ext cx="5232951" cy="34886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80" name="Google Shape;8080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30662" y="1220879"/>
            <a:ext cx="5314509" cy="3537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081" name="Google Shape;8081;p41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082" name="Google Shape;8082;p4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3" name="Google Shape;8083;p4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4" name="Google Shape;8084;p41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" name="Google Shape;808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0" name="Google Shape;809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sp>
        <p:nvSpPr>
          <p:cNvPr id="8091" name="Google Shape;8091;p42"/>
          <p:cNvSpPr txBox="1">
            <a:spLocks noGrp="1"/>
          </p:cNvSpPr>
          <p:nvPr>
            <p:ph type="subTitle" idx="1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Animal Footprints</a:t>
            </a:r>
            <a:endParaRPr/>
          </a:p>
        </p:txBody>
      </p:sp>
      <p:sp>
        <p:nvSpPr>
          <p:cNvPr id="8092" name="Google Shape;8092;p42"/>
          <p:cNvSpPr txBox="1">
            <a:spLocks noGrp="1"/>
          </p:cNvSpPr>
          <p:nvPr>
            <p:ph type="subTitle" idx="2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Guess?</a:t>
            </a:r>
            <a:endParaRPr dirty="0"/>
          </a:p>
        </p:txBody>
      </p:sp>
      <p:pic>
        <p:nvPicPr>
          <p:cNvPr id="8093" name="Google Shape;809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4" name="Google Shape;809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9252" y="11843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5" name="Google Shape;809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2800" y="242532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6" name="Google Shape;8096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7" name="Google Shape;809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09199" y="34745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8" name="Google Shape;8098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9" name="Google Shape;8099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13098" y="11843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0" name="Google Shape;8100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69373" y="3710922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1" name="Google Shape;8101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2" name="Google Shape;8102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13098" y="3350110"/>
            <a:ext cx="1515350" cy="15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03" name="Google Shape;8103;p42"/>
          <p:cNvSpPr txBox="1">
            <a:spLocks noGrp="1"/>
          </p:cNvSpPr>
          <p:nvPr>
            <p:ph type="title"/>
          </p:nvPr>
        </p:nvSpPr>
        <p:spPr>
          <a:xfrm>
            <a:off x="4200472" y="1580098"/>
            <a:ext cx="4554503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</a:pPr>
            <a:r>
              <a:rPr lang="en" sz="8800" dirty="0"/>
              <a:t>Game!</a:t>
            </a:r>
            <a:endParaRPr sz="8800" dirty="0"/>
          </a:p>
        </p:txBody>
      </p:sp>
      <p:grpSp>
        <p:nvGrpSpPr>
          <p:cNvPr id="8104" name="Google Shape;8104;p42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105" name="Google Shape;8105;p4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6" name="Google Shape;8106;p4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7" name="Google Shape;8107;p42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108" name="Google Shape;8108;p42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109" name="Google Shape;8109;p4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0" name="Google Shape;8110;p4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1" name="Google Shape;8111;p42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6" name="Google Shape;811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500" y="820449"/>
            <a:ext cx="4045200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17" name="Google Shape;8117;p43"/>
          <p:cNvPicPr preferRelativeResize="0"/>
          <p:nvPr/>
        </p:nvPicPr>
        <p:blipFill rotWithShape="1">
          <a:blip r:embed="rId4">
            <a:alphaModFix/>
          </a:blip>
          <a:srcRect l="2666" t="3016" r="6026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2" name="Google Shape;81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3" name="Google Shape;812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4" name="Google Shape;812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5" name="Google Shape;8125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6" name="Google Shape;812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7" name="Google Shape;8127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8" name="Google Shape;8128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9" name="Google Shape;8129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0" name="Google Shape;8130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1" name="Google Shape;8131;p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2" name="Google Shape;8132;p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3" name="Google Shape;8133;p4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34" name="Google Shape;8134;p44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135" name="Google Shape;8135;p4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6" name="Google Shape;8136;p4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37" name="Google Shape;8137;p44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138" name="Google Shape;8138;p44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139" name="Google Shape;8139;p4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0" name="Google Shape;8140;p4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1" name="Google Shape;8141;p44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6" name="Google Shape;8146;p45"/>
          <p:cNvPicPr preferRelativeResize="0"/>
          <p:nvPr/>
        </p:nvPicPr>
        <p:blipFill rotWithShape="1">
          <a:blip r:embed="rId3">
            <a:alphaModFix/>
          </a:blip>
          <a:srcRect l="611" r="602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47" name="Google Shape;8147;p45"/>
          <p:cNvPicPr preferRelativeResize="0"/>
          <p:nvPr/>
        </p:nvPicPr>
        <p:blipFill rotWithShape="1">
          <a:blip r:embed="rId4">
            <a:alphaModFix/>
          </a:blip>
          <a:srcRect t="1133" b="1123"/>
          <a:stretch/>
        </p:blipFill>
        <p:spPr>
          <a:xfrm>
            <a:off x="265500" y="820449"/>
            <a:ext cx="4045200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2" name="Google Shape;815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3" name="Google Shape;815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4" name="Google Shape;8154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5" name="Google Shape;8155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6" name="Google Shape;8156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7" name="Google Shape;8157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8" name="Google Shape;8158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9" name="Google Shape;8159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0" name="Google Shape;8160;p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1" name="Google Shape;8161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2" name="Google Shape;8162;p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3" name="Google Shape;8163;p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64" name="Google Shape;8164;p46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165" name="Google Shape;8165;p4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6" name="Google Shape;8166;p4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7" name="Google Shape;8167;p46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168" name="Google Shape;8168;p46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169" name="Google Shape;8169;p4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0" name="Google Shape;8170;p4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71" name="Google Shape;8171;p46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6" name="Google Shape;8176;p47"/>
          <p:cNvPicPr preferRelativeResize="0"/>
          <p:nvPr/>
        </p:nvPicPr>
        <p:blipFill rotWithShape="1">
          <a:blip r:embed="rId3">
            <a:alphaModFix/>
          </a:blip>
          <a:srcRect t="1662" b="1672"/>
          <a:stretch/>
        </p:blipFill>
        <p:spPr>
          <a:xfrm>
            <a:off x="5255750" y="1195275"/>
            <a:ext cx="3322300" cy="275272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77" name="Google Shape;8177;p47"/>
          <p:cNvPicPr preferRelativeResize="0"/>
          <p:nvPr/>
        </p:nvPicPr>
        <p:blipFill rotWithShape="1">
          <a:blip r:embed="rId4">
            <a:alphaModFix/>
          </a:blip>
          <a:srcRect l="1531" r="1530"/>
          <a:stretch/>
        </p:blipFill>
        <p:spPr>
          <a:xfrm>
            <a:off x="265500" y="820449"/>
            <a:ext cx="4045200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2" name="Google Shape;818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3" name="Google Shape;818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4" name="Google Shape;8184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5" name="Google Shape;8185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6" name="Google Shape;8186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7" name="Google Shape;8187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8" name="Google Shape;8188;p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9" name="Google Shape;8189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0" name="Google Shape;8190;p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1" name="Google Shape;8191;p4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2" name="Google Shape;8192;p4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3" name="Google Shape;8193;p4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94" name="Google Shape;8194;p48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195" name="Google Shape;8195;p4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6" name="Google Shape;8196;p4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7" name="Google Shape;8197;p48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198" name="Google Shape;8198;p48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199" name="Google Shape;8199;p4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0" name="Google Shape;8200;p4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1" name="Google Shape;8201;p48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Google Shape;8206;p49"/>
          <p:cNvPicPr preferRelativeResize="0"/>
          <p:nvPr/>
        </p:nvPicPr>
        <p:blipFill rotWithShape="1">
          <a:blip r:embed="rId3">
            <a:alphaModFix/>
          </a:blip>
          <a:srcRect l="1323" r="1333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07" name="Google Shape;8207;p49"/>
          <p:cNvPicPr preferRelativeResize="0"/>
          <p:nvPr/>
        </p:nvPicPr>
        <p:blipFill rotWithShape="1">
          <a:blip r:embed="rId4">
            <a:alphaModFix/>
          </a:blip>
          <a:srcRect l="514" r="503"/>
          <a:stretch/>
        </p:blipFill>
        <p:spPr>
          <a:xfrm>
            <a:off x="265500" y="820449"/>
            <a:ext cx="4045200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08" name="Google Shape;8208;p49"/>
          <p:cNvSpPr/>
          <p:nvPr/>
        </p:nvSpPr>
        <p:spPr>
          <a:xfrm>
            <a:off x="246900" y="164600"/>
            <a:ext cx="2304300" cy="548700"/>
          </a:xfrm>
          <a:prstGeom prst="wave">
            <a:avLst>
              <a:gd name="adj1" fmla="val 12500"/>
              <a:gd name="adj2" fmla="val 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North American ONLY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Google Shape;821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4" name="Google Shape;821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5" name="Google Shape;8215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6" name="Google Shape;8216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7" name="Google Shape;8217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8" name="Google Shape;8218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9" name="Google Shape;8219;p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0" name="Google Shape;8220;p5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1" name="Google Shape;8221;p5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2" name="Google Shape;8222;p5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3" name="Google Shape;8223;p5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4" name="Google Shape;8224;p5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25" name="Google Shape;8225;p50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226" name="Google Shape;8226;p5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7" name="Google Shape;8227;p5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8" name="Google Shape;8228;p50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229" name="Google Shape;8229;p50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230" name="Google Shape;8230;p5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1" name="Google Shape;8231;p5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2" name="Google Shape;8232;p50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3" name="Google Shape;7953;p33"/>
          <p:cNvGrpSpPr/>
          <p:nvPr/>
        </p:nvGrpSpPr>
        <p:grpSpPr>
          <a:xfrm>
            <a:off x="614025" y="3154610"/>
            <a:ext cx="917294" cy="867608"/>
            <a:chOff x="1121517" y="1341077"/>
            <a:chExt cx="3065822" cy="2648377"/>
          </a:xfrm>
        </p:grpSpPr>
        <p:sp>
          <p:nvSpPr>
            <p:cNvPr id="7954" name="Google Shape;7954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6" name="Google Shape;7956;p33"/>
          <p:cNvGrpSpPr/>
          <p:nvPr/>
        </p:nvGrpSpPr>
        <p:grpSpPr>
          <a:xfrm>
            <a:off x="3346583" y="1749522"/>
            <a:ext cx="917294" cy="867608"/>
            <a:chOff x="1121517" y="1341077"/>
            <a:chExt cx="3065822" cy="2648377"/>
          </a:xfrm>
        </p:grpSpPr>
        <p:sp>
          <p:nvSpPr>
            <p:cNvPr id="7957" name="Google Shape;7957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8" name="Google Shape;7958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9" name="Google Shape;7959;p33"/>
          <p:cNvGrpSpPr/>
          <p:nvPr/>
        </p:nvGrpSpPr>
        <p:grpSpPr>
          <a:xfrm>
            <a:off x="3346571" y="3154610"/>
            <a:ext cx="917294" cy="867608"/>
            <a:chOff x="1121517" y="1341077"/>
            <a:chExt cx="3065822" cy="2648377"/>
          </a:xfrm>
        </p:grpSpPr>
        <p:sp>
          <p:nvSpPr>
            <p:cNvPr id="7960" name="Google Shape;7960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2" name="Google Shape;7962;p33"/>
          <p:cNvGrpSpPr/>
          <p:nvPr/>
        </p:nvGrpSpPr>
        <p:grpSpPr>
          <a:xfrm>
            <a:off x="6079129" y="3154610"/>
            <a:ext cx="917294" cy="867608"/>
            <a:chOff x="1121517" y="1341077"/>
            <a:chExt cx="3065822" cy="2648377"/>
          </a:xfrm>
        </p:grpSpPr>
        <p:sp>
          <p:nvSpPr>
            <p:cNvPr id="7963" name="Google Shape;7963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4" name="Google Shape;7964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5" name="Google Shape;7965;p33"/>
          <p:cNvGrpSpPr/>
          <p:nvPr/>
        </p:nvGrpSpPr>
        <p:grpSpPr>
          <a:xfrm>
            <a:off x="6079104" y="1749522"/>
            <a:ext cx="917294" cy="867608"/>
            <a:chOff x="1121517" y="1341077"/>
            <a:chExt cx="3065822" cy="2648377"/>
          </a:xfrm>
        </p:grpSpPr>
        <p:sp>
          <p:nvSpPr>
            <p:cNvPr id="7966" name="Google Shape;7966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7" name="Google Shape;7967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8" name="Google Shape;7968;p33"/>
          <p:cNvGrpSpPr/>
          <p:nvPr/>
        </p:nvGrpSpPr>
        <p:grpSpPr>
          <a:xfrm>
            <a:off x="614031" y="1749522"/>
            <a:ext cx="917294" cy="867608"/>
            <a:chOff x="1121517" y="1341077"/>
            <a:chExt cx="3065822" cy="2648377"/>
          </a:xfrm>
        </p:grpSpPr>
        <p:sp>
          <p:nvSpPr>
            <p:cNvPr id="7969" name="Google Shape;7969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0" name="Google Shape;7970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1" name="Google Shape;7971;p33"/>
          <p:cNvSpPr txBox="1">
            <a:spLocks noGrp="1"/>
          </p:cNvSpPr>
          <p:nvPr>
            <p:ph type="title"/>
          </p:nvPr>
        </p:nvSpPr>
        <p:spPr>
          <a:xfrm>
            <a:off x="3365498" y="198933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972" name="Google Shape;7972;p33"/>
          <p:cNvSpPr txBox="1">
            <a:spLocks noGrp="1"/>
          </p:cNvSpPr>
          <p:nvPr>
            <p:ph type="subTitle" idx="1"/>
          </p:nvPr>
        </p:nvSpPr>
        <p:spPr>
          <a:xfrm>
            <a:off x="1424294" y="1567550"/>
            <a:ext cx="1998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 action="ppaction://hlinksldjump"/>
              </a:rPr>
              <a:t>Bible Texts</a:t>
            </a:r>
            <a:endParaRPr/>
          </a:p>
        </p:txBody>
      </p:sp>
      <p:sp>
        <p:nvSpPr>
          <p:cNvPr id="7973" name="Google Shape;7973;p33"/>
          <p:cNvSpPr txBox="1">
            <a:spLocks noGrp="1"/>
          </p:cNvSpPr>
          <p:nvPr>
            <p:ph type="subTitle" idx="2"/>
          </p:nvPr>
        </p:nvSpPr>
        <p:spPr>
          <a:xfrm>
            <a:off x="1414416" y="1953142"/>
            <a:ext cx="1662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About Animal Footprints</a:t>
            </a:r>
            <a:endParaRPr/>
          </a:p>
        </p:txBody>
      </p:sp>
      <p:sp>
        <p:nvSpPr>
          <p:cNvPr id="7974" name="Google Shape;7974;p33"/>
          <p:cNvSpPr txBox="1">
            <a:spLocks noGrp="1"/>
          </p:cNvSpPr>
          <p:nvPr>
            <p:ph type="title" idx="3"/>
          </p:nvPr>
        </p:nvSpPr>
        <p:spPr>
          <a:xfrm>
            <a:off x="651856" y="198933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75" name="Google Shape;7975;p33"/>
          <p:cNvSpPr txBox="1">
            <a:spLocks noGrp="1"/>
          </p:cNvSpPr>
          <p:nvPr>
            <p:ph type="subTitle" idx="4"/>
          </p:nvPr>
        </p:nvSpPr>
        <p:spPr>
          <a:xfrm>
            <a:off x="4155034" y="1567550"/>
            <a:ext cx="19854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Clean &amp; Unclean</a:t>
            </a:r>
            <a:endParaRPr/>
          </a:p>
        </p:txBody>
      </p:sp>
      <p:sp>
        <p:nvSpPr>
          <p:cNvPr id="7976" name="Google Shape;7976;p33"/>
          <p:cNvSpPr txBox="1">
            <a:spLocks noGrp="1"/>
          </p:cNvSpPr>
          <p:nvPr>
            <p:ph type="subTitle" idx="5"/>
          </p:nvPr>
        </p:nvSpPr>
        <p:spPr>
          <a:xfrm>
            <a:off x="4145160" y="1950863"/>
            <a:ext cx="1662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Which footprints help us figure out clean animals?</a:t>
            </a:r>
            <a:endParaRPr/>
          </a:p>
        </p:txBody>
      </p:sp>
      <p:sp>
        <p:nvSpPr>
          <p:cNvPr id="7977" name="Google Shape;7977;p33"/>
          <p:cNvSpPr txBox="1">
            <a:spLocks noGrp="1"/>
          </p:cNvSpPr>
          <p:nvPr>
            <p:ph type="subTitle" idx="6"/>
          </p:nvPr>
        </p:nvSpPr>
        <p:spPr>
          <a:xfrm>
            <a:off x="6880858" y="1567550"/>
            <a:ext cx="1972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5" action="ppaction://hlinksldjump"/>
              </a:rPr>
              <a:t>IDs</a:t>
            </a:r>
            <a:endParaRPr/>
          </a:p>
        </p:txBody>
      </p:sp>
      <p:sp>
        <p:nvSpPr>
          <p:cNvPr id="7978" name="Google Shape;7978;p33"/>
          <p:cNvSpPr txBox="1">
            <a:spLocks noGrp="1"/>
          </p:cNvSpPr>
          <p:nvPr>
            <p:ph type="subTitle" idx="7"/>
          </p:nvPr>
        </p:nvSpPr>
        <p:spPr>
          <a:xfrm>
            <a:off x="6870980" y="1955452"/>
            <a:ext cx="1662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Learn 12 different wild animal footprints</a:t>
            </a:r>
            <a:endParaRPr/>
          </a:p>
        </p:txBody>
      </p:sp>
      <p:sp>
        <p:nvSpPr>
          <p:cNvPr id="7979" name="Google Shape;7979;p33"/>
          <p:cNvSpPr txBox="1">
            <a:spLocks noGrp="1"/>
          </p:cNvSpPr>
          <p:nvPr>
            <p:ph type="title" idx="8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980" name="Google Shape;7980;p33"/>
          <p:cNvSpPr txBox="1">
            <a:spLocks noGrp="1"/>
          </p:cNvSpPr>
          <p:nvPr>
            <p:ph type="subTitle" idx="9"/>
          </p:nvPr>
        </p:nvSpPr>
        <p:spPr>
          <a:xfrm>
            <a:off x="1424294" y="2989064"/>
            <a:ext cx="1998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6" action="ppaction://hlinksldjump"/>
              </a:rPr>
              <a:t>Footprint Values</a:t>
            </a:r>
            <a:endParaRPr/>
          </a:p>
        </p:txBody>
      </p:sp>
      <p:sp>
        <p:nvSpPr>
          <p:cNvPr id="7981" name="Google Shape;7981;p33"/>
          <p:cNvSpPr txBox="1">
            <a:spLocks noGrp="1"/>
          </p:cNvSpPr>
          <p:nvPr>
            <p:ph type="subTitle" idx="13"/>
          </p:nvPr>
        </p:nvSpPr>
        <p:spPr>
          <a:xfrm>
            <a:off x="1414416" y="3382945"/>
            <a:ext cx="166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types of feet work best in what situations?</a:t>
            </a:r>
            <a:endParaRPr/>
          </a:p>
        </p:txBody>
      </p:sp>
      <p:sp>
        <p:nvSpPr>
          <p:cNvPr id="7982" name="Google Shape;7982;p33"/>
          <p:cNvSpPr txBox="1">
            <a:spLocks noGrp="1"/>
          </p:cNvSpPr>
          <p:nvPr>
            <p:ph type="title" idx="14"/>
          </p:nvPr>
        </p:nvSpPr>
        <p:spPr>
          <a:xfrm>
            <a:off x="642539" y="3394425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983" name="Google Shape;7983;p33"/>
          <p:cNvSpPr txBox="1">
            <a:spLocks noGrp="1"/>
          </p:cNvSpPr>
          <p:nvPr>
            <p:ph type="subTitle" idx="15"/>
          </p:nvPr>
        </p:nvSpPr>
        <p:spPr>
          <a:xfrm>
            <a:off x="4155034" y="2989064"/>
            <a:ext cx="19854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7" action="ppaction://hlinksldjump"/>
              </a:rPr>
              <a:t>Play dough Footprints</a:t>
            </a:r>
            <a:endParaRPr/>
          </a:p>
        </p:txBody>
      </p:sp>
      <p:sp>
        <p:nvSpPr>
          <p:cNvPr id="7984" name="Google Shape;7984;p33"/>
          <p:cNvSpPr txBox="1">
            <a:spLocks noGrp="1"/>
          </p:cNvSpPr>
          <p:nvPr>
            <p:ph type="subTitle" idx="16"/>
          </p:nvPr>
        </p:nvSpPr>
        <p:spPr>
          <a:xfrm>
            <a:off x="4145160" y="3380682"/>
            <a:ext cx="166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Playdough craft</a:t>
            </a:r>
            <a:endParaRPr/>
          </a:p>
        </p:txBody>
      </p:sp>
      <p:sp>
        <p:nvSpPr>
          <p:cNvPr id="7985" name="Google Shape;7985;p33"/>
          <p:cNvSpPr txBox="1">
            <a:spLocks noGrp="1"/>
          </p:cNvSpPr>
          <p:nvPr>
            <p:ph type="title" idx="17"/>
          </p:nvPr>
        </p:nvSpPr>
        <p:spPr>
          <a:xfrm>
            <a:off x="3365485" y="3394425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986" name="Google Shape;7986;p33"/>
          <p:cNvSpPr txBox="1">
            <a:spLocks noGrp="1"/>
          </p:cNvSpPr>
          <p:nvPr>
            <p:ph type="subTitle" idx="18"/>
          </p:nvPr>
        </p:nvSpPr>
        <p:spPr>
          <a:xfrm>
            <a:off x="6880858" y="2989064"/>
            <a:ext cx="1972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5" action="ppaction://hlinksldjump"/>
              </a:rPr>
              <a:t>Footprint Game</a:t>
            </a:r>
            <a:endParaRPr/>
          </a:p>
        </p:txBody>
      </p:sp>
      <p:sp>
        <p:nvSpPr>
          <p:cNvPr id="7987" name="Google Shape;7987;p33"/>
          <p:cNvSpPr txBox="1">
            <a:spLocks noGrp="1"/>
          </p:cNvSpPr>
          <p:nvPr>
            <p:ph type="subTitle" idx="19"/>
          </p:nvPr>
        </p:nvSpPr>
        <p:spPr>
          <a:xfrm>
            <a:off x="6870980" y="3385241"/>
            <a:ext cx="166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Flashcard style helps us remember footprints</a:t>
            </a:r>
            <a:endParaRPr/>
          </a:p>
        </p:txBody>
      </p:sp>
      <p:sp>
        <p:nvSpPr>
          <p:cNvPr id="7988" name="Google Shape;7988;p33"/>
          <p:cNvSpPr txBox="1">
            <a:spLocks noGrp="1"/>
          </p:cNvSpPr>
          <p:nvPr>
            <p:ph type="title" idx="20"/>
          </p:nvPr>
        </p:nvSpPr>
        <p:spPr>
          <a:xfrm>
            <a:off x="6079114" y="3394425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7989" name="Google Shape;7989;p33"/>
          <p:cNvSpPr txBox="1">
            <a:spLocks noGrp="1"/>
          </p:cNvSpPr>
          <p:nvPr>
            <p:ph type="title" idx="21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Requirements</a:t>
            </a:r>
            <a:endParaRPr/>
          </a:p>
        </p:txBody>
      </p:sp>
      <p:pic>
        <p:nvPicPr>
          <p:cNvPr id="7990" name="Google Shape;7990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49049" y="199325"/>
            <a:ext cx="1654200" cy="11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7" name="Google Shape;8237;p51"/>
          <p:cNvPicPr preferRelativeResize="0"/>
          <p:nvPr/>
        </p:nvPicPr>
        <p:blipFill rotWithShape="1">
          <a:blip r:embed="rId3">
            <a:alphaModFix/>
          </a:blip>
          <a:srcRect l="5011" r="5010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38" name="Google Shape;8238;p51"/>
          <p:cNvPicPr preferRelativeResize="0"/>
          <p:nvPr/>
        </p:nvPicPr>
        <p:blipFill rotWithShape="1">
          <a:blip r:embed="rId4">
            <a:alphaModFix/>
          </a:blip>
          <a:srcRect t="367" b="376"/>
          <a:stretch/>
        </p:blipFill>
        <p:spPr>
          <a:xfrm>
            <a:off x="265500" y="820449"/>
            <a:ext cx="4045199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39" name="Google Shape;8239;p51"/>
          <p:cNvSpPr/>
          <p:nvPr/>
        </p:nvSpPr>
        <p:spPr>
          <a:xfrm>
            <a:off x="246900" y="164600"/>
            <a:ext cx="2304300" cy="548700"/>
          </a:xfrm>
          <a:prstGeom prst="wave">
            <a:avLst>
              <a:gd name="adj1" fmla="val 12500"/>
              <a:gd name="adj2" fmla="val 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North American ONLY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4" name="Google Shape;824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5" name="Google Shape;824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6" name="Google Shape;824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7" name="Google Shape;8247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8" name="Google Shape;8248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9" name="Google Shape;8249;p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0" name="Google Shape;8250;p5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1" name="Google Shape;8251;p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2" name="Google Shape;8252;p5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3" name="Google Shape;8253;p5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4" name="Google Shape;8254;p5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5" name="Google Shape;8255;p5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56" name="Google Shape;8256;p52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257" name="Google Shape;8257;p5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8" name="Google Shape;8258;p5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59" name="Google Shape;8259;p52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260" name="Google Shape;8260;p52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261" name="Google Shape;8261;p5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2" name="Google Shape;8262;p5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63" name="Google Shape;8263;p52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8" name="Google Shape;8268;p53"/>
          <p:cNvPicPr preferRelativeResize="0"/>
          <p:nvPr/>
        </p:nvPicPr>
        <p:blipFill rotWithShape="1">
          <a:blip r:embed="rId3">
            <a:alphaModFix/>
          </a:blip>
          <a:srcRect l="5221" r="5220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69" name="Google Shape;8269;p53"/>
          <p:cNvPicPr preferRelativeResize="0"/>
          <p:nvPr/>
        </p:nvPicPr>
        <p:blipFill rotWithShape="1">
          <a:blip r:embed="rId4">
            <a:alphaModFix/>
          </a:blip>
          <a:srcRect t="385" b="386"/>
          <a:stretch/>
        </p:blipFill>
        <p:spPr>
          <a:xfrm>
            <a:off x="265500" y="820449"/>
            <a:ext cx="4045199" cy="35559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4" name="Google Shape;82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5" name="Google Shape;82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6" name="Google Shape;8276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7" name="Google Shape;8277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8" name="Google Shape;8278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9" name="Google Shape;8279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0" name="Google Shape;8280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1" name="Google Shape;8281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2" name="Google Shape;8282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3" name="Google Shape;8283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4" name="Google Shape;8284;p5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5" name="Google Shape;8285;p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86" name="Google Shape;8286;p54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287" name="Google Shape;8287;p5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8" name="Google Shape;8288;p5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89" name="Google Shape;8289;p54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290" name="Google Shape;8290;p54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291" name="Google Shape;8291;p5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2" name="Google Shape;8292;p5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93" name="Google Shape;8293;p54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8" name="Google Shape;8298;p55"/>
          <p:cNvPicPr preferRelativeResize="0"/>
          <p:nvPr/>
        </p:nvPicPr>
        <p:blipFill rotWithShape="1">
          <a:blip r:embed="rId3">
            <a:alphaModFix/>
          </a:blip>
          <a:srcRect t="1830" b="1838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99" name="Google Shape;8299;p55"/>
          <p:cNvPicPr preferRelativeResize="0"/>
          <p:nvPr/>
        </p:nvPicPr>
        <p:blipFill rotWithShape="1">
          <a:blip r:embed="rId4">
            <a:alphaModFix/>
          </a:blip>
          <a:srcRect t="1492" b="1493"/>
          <a:stretch/>
        </p:blipFill>
        <p:spPr>
          <a:xfrm>
            <a:off x="265500" y="820449"/>
            <a:ext cx="4045199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4" name="Google Shape;830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5" name="Google Shape;8305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6" name="Google Shape;8306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7" name="Google Shape;8307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8" name="Google Shape;8308;p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9" name="Google Shape;8309;p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0" name="Google Shape;8310;p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1" name="Google Shape;8311;p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2" name="Google Shape;8312;p5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3" name="Google Shape;8313;p5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4" name="Google Shape;8314;p5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5" name="Google Shape;8315;p5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16" name="Google Shape;8316;p56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317" name="Google Shape;8317;p5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8" name="Google Shape;8318;p5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9" name="Google Shape;8319;p56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320" name="Google Shape;8320;p56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321" name="Google Shape;8321;p5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2" name="Google Shape;8322;p5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23" name="Google Shape;8323;p56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8" name="Google Shape;8328;p57"/>
          <p:cNvPicPr preferRelativeResize="0"/>
          <p:nvPr/>
        </p:nvPicPr>
        <p:blipFill rotWithShape="1">
          <a:blip r:embed="rId3">
            <a:alphaModFix/>
          </a:blip>
          <a:srcRect t="1550" b="1540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29" name="Google Shape;8329;p57"/>
          <p:cNvPicPr preferRelativeResize="0"/>
          <p:nvPr/>
        </p:nvPicPr>
        <p:blipFill rotWithShape="1">
          <a:blip r:embed="rId4">
            <a:alphaModFix/>
          </a:blip>
          <a:srcRect t="2597" b="2596"/>
          <a:stretch/>
        </p:blipFill>
        <p:spPr>
          <a:xfrm>
            <a:off x="265500" y="820449"/>
            <a:ext cx="4045199" cy="35559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4" name="Google Shape;833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5" name="Google Shape;8335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6" name="Google Shape;8336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7" name="Google Shape;8337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8" name="Google Shape;8338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9" name="Google Shape;8339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0" name="Google Shape;8340;p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1" name="Google Shape;8341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2" name="Google Shape;8342;p5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3" name="Google Shape;8343;p5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4" name="Google Shape;8344;p5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5" name="Google Shape;8345;p5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46" name="Google Shape;8346;p58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347" name="Google Shape;8347;p5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8" name="Google Shape;8348;p5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9" name="Google Shape;8349;p58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350" name="Google Shape;8350;p58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351" name="Google Shape;8351;p5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2" name="Google Shape;8352;p5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3" name="Google Shape;8353;p58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8" name="Google Shape;8358;p59"/>
          <p:cNvPicPr preferRelativeResize="0"/>
          <p:nvPr/>
        </p:nvPicPr>
        <p:blipFill rotWithShape="1">
          <a:blip r:embed="rId3">
            <a:alphaModFix/>
          </a:blip>
          <a:srcRect t="2901" b="2891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59" name="Google Shape;8359;p59"/>
          <p:cNvPicPr preferRelativeResize="0"/>
          <p:nvPr/>
        </p:nvPicPr>
        <p:blipFill rotWithShape="1">
          <a:blip r:embed="rId4">
            <a:alphaModFix/>
          </a:blip>
          <a:srcRect t="4419" b="4429"/>
          <a:stretch/>
        </p:blipFill>
        <p:spPr>
          <a:xfrm>
            <a:off x="265500" y="820449"/>
            <a:ext cx="4045199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4" name="Google Shape;836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5" name="Google Shape;836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6" name="Google Shape;8366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7" name="Google Shape;8367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8" name="Google Shape;8368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9" name="Google Shape;8369;p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0" name="Google Shape;8370;p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1" name="Google Shape;8371;p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2" name="Google Shape;8372;p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3" name="Google Shape;8373;p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4" name="Google Shape;8374;p6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5" name="Google Shape;8375;p6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76" name="Google Shape;8376;p60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377" name="Google Shape;8377;p6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8" name="Google Shape;8378;p6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9" name="Google Shape;8379;p60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380" name="Google Shape;8380;p60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381" name="Google Shape;8381;p6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2" name="Google Shape;8382;p6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83" name="Google Shape;8383;p60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5" name="Google Shape;7995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Can you think of “Bible Animals”?</a:t>
            </a:r>
            <a:endParaRPr/>
          </a:p>
        </p:txBody>
      </p:sp>
      <p:sp>
        <p:nvSpPr>
          <p:cNvPr id="7996" name="Google Shape;7996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7997" name="Google Shape;79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5800" y="73000"/>
            <a:ext cx="2144301" cy="148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8" name="Google Shape;799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651" y="573014"/>
            <a:ext cx="2144298" cy="1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9" name="Google Shape;79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5801" y="1708098"/>
            <a:ext cx="2144301" cy="15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0" name="Google Shape;800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3651" y="2488376"/>
            <a:ext cx="2167974" cy="16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1" name="Google Shape;800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5808" y="3506150"/>
            <a:ext cx="2144294" cy="14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8" name="Google Shape;8388;p61"/>
          <p:cNvPicPr preferRelativeResize="0"/>
          <p:nvPr/>
        </p:nvPicPr>
        <p:blipFill rotWithShape="1">
          <a:blip r:embed="rId3">
            <a:alphaModFix/>
          </a:blip>
          <a:srcRect l="199" r="189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89" name="Google Shape;8389;p61"/>
          <p:cNvPicPr preferRelativeResize="0"/>
          <p:nvPr/>
        </p:nvPicPr>
        <p:blipFill rotWithShape="1">
          <a:blip r:embed="rId4">
            <a:alphaModFix/>
          </a:blip>
          <a:srcRect t="1806"/>
          <a:stretch/>
        </p:blipFill>
        <p:spPr>
          <a:xfrm>
            <a:off x="265500" y="687825"/>
            <a:ext cx="4045200" cy="3892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4" name="Google Shape;839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5" name="Google Shape;839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6" name="Google Shape;8396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7" name="Google Shape;8397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8" name="Google Shape;8398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9" name="Google Shape;8399;p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0" name="Google Shape;8400;p6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1" name="Google Shape;8401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2" name="Google Shape;8402;p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3" name="Google Shape;8403;p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4" name="Google Shape;8404;p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5" name="Google Shape;8405;p6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06" name="Google Shape;8406;p62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407" name="Google Shape;8407;p6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8" name="Google Shape;8408;p6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09" name="Google Shape;8409;p62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410" name="Google Shape;8410;p62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411" name="Google Shape;8411;p6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2" name="Google Shape;8412;p6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3" name="Google Shape;8413;p62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8" name="Google Shape;8418;p63"/>
          <p:cNvPicPr preferRelativeResize="0"/>
          <p:nvPr/>
        </p:nvPicPr>
        <p:blipFill rotWithShape="1">
          <a:blip r:embed="rId3">
            <a:alphaModFix/>
          </a:blip>
          <a:srcRect t="1690" b="1690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19" name="Google Shape;8419;p63"/>
          <p:cNvPicPr preferRelativeResize="0"/>
          <p:nvPr/>
        </p:nvPicPr>
        <p:blipFill rotWithShape="1">
          <a:blip r:embed="rId4">
            <a:alphaModFix/>
          </a:blip>
          <a:srcRect t="3375" b="3374"/>
          <a:stretch/>
        </p:blipFill>
        <p:spPr>
          <a:xfrm>
            <a:off x="265500" y="820449"/>
            <a:ext cx="4045199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20" name="Google Shape;8420;p63"/>
          <p:cNvSpPr/>
          <p:nvPr/>
        </p:nvSpPr>
        <p:spPr>
          <a:xfrm>
            <a:off x="246900" y="164600"/>
            <a:ext cx="2304300" cy="548700"/>
          </a:xfrm>
          <a:prstGeom prst="wave">
            <a:avLst>
              <a:gd name="adj1" fmla="val 12500"/>
              <a:gd name="adj2" fmla="val 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North American ONLY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5" name="Google Shape;842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144125"/>
            <a:ext cx="151535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6" name="Google Shape;8426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207130"/>
            <a:ext cx="151535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7" name="Google Shape;8427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031" y="238277"/>
            <a:ext cx="1624919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8" name="Google Shape;8428;p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477" y="3690423"/>
            <a:ext cx="1515350" cy="1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9" name="Google Shape;8429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5175" y="1758675"/>
            <a:ext cx="151535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0" name="Google Shape;8430;p6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" y="3248259"/>
            <a:ext cx="1515350" cy="138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1" name="Google Shape;8431;p6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7599" y="2028200"/>
            <a:ext cx="1469349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2" name="Google Shape;8432;p6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9224" y="144128"/>
            <a:ext cx="1419580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3" name="Google Shape;8433;p6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81335" y="1806723"/>
            <a:ext cx="1515350" cy="1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4" name="Google Shape;8434;p6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298" y="3738097"/>
            <a:ext cx="130522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5" name="Google Shape;8435;p6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025" y="1814697"/>
            <a:ext cx="1515350" cy="13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6" name="Google Shape;8436;p6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3448" y="3539985"/>
            <a:ext cx="1515350" cy="15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37" name="Google Shape;8437;p64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438" name="Google Shape;8438;p6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9" name="Google Shape;8439;p6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40" name="Google Shape;8440;p64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441" name="Google Shape;8441;p64"/>
          <p:cNvGrpSpPr/>
          <p:nvPr/>
        </p:nvGrpSpPr>
        <p:grpSpPr>
          <a:xfrm>
            <a:off x="155606" y="813997"/>
            <a:ext cx="917294" cy="867608"/>
            <a:chOff x="1121517" y="1341077"/>
            <a:chExt cx="3065822" cy="2648377"/>
          </a:xfrm>
        </p:grpSpPr>
        <p:sp>
          <p:nvSpPr>
            <p:cNvPr id="8442" name="Google Shape;8442;p6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3" name="Google Shape;8443;p6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44" name="Google Shape;8444;p64"/>
          <p:cNvSpPr txBox="1">
            <a:spLocks noGrp="1"/>
          </p:cNvSpPr>
          <p:nvPr>
            <p:ph type="title" idx="4294967295"/>
          </p:nvPr>
        </p:nvSpPr>
        <p:spPr>
          <a:xfrm>
            <a:off x="269631" y="9014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9" name="Google Shape;8449;p65"/>
          <p:cNvPicPr preferRelativeResize="0"/>
          <p:nvPr/>
        </p:nvPicPr>
        <p:blipFill rotWithShape="1">
          <a:blip r:embed="rId3">
            <a:alphaModFix/>
          </a:blip>
          <a:srcRect t="3200" b="3210"/>
          <a:stretch/>
        </p:blipFill>
        <p:spPr>
          <a:xfrm>
            <a:off x="5255750" y="1195275"/>
            <a:ext cx="3322300" cy="2752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50" name="Google Shape;8450;p65"/>
          <p:cNvPicPr preferRelativeResize="0"/>
          <p:nvPr/>
        </p:nvPicPr>
        <p:blipFill rotWithShape="1">
          <a:blip r:embed="rId4">
            <a:alphaModFix/>
          </a:blip>
          <a:srcRect t="1867" b="1867"/>
          <a:stretch/>
        </p:blipFill>
        <p:spPr>
          <a:xfrm>
            <a:off x="265500" y="820449"/>
            <a:ext cx="4045199" cy="35559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5" name="Google Shape;8455;p66"/>
          <p:cNvSpPr txBox="1">
            <a:spLocks noGrp="1"/>
          </p:cNvSpPr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Use Playdough</a:t>
            </a:r>
            <a:endParaRPr/>
          </a:p>
        </p:txBody>
      </p:sp>
      <p:sp>
        <p:nvSpPr>
          <p:cNvPr id="8456" name="Google Shape;8456;p66"/>
          <p:cNvSpPr txBox="1">
            <a:spLocks noGrp="1"/>
          </p:cNvSpPr>
          <p:nvPr>
            <p:ph type="subTitle" idx="1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Make an animal track!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Hint: YOUR print counts OR</a:t>
            </a:r>
            <a:br>
              <a:rPr lang="en"/>
            </a:br>
            <a:r>
              <a:rPr lang="en"/>
              <a:t>Racoon  or monkey is very similar, </a:t>
            </a:r>
            <a:br>
              <a:rPr lang="en"/>
            </a:br>
            <a:r>
              <a:rPr lang="en"/>
              <a:t>play with it!</a:t>
            </a:r>
            <a:endParaRPr/>
          </a:p>
        </p:txBody>
      </p:sp>
      <p:grpSp>
        <p:nvGrpSpPr>
          <p:cNvPr id="8457" name="Google Shape;8457;p66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458" name="Google Shape;8458;p6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9" name="Google Shape;8459;p6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0" name="Google Shape;8460;p66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8461" name="Google Shape;8461;p66"/>
          <p:cNvPicPr preferRelativeResize="0"/>
          <p:nvPr/>
        </p:nvPicPr>
        <p:blipFill rotWithShape="1">
          <a:blip r:embed="rId3">
            <a:alphaModFix/>
          </a:blip>
          <a:srcRect l="17471" t="20540" r="32948" b="47107"/>
          <a:stretch/>
        </p:blipFill>
        <p:spPr>
          <a:xfrm>
            <a:off x="4674786" y="267050"/>
            <a:ext cx="2530826" cy="223754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62" name="Google Shape;8462;p66"/>
          <p:cNvPicPr preferRelativeResize="0"/>
          <p:nvPr/>
        </p:nvPicPr>
        <p:blipFill rotWithShape="1">
          <a:blip r:embed="rId4">
            <a:alphaModFix/>
          </a:blip>
          <a:srcRect l="5091" t="11733" r="19905" b="29453"/>
          <a:stretch/>
        </p:blipFill>
        <p:spPr>
          <a:xfrm>
            <a:off x="6122031" y="2736686"/>
            <a:ext cx="2106094" cy="223754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63" name="Google Shape;8463;p66"/>
          <p:cNvPicPr preferRelativeResize="0"/>
          <p:nvPr/>
        </p:nvPicPr>
        <p:blipFill rotWithShape="1">
          <a:blip r:embed="rId5">
            <a:alphaModFix/>
          </a:blip>
          <a:srcRect l="17522" t="25108" r="19033" b="24237"/>
          <a:stretch/>
        </p:blipFill>
        <p:spPr>
          <a:xfrm>
            <a:off x="3759800" y="2736686"/>
            <a:ext cx="2068502" cy="223754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" name="Google Shape;8468;p67"/>
          <p:cNvSpPr txBox="1">
            <a:spLocks noGrp="1"/>
          </p:cNvSpPr>
          <p:nvPr>
            <p:ph type="title"/>
          </p:nvPr>
        </p:nvSpPr>
        <p:spPr>
          <a:xfrm>
            <a:off x="733949" y="1877725"/>
            <a:ext cx="3176989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dejan@adventist.uk</a:t>
            </a:r>
            <a:endParaRPr dirty="0"/>
          </a:p>
        </p:txBody>
      </p:sp>
      <p:sp>
        <p:nvSpPr>
          <p:cNvPr id="8469" name="Google Shape;8469;p67"/>
          <p:cNvSpPr txBox="1">
            <a:spLocks noGrp="1"/>
          </p:cNvSpPr>
          <p:nvPr>
            <p:ph type="subTitle" idx="1"/>
          </p:nvPr>
        </p:nvSpPr>
        <p:spPr>
          <a:xfrm>
            <a:off x="623539" y="2504551"/>
            <a:ext cx="32874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Post a photo of your PLAYDOUGH PRINT!</a:t>
            </a:r>
            <a:endParaRPr/>
          </a:p>
        </p:txBody>
      </p:sp>
      <p:grpSp>
        <p:nvGrpSpPr>
          <p:cNvPr id="8470" name="Google Shape;8470;p67"/>
          <p:cNvGrpSpPr/>
          <p:nvPr/>
        </p:nvGrpSpPr>
        <p:grpSpPr>
          <a:xfrm>
            <a:off x="4367738" y="1032030"/>
            <a:ext cx="4005222" cy="3079440"/>
            <a:chOff x="4378774" y="1492566"/>
            <a:chExt cx="4005222" cy="3079440"/>
          </a:xfrm>
        </p:grpSpPr>
        <p:sp>
          <p:nvSpPr>
            <p:cNvPr id="8471" name="Google Shape;8471;p67"/>
            <p:cNvSpPr/>
            <p:nvPr/>
          </p:nvSpPr>
          <p:spPr>
            <a:xfrm>
              <a:off x="4718246" y="1492566"/>
              <a:ext cx="3343383" cy="2043914"/>
            </a:xfrm>
            <a:custGeom>
              <a:avLst/>
              <a:gdLst/>
              <a:ahLst/>
              <a:cxnLst/>
              <a:rect l="l" t="t" r="r" b="b"/>
              <a:pathLst>
                <a:path w="156379" h="95577" extrusionOk="0">
                  <a:moveTo>
                    <a:pt x="76153" y="0"/>
                  </a:moveTo>
                  <a:cubicBezTo>
                    <a:pt x="74482" y="0"/>
                    <a:pt x="72732" y="197"/>
                    <a:pt x="70884" y="623"/>
                  </a:cubicBezTo>
                  <a:cubicBezTo>
                    <a:pt x="60477" y="3125"/>
                    <a:pt x="54639" y="13132"/>
                    <a:pt x="47968" y="21038"/>
                  </a:cubicBezTo>
                  <a:cubicBezTo>
                    <a:pt x="34191" y="36882"/>
                    <a:pt x="0" y="28543"/>
                    <a:pt x="3336" y="58565"/>
                  </a:cubicBezTo>
                  <a:cubicBezTo>
                    <a:pt x="5004" y="73175"/>
                    <a:pt x="28354" y="92756"/>
                    <a:pt x="43798" y="93189"/>
                  </a:cubicBezTo>
                  <a:cubicBezTo>
                    <a:pt x="51183" y="95012"/>
                    <a:pt x="58546" y="95576"/>
                    <a:pt x="65228" y="95576"/>
                  </a:cubicBezTo>
                  <a:cubicBezTo>
                    <a:pt x="72731" y="95576"/>
                    <a:pt x="79375" y="94865"/>
                    <a:pt x="84227" y="94424"/>
                  </a:cubicBezTo>
                  <a:cubicBezTo>
                    <a:pt x="104675" y="92355"/>
                    <a:pt x="128025" y="94023"/>
                    <a:pt x="143870" y="77745"/>
                  </a:cubicBezTo>
                  <a:cubicBezTo>
                    <a:pt x="150541" y="70673"/>
                    <a:pt x="155545" y="61900"/>
                    <a:pt x="155945" y="51893"/>
                  </a:cubicBezTo>
                  <a:cubicBezTo>
                    <a:pt x="156379" y="44388"/>
                    <a:pt x="153877" y="30645"/>
                    <a:pt x="148039" y="25641"/>
                  </a:cubicBezTo>
                  <a:cubicBezTo>
                    <a:pt x="143198" y="21405"/>
                    <a:pt x="136371" y="20243"/>
                    <a:pt x="129969" y="20243"/>
                  </a:cubicBezTo>
                  <a:cubicBezTo>
                    <a:pt x="127549" y="20243"/>
                    <a:pt x="125190" y="20409"/>
                    <a:pt x="123021" y="20637"/>
                  </a:cubicBezTo>
                  <a:cubicBezTo>
                    <a:pt x="121343" y="20803"/>
                    <a:pt x="119807" y="20886"/>
                    <a:pt x="118383" y="20886"/>
                  </a:cubicBezTo>
                  <a:cubicBezTo>
                    <a:pt x="109195" y="20886"/>
                    <a:pt x="104678" y="17417"/>
                    <a:pt x="96736" y="10197"/>
                  </a:cubicBezTo>
                  <a:cubicBezTo>
                    <a:pt x="90510" y="4662"/>
                    <a:pt x="84283" y="0"/>
                    <a:pt x="76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2" name="Google Shape;8472;p67"/>
            <p:cNvSpPr/>
            <p:nvPr/>
          </p:nvSpPr>
          <p:spPr>
            <a:xfrm>
              <a:off x="4378774" y="3274899"/>
              <a:ext cx="753132" cy="574422"/>
            </a:xfrm>
            <a:custGeom>
              <a:avLst/>
              <a:gdLst/>
              <a:ahLst/>
              <a:cxnLst/>
              <a:rect l="l" t="t" r="r" b="b"/>
              <a:pathLst>
                <a:path w="35226" h="26861" extrusionOk="0">
                  <a:moveTo>
                    <a:pt x="9524" y="1"/>
                  </a:moveTo>
                  <a:cubicBezTo>
                    <a:pt x="8539" y="1"/>
                    <a:pt x="7773" y="338"/>
                    <a:pt x="7306" y="1105"/>
                  </a:cubicBezTo>
                  <a:cubicBezTo>
                    <a:pt x="6872" y="6742"/>
                    <a:pt x="17946" y="9444"/>
                    <a:pt x="20849" y="12780"/>
                  </a:cubicBezTo>
                  <a:cubicBezTo>
                    <a:pt x="19180" y="12224"/>
                    <a:pt x="10743" y="10094"/>
                    <a:pt x="5181" y="10094"/>
                  </a:cubicBezTo>
                  <a:cubicBezTo>
                    <a:pt x="2405" y="10094"/>
                    <a:pt x="345" y="10624"/>
                    <a:pt x="200" y="12146"/>
                  </a:cubicBezTo>
                  <a:cubicBezTo>
                    <a:pt x="0" y="17350"/>
                    <a:pt x="20215" y="16749"/>
                    <a:pt x="23350" y="17350"/>
                  </a:cubicBezTo>
                  <a:cubicBezTo>
                    <a:pt x="19814" y="18817"/>
                    <a:pt x="16045" y="19651"/>
                    <a:pt x="12509" y="21119"/>
                  </a:cubicBezTo>
                  <a:cubicBezTo>
                    <a:pt x="7930" y="23012"/>
                    <a:pt x="5111" y="26860"/>
                    <a:pt x="10419" y="26860"/>
                  </a:cubicBezTo>
                  <a:cubicBezTo>
                    <a:pt x="10911" y="26860"/>
                    <a:pt x="11472" y="26827"/>
                    <a:pt x="12109" y="26756"/>
                  </a:cubicBezTo>
                  <a:cubicBezTo>
                    <a:pt x="19614" y="25923"/>
                    <a:pt x="28354" y="21753"/>
                    <a:pt x="35025" y="17984"/>
                  </a:cubicBezTo>
                  <a:lnTo>
                    <a:pt x="35225" y="17350"/>
                  </a:lnTo>
                  <a:cubicBezTo>
                    <a:pt x="33594" y="16097"/>
                    <a:pt x="16330" y="1"/>
                    <a:pt x="952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3" name="Google Shape;8473;p67"/>
            <p:cNvSpPr/>
            <p:nvPr/>
          </p:nvSpPr>
          <p:spPr>
            <a:xfrm>
              <a:off x="4521400" y="2883340"/>
              <a:ext cx="875810" cy="832497"/>
            </a:xfrm>
            <a:custGeom>
              <a:avLst/>
              <a:gdLst/>
              <a:ahLst/>
              <a:cxnLst/>
              <a:rect l="l" t="t" r="r" b="b"/>
              <a:pathLst>
                <a:path w="40964" h="38929" extrusionOk="0">
                  <a:moveTo>
                    <a:pt x="1" y="1"/>
                  </a:moveTo>
                  <a:cubicBezTo>
                    <a:pt x="434" y="8807"/>
                    <a:pt x="4838" y="18648"/>
                    <a:pt x="10608" y="24051"/>
                  </a:cubicBezTo>
                  <a:cubicBezTo>
                    <a:pt x="17880" y="30923"/>
                    <a:pt x="29255" y="37628"/>
                    <a:pt x="39129" y="38929"/>
                  </a:cubicBezTo>
                  <a:lnTo>
                    <a:pt x="40596" y="37995"/>
                  </a:lnTo>
                  <a:cubicBezTo>
                    <a:pt x="40963" y="30189"/>
                    <a:pt x="34292" y="19014"/>
                    <a:pt x="28488" y="14545"/>
                  </a:cubicBezTo>
                  <a:cubicBezTo>
                    <a:pt x="20315" y="8040"/>
                    <a:pt x="9674" y="3370"/>
                    <a:pt x="1" y="1"/>
                  </a:cubicBezTo>
                  <a:close/>
                </a:path>
              </a:pathLst>
            </a:custGeom>
            <a:solidFill>
              <a:srgbClr val="2A5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4" name="Google Shape;8474;p67"/>
            <p:cNvSpPr/>
            <p:nvPr/>
          </p:nvSpPr>
          <p:spPr>
            <a:xfrm>
              <a:off x="4576004" y="2980385"/>
              <a:ext cx="815134" cy="728715"/>
            </a:xfrm>
            <a:custGeom>
              <a:avLst/>
              <a:gdLst/>
              <a:ahLst/>
              <a:cxnLst/>
              <a:rect l="l" t="t" r="r" b="b"/>
              <a:pathLst>
                <a:path w="38126" h="34076" extrusionOk="0">
                  <a:moveTo>
                    <a:pt x="589" y="0"/>
                  </a:moveTo>
                  <a:cubicBezTo>
                    <a:pt x="268" y="0"/>
                    <a:pt x="1" y="419"/>
                    <a:pt x="282" y="700"/>
                  </a:cubicBezTo>
                  <a:cubicBezTo>
                    <a:pt x="11790" y="12675"/>
                    <a:pt x="25700" y="22015"/>
                    <a:pt x="37242" y="33957"/>
                  </a:cubicBezTo>
                  <a:cubicBezTo>
                    <a:pt x="37325" y="34040"/>
                    <a:pt x="37420" y="34075"/>
                    <a:pt x="37513" y="34075"/>
                  </a:cubicBezTo>
                  <a:cubicBezTo>
                    <a:pt x="37831" y="34075"/>
                    <a:pt x="38126" y="33666"/>
                    <a:pt x="37842" y="33357"/>
                  </a:cubicBezTo>
                  <a:cubicBezTo>
                    <a:pt x="26301" y="21415"/>
                    <a:pt x="12391" y="12075"/>
                    <a:pt x="883" y="133"/>
                  </a:cubicBezTo>
                  <a:cubicBezTo>
                    <a:pt x="789" y="39"/>
                    <a:pt x="686" y="0"/>
                    <a:pt x="5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5" name="Google Shape;8475;p67"/>
            <p:cNvSpPr/>
            <p:nvPr/>
          </p:nvSpPr>
          <p:spPr>
            <a:xfrm>
              <a:off x="5086238" y="3404813"/>
              <a:ext cx="162638" cy="172641"/>
            </a:xfrm>
            <a:custGeom>
              <a:avLst/>
              <a:gdLst/>
              <a:ahLst/>
              <a:cxnLst/>
              <a:rect l="l" t="t" r="r" b="b"/>
              <a:pathLst>
                <a:path w="7607" h="8073" extrusionOk="0">
                  <a:moveTo>
                    <a:pt x="6889" y="0"/>
                  </a:moveTo>
                  <a:cubicBezTo>
                    <a:pt x="6680" y="0"/>
                    <a:pt x="6472" y="133"/>
                    <a:pt x="6472" y="400"/>
                  </a:cubicBezTo>
                  <a:cubicBezTo>
                    <a:pt x="6472" y="2640"/>
                    <a:pt x="6561" y="4850"/>
                    <a:pt x="6712" y="7086"/>
                  </a:cubicBezTo>
                  <a:lnTo>
                    <a:pt x="6712" y="7086"/>
                  </a:lnTo>
                  <a:cubicBezTo>
                    <a:pt x="4664" y="7152"/>
                    <a:pt x="2613" y="7239"/>
                    <a:pt x="534" y="7239"/>
                  </a:cubicBezTo>
                  <a:cubicBezTo>
                    <a:pt x="1" y="7239"/>
                    <a:pt x="1" y="8072"/>
                    <a:pt x="534" y="8072"/>
                  </a:cubicBezTo>
                  <a:cubicBezTo>
                    <a:pt x="2769" y="8072"/>
                    <a:pt x="4971" y="7972"/>
                    <a:pt x="7172" y="7906"/>
                  </a:cubicBezTo>
                  <a:cubicBezTo>
                    <a:pt x="7373" y="7872"/>
                    <a:pt x="7606" y="7706"/>
                    <a:pt x="7573" y="7472"/>
                  </a:cubicBezTo>
                  <a:cubicBezTo>
                    <a:pt x="7406" y="5104"/>
                    <a:pt x="7306" y="2769"/>
                    <a:pt x="7306" y="400"/>
                  </a:cubicBezTo>
                  <a:cubicBezTo>
                    <a:pt x="7306" y="133"/>
                    <a:pt x="7097" y="0"/>
                    <a:pt x="68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6" name="Google Shape;8476;p67"/>
            <p:cNvSpPr/>
            <p:nvPr/>
          </p:nvSpPr>
          <p:spPr>
            <a:xfrm>
              <a:off x="4970701" y="3301373"/>
              <a:ext cx="154791" cy="184916"/>
            </a:xfrm>
            <a:custGeom>
              <a:avLst/>
              <a:gdLst/>
              <a:ahLst/>
              <a:cxnLst/>
              <a:rect l="l" t="t" r="r" b="b"/>
              <a:pathLst>
                <a:path w="7240" h="8647" extrusionOk="0">
                  <a:moveTo>
                    <a:pt x="6614" y="0"/>
                  </a:moveTo>
                  <a:cubicBezTo>
                    <a:pt x="6405" y="0"/>
                    <a:pt x="6188" y="134"/>
                    <a:pt x="6172" y="401"/>
                  </a:cubicBezTo>
                  <a:cubicBezTo>
                    <a:pt x="6172" y="2541"/>
                    <a:pt x="5970" y="4682"/>
                    <a:pt x="6291" y="6823"/>
                  </a:cubicBezTo>
                  <a:lnTo>
                    <a:pt x="6291" y="6823"/>
                  </a:lnTo>
                  <a:cubicBezTo>
                    <a:pt x="4465" y="7067"/>
                    <a:pt x="2703" y="7813"/>
                    <a:pt x="847" y="7813"/>
                  </a:cubicBezTo>
                  <a:cubicBezTo>
                    <a:pt x="743" y="7813"/>
                    <a:pt x="639" y="7811"/>
                    <a:pt x="534" y="7806"/>
                  </a:cubicBezTo>
                  <a:cubicBezTo>
                    <a:pt x="524" y="7805"/>
                    <a:pt x="514" y="7805"/>
                    <a:pt x="504" y="7805"/>
                  </a:cubicBezTo>
                  <a:cubicBezTo>
                    <a:pt x="1" y="7805"/>
                    <a:pt x="11" y="8607"/>
                    <a:pt x="534" y="8640"/>
                  </a:cubicBezTo>
                  <a:cubicBezTo>
                    <a:pt x="639" y="8645"/>
                    <a:pt x="743" y="8647"/>
                    <a:pt x="847" y="8647"/>
                  </a:cubicBezTo>
                  <a:cubicBezTo>
                    <a:pt x="2866" y="8647"/>
                    <a:pt x="4774" y="7764"/>
                    <a:pt x="6772" y="7606"/>
                  </a:cubicBezTo>
                  <a:cubicBezTo>
                    <a:pt x="7072" y="7572"/>
                    <a:pt x="7239" y="7372"/>
                    <a:pt x="7173" y="7072"/>
                  </a:cubicBezTo>
                  <a:cubicBezTo>
                    <a:pt x="6739" y="4870"/>
                    <a:pt x="7006" y="2635"/>
                    <a:pt x="7006" y="401"/>
                  </a:cubicBezTo>
                  <a:cubicBezTo>
                    <a:pt x="7022" y="134"/>
                    <a:pt x="6822" y="0"/>
                    <a:pt x="661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7" name="Google Shape;8477;p67"/>
            <p:cNvSpPr/>
            <p:nvPr/>
          </p:nvSpPr>
          <p:spPr>
            <a:xfrm>
              <a:off x="4798271" y="3163547"/>
              <a:ext cx="203131" cy="195352"/>
            </a:xfrm>
            <a:custGeom>
              <a:avLst/>
              <a:gdLst/>
              <a:ahLst/>
              <a:cxnLst/>
              <a:rect l="l" t="t" r="r" b="b"/>
              <a:pathLst>
                <a:path w="9501" h="9135" extrusionOk="0">
                  <a:moveTo>
                    <a:pt x="7912" y="0"/>
                  </a:moveTo>
                  <a:cubicBezTo>
                    <a:pt x="7635" y="0"/>
                    <a:pt x="7338" y="297"/>
                    <a:pt x="7499" y="641"/>
                  </a:cubicBezTo>
                  <a:cubicBezTo>
                    <a:pt x="8641" y="2799"/>
                    <a:pt x="8334" y="5711"/>
                    <a:pt x="8302" y="8143"/>
                  </a:cubicBezTo>
                  <a:lnTo>
                    <a:pt x="8302" y="8143"/>
                  </a:lnTo>
                  <a:cubicBezTo>
                    <a:pt x="7112" y="8231"/>
                    <a:pt x="5905" y="8305"/>
                    <a:pt x="4701" y="8305"/>
                  </a:cubicBezTo>
                  <a:cubicBezTo>
                    <a:pt x="3362" y="8305"/>
                    <a:pt x="2028" y="8213"/>
                    <a:pt x="727" y="7946"/>
                  </a:cubicBezTo>
                  <a:cubicBezTo>
                    <a:pt x="686" y="7936"/>
                    <a:pt x="647" y="7931"/>
                    <a:pt x="610" y="7931"/>
                  </a:cubicBezTo>
                  <a:cubicBezTo>
                    <a:pt x="162" y="7931"/>
                    <a:pt x="1" y="8624"/>
                    <a:pt x="494" y="8747"/>
                  </a:cubicBezTo>
                  <a:cubicBezTo>
                    <a:pt x="1874" y="9037"/>
                    <a:pt x="3272" y="9135"/>
                    <a:pt x="4674" y="9135"/>
                  </a:cubicBezTo>
                  <a:cubicBezTo>
                    <a:pt x="6016" y="9135"/>
                    <a:pt x="7362" y="9045"/>
                    <a:pt x="8700" y="8947"/>
                  </a:cubicBezTo>
                  <a:cubicBezTo>
                    <a:pt x="8933" y="8914"/>
                    <a:pt x="9133" y="8747"/>
                    <a:pt x="9133" y="8513"/>
                  </a:cubicBezTo>
                  <a:cubicBezTo>
                    <a:pt x="9133" y="5845"/>
                    <a:pt x="9500" y="2676"/>
                    <a:pt x="8233" y="207"/>
                  </a:cubicBezTo>
                  <a:cubicBezTo>
                    <a:pt x="8160" y="62"/>
                    <a:pt x="8038" y="0"/>
                    <a:pt x="791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8" name="Google Shape;8478;p67"/>
            <p:cNvSpPr/>
            <p:nvPr/>
          </p:nvSpPr>
          <p:spPr>
            <a:xfrm>
              <a:off x="4743923" y="3125803"/>
              <a:ext cx="124111" cy="121381"/>
            </a:xfrm>
            <a:custGeom>
              <a:avLst/>
              <a:gdLst/>
              <a:ahLst/>
              <a:cxnLst/>
              <a:rect l="l" t="t" r="r" b="b"/>
              <a:pathLst>
                <a:path w="5805" h="5676" extrusionOk="0">
                  <a:moveTo>
                    <a:pt x="5150" y="0"/>
                  </a:moveTo>
                  <a:cubicBezTo>
                    <a:pt x="4908" y="0"/>
                    <a:pt x="4643" y="204"/>
                    <a:pt x="4704" y="505"/>
                  </a:cubicBezTo>
                  <a:cubicBezTo>
                    <a:pt x="4971" y="1961"/>
                    <a:pt x="4603" y="3391"/>
                    <a:pt x="4803" y="4841"/>
                  </a:cubicBezTo>
                  <a:lnTo>
                    <a:pt x="534" y="4841"/>
                  </a:lnTo>
                  <a:cubicBezTo>
                    <a:pt x="0" y="4841"/>
                    <a:pt x="0" y="5675"/>
                    <a:pt x="534" y="5675"/>
                  </a:cubicBezTo>
                  <a:lnTo>
                    <a:pt x="5271" y="5675"/>
                  </a:lnTo>
                  <a:cubicBezTo>
                    <a:pt x="5571" y="5675"/>
                    <a:pt x="5771" y="5408"/>
                    <a:pt x="5671" y="5141"/>
                  </a:cubicBezTo>
                  <a:cubicBezTo>
                    <a:pt x="5304" y="3540"/>
                    <a:pt x="5804" y="1906"/>
                    <a:pt x="5504" y="305"/>
                  </a:cubicBezTo>
                  <a:cubicBezTo>
                    <a:pt x="5464" y="91"/>
                    <a:pt x="5312" y="0"/>
                    <a:pt x="515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9" name="Google Shape;8479;p67"/>
            <p:cNvSpPr/>
            <p:nvPr/>
          </p:nvSpPr>
          <p:spPr>
            <a:xfrm>
              <a:off x="4640508" y="3040198"/>
              <a:ext cx="126249" cy="124931"/>
            </a:xfrm>
            <a:custGeom>
              <a:avLst/>
              <a:gdLst/>
              <a:ahLst/>
              <a:cxnLst/>
              <a:rect l="l" t="t" r="r" b="b"/>
              <a:pathLst>
                <a:path w="5905" h="5842" extrusionOk="0">
                  <a:moveTo>
                    <a:pt x="5251" y="0"/>
                  </a:moveTo>
                  <a:cubicBezTo>
                    <a:pt x="5008" y="0"/>
                    <a:pt x="4744" y="205"/>
                    <a:pt x="4804" y="505"/>
                  </a:cubicBezTo>
                  <a:cubicBezTo>
                    <a:pt x="5018" y="1973"/>
                    <a:pt x="4923" y="3470"/>
                    <a:pt x="5009" y="4943"/>
                  </a:cubicBezTo>
                  <a:lnTo>
                    <a:pt x="5009" y="4943"/>
                  </a:lnTo>
                  <a:cubicBezTo>
                    <a:pt x="3523" y="4953"/>
                    <a:pt x="2015" y="5008"/>
                    <a:pt x="534" y="5008"/>
                  </a:cubicBezTo>
                  <a:cubicBezTo>
                    <a:pt x="0" y="5008"/>
                    <a:pt x="0" y="5842"/>
                    <a:pt x="534" y="5842"/>
                  </a:cubicBezTo>
                  <a:cubicBezTo>
                    <a:pt x="2169" y="5842"/>
                    <a:pt x="3836" y="5775"/>
                    <a:pt x="5471" y="5775"/>
                  </a:cubicBezTo>
                  <a:cubicBezTo>
                    <a:pt x="5671" y="5775"/>
                    <a:pt x="5905" y="5575"/>
                    <a:pt x="5871" y="5342"/>
                  </a:cubicBezTo>
                  <a:cubicBezTo>
                    <a:pt x="5704" y="3674"/>
                    <a:pt x="5838" y="1973"/>
                    <a:pt x="5604" y="305"/>
                  </a:cubicBezTo>
                  <a:cubicBezTo>
                    <a:pt x="5564" y="91"/>
                    <a:pt x="5412" y="0"/>
                    <a:pt x="52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0" name="Google Shape;8480;p67"/>
            <p:cNvSpPr/>
            <p:nvPr/>
          </p:nvSpPr>
          <p:spPr>
            <a:xfrm>
              <a:off x="4601233" y="3002475"/>
              <a:ext cx="84943" cy="80515"/>
            </a:xfrm>
            <a:custGeom>
              <a:avLst/>
              <a:gdLst/>
              <a:ahLst/>
              <a:cxnLst/>
              <a:rect l="l" t="t" r="r" b="b"/>
              <a:pathLst>
                <a:path w="3973" h="3765" extrusionOk="0">
                  <a:moveTo>
                    <a:pt x="3413" y="1"/>
                  </a:moveTo>
                  <a:cubicBezTo>
                    <a:pt x="3205" y="1"/>
                    <a:pt x="2988" y="134"/>
                    <a:pt x="2972" y="401"/>
                  </a:cubicBezTo>
                  <a:cubicBezTo>
                    <a:pt x="2915" y="1220"/>
                    <a:pt x="3074" y="2038"/>
                    <a:pt x="3083" y="2857"/>
                  </a:cubicBezTo>
                  <a:lnTo>
                    <a:pt x="3083" y="2857"/>
                  </a:lnTo>
                  <a:cubicBezTo>
                    <a:pt x="2505" y="2863"/>
                    <a:pt x="1926" y="2945"/>
                    <a:pt x="1347" y="2945"/>
                  </a:cubicBezTo>
                  <a:cubicBezTo>
                    <a:pt x="1133" y="2945"/>
                    <a:pt x="918" y="2933"/>
                    <a:pt x="703" y="2903"/>
                  </a:cubicBezTo>
                  <a:cubicBezTo>
                    <a:pt x="674" y="2897"/>
                    <a:pt x="645" y="2894"/>
                    <a:pt x="618" y="2894"/>
                  </a:cubicBezTo>
                  <a:cubicBezTo>
                    <a:pt x="178" y="2894"/>
                    <a:pt x="1" y="3609"/>
                    <a:pt x="503" y="3703"/>
                  </a:cubicBezTo>
                  <a:cubicBezTo>
                    <a:pt x="777" y="3749"/>
                    <a:pt x="1049" y="3765"/>
                    <a:pt x="1320" y="3765"/>
                  </a:cubicBezTo>
                  <a:cubicBezTo>
                    <a:pt x="1909" y="3765"/>
                    <a:pt x="2496" y="3691"/>
                    <a:pt x="3101" y="3691"/>
                  </a:cubicBezTo>
                  <a:cubicBezTo>
                    <a:pt x="3235" y="3691"/>
                    <a:pt x="3370" y="3694"/>
                    <a:pt x="3505" y="3703"/>
                  </a:cubicBezTo>
                  <a:cubicBezTo>
                    <a:pt x="3520" y="3705"/>
                    <a:pt x="3535" y="3706"/>
                    <a:pt x="3550" y="3706"/>
                  </a:cubicBezTo>
                  <a:cubicBezTo>
                    <a:pt x="3760" y="3706"/>
                    <a:pt x="3906" y="3490"/>
                    <a:pt x="3906" y="3303"/>
                  </a:cubicBezTo>
                  <a:cubicBezTo>
                    <a:pt x="3972" y="2336"/>
                    <a:pt x="3739" y="1368"/>
                    <a:pt x="3805" y="401"/>
                  </a:cubicBezTo>
                  <a:cubicBezTo>
                    <a:pt x="3822" y="134"/>
                    <a:pt x="3622" y="1"/>
                    <a:pt x="341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1" name="Google Shape;8481;p67"/>
            <p:cNvSpPr/>
            <p:nvPr/>
          </p:nvSpPr>
          <p:spPr>
            <a:xfrm>
              <a:off x="7507480" y="2883340"/>
              <a:ext cx="876516" cy="832497"/>
            </a:xfrm>
            <a:custGeom>
              <a:avLst/>
              <a:gdLst/>
              <a:ahLst/>
              <a:cxnLst/>
              <a:rect l="l" t="t" r="r" b="b"/>
              <a:pathLst>
                <a:path w="40997" h="38929" extrusionOk="0">
                  <a:moveTo>
                    <a:pt x="40996" y="1"/>
                  </a:moveTo>
                  <a:lnTo>
                    <a:pt x="40996" y="1"/>
                  </a:lnTo>
                  <a:cubicBezTo>
                    <a:pt x="31289" y="3370"/>
                    <a:pt x="20682" y="8040"/>
                    <a:pt x="12476" y="14545"/>
                  </a:cubicBezTo>
                  <a:cubicBezTo>
                    <a:pt x="6705" y="19014"/>
                    <a:pt x="0" y="30189"/>
                    <a:pt x="367" y="37995"/>
                  </a:cubicBezTo>
                  <a:lnTo>
                    <a:pt x="1868" y="38929"/>
                  </a:lnTo>
                  <a:cubicBezTo>
                    <a:pt x="11742" y="37628"/>
                    <a:pt x="23117" y="30923"/>
                    <a:pt x="30355" y="24051"/>
                  </a:cubicBezTo>
                  <a:cubicBezTo>
                    <a:pt x="36159" y="18648"/>
                    <a:pt x="40562" y="8807"/>
                    <a:pt x="40996" y="1"/>
                  </a:cubicBezTo>
                  <a:close/>
                </a:path>
              </a:pathLst>
            </a:custGeom>
            <a:solidFill>
              <a:srgbClr val="2A5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2" name="Google Shape;8482;p67"/>
            <p:cNvSpPr/>
            <p:nvPr/>
          </p:nvSpPr>
          <p:spPr>
            <a:xfrm>
              <a:off x="7514236" y="2980385"/>
              <a:ext cx="815134" cy="728715"/>
            </a:xfrm>
            <a:custGeom>
              <a:avLst/>
              <a:gdLst/>
              <a:ahLst/>
              <a:cxnLst/>
              <a:rect l="l" t="t" r="r" b="b"/>
              <a:pathLst>
                <a:path w="38126" h="34076" extrusionOk="0">
                  <a:moveTo>
                    <a:pt x="37524" y="0"/>
                  </a:moveTo>
                  <a:cubicBezTo>
                    <a:pt x="37429" y="0"/>
                    <a:pt x="37330" y="39"/>
                    <a:pt x="37244" y="133"/>
                  </a:cubicBezTo>
                  <a:cubicBezTo>
                    <a:pt x="25736" y="12075"/>
                    <a:pt x="11826" y="21415"/>
                    <a:pt x="285" y="33357"/>
                  </a:cubicBezTo>
                  <a:cubicBezTo>
                    <a:pt x="1" y="33666"/>
                    <a:pt x="276" y="34075"/>
                    <a:pt x="600" y="34075"/>
                  </a:cubicBezTo>
                  <a:cubicBezTo>
                    <a:pt x="695" y="34075"/>
                    <a:pt x="794" y="34040"/>
                    <a:pt x="885" y="33957"/>
                  </a:cubicBezTo>
                  <a:cubicBezTo>
                    <a:pt x="12427" y="22015"/>
                    <a:pt x="26336" y="12675"/>
                    <a:pt x="37845" y="700"/>
                  </a:cubicBezTo>
                  <a:cubicBezTo>
                    <a:pt x="38126" y="419"/>
                    <a:pt x="37839" y="0"/>
                    <a:pt x="3752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3" name="Google Shape;8483;p67"/>
            <p:cNvSpPr/>
            <p:nvPr/>
          </p:nvSpPr>
          <p:spPr>
            <a:xfrm>
              <a:off x="7656520" y="3404813"/>
              <a:ext cx="162638" cy="172641"/>
            </a:xfrm>
            <a:custGeom>
              <a:avLst/>
              <a:gdLst/>
              <a:ahLst/>
              <a:cxnLst/>
              <a:rect l="l" t="t" r="r" b="b"/>
              <a:pathLst>
                <a:path w="7607" h="8073" extrusionOk="0">
                  <a:moveTo>
                    <a:pt x="718" y="0"/>
                  </a:moveTo>
                  <a:cubicBezTo>
                    <a:pt x="509" y="0"/>
                    <a:pt x="301" y="133"/>
                    <a:pt x="301" y="400"/>
                  </a:cubicBezTo>
                  <a:cubicBezTo>
                    <a:pt x="301" y="2769"/>
                    <a:pt x="201" y="5104"/>
                    <a:pt x="34" y="7472"/>
                  </a:cubicBezTo>
                  <a:cubicBezTo>
                    <a:pt x="1" y="7706"/>
                    <a:pt x="234" y="7872"/>
                    <a:pt x="434" y="7906"/>
                  </a:cubicBezTo>
                  <a:cubicBezTo>
                    <a:pt x="2636" y="7972"/>
                    <a:pt x="4838" y="8072"/>
                    <a:pt x="7039" y="8072"/>
                  </a:cubicBezTo>
                  <a:cubicBezTo>
                    <a:pt x="7606" y="8072"/>
                    <a:pt x="7606" y="7239"/>
                    <a:pt x="7039" y="7239"/>
                  </a:cubicBezTo>
                  <a:cubicBezTo>
                    <a:pt x="4991" y="7239"/>
                    <a:pt x="2943" y="7152"/>
                    <a:pt x="895" y="7086"/>
                  </a:cubicBezTo>
                  <a:lnTo>
                    <a:pt x="895" y="7086"/>
                  </a:lnTo>
                  <a:cubicBezTo>
                    <a:pt x="1045" y="4850"/>
                    <a:pt x="1135" y="2640"/>
                    <a:pt x="1135" y="400"/>
                  </a:cubicBezTo>
                  <a:cubicBezTo>
                    <a:pt x="1135" y="133"/>
                    <a:pt x="926" y="0"/>
                    <a:pt x="7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4" name="Google Shape;8484;p67"/>
            <p:cNvSpPr/>
            <p:nvPr/>
          </p:nvSpPr>
          <p:spPr>
            <a:xfrm>
              <a:off x="7779904" y="3301373"/>
              <a:ext cx="154064" cy="184916"/>
            </a:xfrm>
            <a:custGeom>
              <a:avLst/>
              <a:gdLst/>
              <a:ahLst/>
              <a:cxnLst/>
              <a:rect l="l" t="t" r="r" b="b"/>
              <a:pathLst>
                <a:path w="7206" h="8647" extrusionOk="0">
                  <a:moveTo>
                    <a:pt x="618" y="0"/>
                  </a:moveTo>
                  <a:cubicBezTo>
                    <a:pt x="409" y="0"/>
                    <a:pt x="201" y="134"/>
                    <a:pt x="201" y="401"/>
                  </a:cubicBezTo>
                  <a:cubicBezTo>
                    <a:pt x="234" y="2635"/>
                    <a:pt x="468" y="4870"/>
                    <a:pt x="34" y="7072"/>
                  </a:cubicBezTo>
                  <a:cubicBezTo>
                    <a:pt x="1" y="7372"/>
                    <a:pt x="167" y="7572"/>
                    <a:pt x="434" y="7606"/>
                  </a:cubicBezTo>
                  <a:cubicBezTo>
                    <a:pt x="2465" y="7764"/>
                    <a:pt x="4344" y="8647"/>
                    <a:pt x="6360" y="8647"/>
                  </a:cubicBezTo>
                  <a:cubicBezTo>
                    <a:pt x="6463" y="8647"/>
                    <a:pt x="6567" y="8645"/>
                    <a:pt x="6672" y="8640"/>
                  </a:cubicBezTo>
                  <a:cubicBezTo>
                    <a:pt x="7195" y="8607"/>
                    <a:pt x="7206" y="7805"/>
                    <a:pt x="6703" y="7805"/>
                  </a:cubicBezTo>
                  <a:cubicBezTo>
                    <a:pt x="6693" y="7805"/>
                    <a:pt x="6682" y="7805"/>
                    <a:pt x="6672" y="7806"/>
                  </a:cubicBezTo>
                  <a:cubicBezTo>
                    <a:pt x="6564" y="7811"/>
                    <a:pt x="6456" y="7813"/>
                    <a:pt x="6349" y="7813"/>
                  </a:cubicBezTo>
                  <a:cubicBezTo>
                    <a:pt x="4499" y="7813"/>
                    <a:pt x="2741" y="7095"/>
                    <a:pt x="921" y="6831"/>
                  </a:cubicBezTo>
                  <a:lnTo>
                    <a:pt x="921" y="6831"/>
                  </a:lnTo>
                  <a:cubicBezTo>
                    <a:pt x="1270" y="4687"/>
                    <a:pt x="1066" y="2544"/>
                    <a:pt x="1035" y="401"/>
                  </a:cubicBezTo>
                  <a:cubicBezTo>
                    <a:pt x="1035" y="134"/>
                    <a:pt x="826" y="0"/>
                    <a:pt x="6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5" name="Google Shape;8485;p67"/>
            <p:cNvSpPr/>
            <p:nvPr/>
          </p:nvSpPr>
          <p:spPr>
            <a:xfrm>
              <a:off x="7827794" y="3163547"/>
              <a:ext cx="203131" cy="195095"/>
            </a:xfrm>
            <a:custGeom>
              <a:avLst/>
              <a:gdLst/>
              <a:ahLst/>
              <a:cxnLst/>
              <a:rect l="l" t="t" r="r" b="b"/>
              <a:pathLst>
                <a:path w="9501" h="9123" extrusionOk="0">
                  <a:moveTo>
                    <a:pt x="1588" y="0"/>
                  </a:moveTo>
                  <a:cubicBezTo>
                    <a:pt x="1463" y="0"/>
                    <a:pt x="1341" y="62"/>
                    <a:pt x="1268" y="207"/>
                  </a:cubicBezTo>
                  <a:cubicBezTo>
                    <a:pt x="1" y="2642"/>
                    <a:pt x="368" y="5845"/>
                    <a:pt x="368" y="8513"/>
                  </a:cubicBezTo>
                  <a:cubicBezTo>
                    <a:pt x="368" y="8747"/>
                    <a:pt x="568" y="8914"/>
                    <a:pt x="801" y="8947"/>
                  </a:cubicBezTo>
                  <a:cubicBezTo>
                    <a:pt x="2106" y="9042"/>
                    <a:pt x="3417" y="9123"/>
                    <a:pt x="4726" y="9123"/>
                  </a:cubicBezTo>
                  <a:cubicBezTo>
                    <a:pt x="6162" y="9123"/>
                    <a:pt x="7594" y="9026"/>
                    <a:pt x="9007" y="8747"/>
                  </a:cubicBezTo>
                  <a:cubicBezTo>
                    <a:pt x="9500" y="8624"/>
                    <a:pt x="9339" y="7931"/>
                    <a:pt x="8891" y="7931"/>
                  </a:cubicBezTo>
                  <a:cubicBezTo>
                    <a:pt x="8853" y="7931"/>
                    <a:pt x="8814" y="7936"/>
                    <a:pt x="8774" y="7946"/>
                  </a:cubicBezTo>
                  <a:cubicBezTo>
                    <a:pt x="7473" y="8213"/>
                    <a:pt x="6138" y="8305"/>
                    <a:pt x="4800" y="8305"/>
                  </a:cubicBezTo>
                  <a:cubicBezTo>
                    <a:pt x="3596" y="8305"/>
                    <a:pt x="2388" y="8231"/>
                    <a:pt x="1199" y="8143"/>
                  </a:cubicBezTo>
                  <a:lnTo>
                    <a:pt x="1199" y="8143"/>
                  </a:lnTo>
                  <a:cubicBezTo>
                    <a:pt x="1166" y="5711"/>
                    <a:pt x="858" y="2799"/>
                    <a:pt x="1969" y="641"/>
                  </a:cubicBezTo>
                  <a:cubicBezTo>
                    <a:pt x="2152" y="297"/>
                    <a:pt x="1863" y="0"/>
                    <a:pt x="158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6" name="Google Shape;8486;p67"/>
            <p:cNvSpPr/>
            <p:nvPr/>
          </p:nvSpPr>
          <p:spPr>
            <a:xfrm>
              <a:off x="7961162" y="3125803"/>
              <a:ext cx="124111" cy="121381"/>
            </a:xfrm>
            <a:custGeom>
              <a:avLst/>
              <a:gdLst/>
              <a:ahLst/>
              <a:cxnLst/>
              <a:rect l="l" t="t" r="r" b="b"/>
              <a:pathLst>
                <a:path w="5805" h="5676" extrusionOk="0">
                  <a:moveTo>
                    <a:pt x="655" y="0"/>
                  </a:moveTo>
                  <a:cubicBezTo>
                    <a:pt x="493" y="0"/>
                    <a:pt x="341" y="91"/>
                    <a:pt x="301" y="305"/>
                  </a:cubicBezTo>
                  <a:cubicBezTo>
                    <a:pt x="0" y="1906"/>
                    <a:pt x="501" y="3540"/>
                    <a:pt x="101" y="5141"/>
                  </a:cubicBezTo>
                  <a:cubicBezTo>
                    <a:pt x="34" y="5408"/>
                    <a:pt x="234" y="5675"/>
                    <a:pt x="501" y="5675"/>
                  </a:cubicBezTo>
                  <a:lnTo>
                    <a:pt x="5271" y="5675"/>
                  </a:lnTo>
                  <a:cubicBezTo>
                    <a:pt x="5805" y="5675"/>
                    <a:pt x="5805" y="4841"/>
                    <a:pt x="5271" y="4841"/>
                  </a:cubicBezTo>
                  <a:lnTo>
                    <a:pt x="1002" y="4841"/>
                  </a:lnTo>
                  <a:cubicBezTo>
                    <a:pt x="1202" y="3391"/>
                    <a:pt x="834" y="1961"/>
                    <a:pt x="1101" y="505"/>
                  </a:cubicBezTo>
                  <a:cubicBezTo>
                    <a:pt x="1161" y="204"/>
                    <a:pt x="897" y="0"/>
                    <a:pt x="6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7" name="Google Shape;8487;p67"/>
            <p:cNvSpPr/>
            <p:nvPr/>
          </p:nvSpPr>
          <p:spPr>
            <a:xfrm>
              <a:off x="8062439" y="3040198"/>
              <a:ext cx="126249" cy="124931"/>
            </a:xfrm>
            <a:custGeom>
              <a:avLst/>
              <a:gdLst/>
              <a:ahLst/>
              <a:cxnLst/>
              <a:rect l="l" t="t" r="r" b="b"/>
              <a:pathLst>
                <a:path w="5905" h="5842" extrusionOk="0">
                  <a:moveTo>
                    <a:pt x="654" y="0"/>
                  </a:moveTo>
                  <a:cubicBezTo>
                    <a:pt x="493" y="0"/>
                    <a:pt x="340" y="91"/>
                    <a:pt x="300" y="305"/>
                  </a:cubicBezTo>
                  <a:cubicBezTo>
                    <a:pt x="34" y="1973"/>
                    <a:pt x="167" y="3674"/>
                    <a:pt x="0" y="5342"/>
                  </a:cubicBezTo>
                  <a:cubicBezTo>
                    <a:pt x="0" y="5575"/>
                    <a:pt x="234" y="5775"/>
                    <a:pt x="434" y="5775"/>
                  </a:cubicBezTo>
                  <a:cubicBezTo>
                    <a:pt x="2068" y="5775"/>
                    <a:pt x="3703" y="5842"/>
                    <a:pt x="5371" y="5842"/>
                  </a:cubicBezTo>
                  <a:cubicBezTo>
                    <a:pt x="5904" y="5842"/>
                    <a:pt x="5904" y="5008"/>
                    <a:pt x="5371" y="5008"/>
                  </a:cubicBezTo>
                  <a:cubicBezTo>
                    <a:pt x="3851" y="5008"/>
                    <a:pt x="2359" y="4953"/>
                    <a:pt x="870" y="4943"/>
                  </a:cubicBezTo>
                  <a:lnTo>
                    <a:pt x="870" y="4943"/>
                  </a:lnTo>
                  <a:cubicBezTo>
                    <a:pt x="981" y="3470"/>
                    <a:pt x="887" y="1973"/>
                    <a:pt x="1101" y="505"/>
                  </a:cubicBezTo>
                  <a:cubicBezTo>
                    <a:pt x="1161" y="205"/>
                    <a:pt x="897" y="0"/>
                    <a:pt x="65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8" name="Google Shape;8488;p67"/>
            <p:cNvSpPr/>
            <p:nvPr/>
          </p:nvSpPr>
          <p:spPr>
            <a:xfrm>
              <a:off x="4921505" y="1531679"/>
              <a:ext cx="3251385" cy="1971120"/>
            </a:xfrm>
            <a:custGeom>
              <a:avLst/>
              <a:gdLst/>
              <a:ahLst/>
              <a:cxnLst/>
              <a:rect l="l" t="t" r="r" b="b"/>
              <a:pathLst>
                <a:path w="152076" h="92173" extrusionOk="0">
                  <a:moveTo>
                    <a:pt x="95863" y="0"/>
                  </a:moveTo>
                  <a:cubicBezTo>
                    <a:pt x="85379" y="0"/>
                    <a:pt x="74412" y="3119"/>
                    <a:pt x="69850" y="8001"/>
                  </a:cubicBezTo>
                  <a:cubicBezTo>
                    <a:pt x="64720" y="13759"/>
                    <a:pt x="60042" y="19989"/>
                    <a:pt x="53045" y="19989"/>
                  </a:cubicBezTo>
                  <a:cubicBezTo>
                    <a:pt x="51124" y="19989"/>
                    <a:pt x="49028" y="19519"/>
                    <a:pt x="46700" y="18442"/>
                  </a:cubicBezTo>
                  <a:cubicBezTo>
                    <a:pt x="39628" y="15258"/>
                    <a:pt x="35451" y="9798"/>
                    <a:pt x="27953" y="9798"/>
                  </a:cubicBezTo>
                  <a:cubicBezTo>
                    <a:pt x="27281" y="9798"/>
                    <a:pt x="26582" y="9842"/>
                    <a:pt x="25852" y="9935"/>
                  </a:cubicBezTo>
                  <a:cubicBezTo>
                    <a:pt x="14677" y="11870"/>
                    <a:pt x="5004" y="18808"/>
                    <a:pt x="2702" y="30016"/>
                  </a:cubicBezTo>
                  <a:cubicBezTo>
                    <a:pt x="1535" y="35787"/>
                    <a:pt x="767" y="41992"/>
                    <a:pt x="4236" y="46995"/>
                  </a:cubicBezTo>
                  <a:cubicBezTo>
                    <a:pt x="7339" y="51632"/>
                    <a:pt x="12342" y="52399"/>
                    <a:pt x="12743" y="58971"/>
                  </a:cubicBezTo>
                  <a:cubicBezTo>
                    <a:pt x="13510" y="68611"/>
                    <a:pt x="0" y="72847"/>
                    <a:pt x="6571" y="82888"/>
                  </a:cubicBezTo>
                  <a:cubicBezTo>
                    <a:pt x="9858" y="87518"/>
                    <a:pt x="17700" y="92172"/>
                    <a:pt x="37126" y="92172"/>
                  </a:cubicBezTo>
                  <a:cubicBezTo>
                    <a:pt x="40372" y="92172"/>
                    <a:pt x="43942" y="92042"/>
                    <a:pt x="47868" y="91761"/>
                  </a:cubicBezTo>
                  <a:cubicBezTo>
                    <a:pt x="50861" y="91674"/>
                    <a:pt x="53859" y="91641"/>
                    <a:pt x="56853" y="91641"/>
                  </a:cubicBezTo>
                  <a:cubicBezTo>
                    <a:pt x="66626" y="91641"/>
                    <a:pt x="76350" y="91994"/>
                    <a:pt x="85711" y="91994"/>
                  </a:cubicBezTo>
                  <a:cubicBezTo>
                    <a:pt x="97766" y="91994"/>
                    <a:pt x="109217" y="91408"/>
                    <a:pt x="119385" y="88725"/>
                  </a:cubicBezTo>
                  <a:cubicBezTo>
                    <a:pt x="135564" y="84089"/>
                    <a:pt x="152075" y="68210"/>
                    <a:pt x="141268" y="48930"/>
                  </a:cubicBezTo>
                  <a:cubicBezTo>
                    <a:pt x="136231" y="39657"/>
                    <a:pt x="126590" y="43126"/>
                    <a:pt x="119252" y="39290"/>
                  </a:cubicBezTo>
                  <a:cubicBezTo>
                    <a:pt x="109211" y="33886"/>
                    <a:pt x="117717" y="25380"/>
                    <a:pt x="119252" y="18442"/>
                  </a:cubicBezTo>
                  <a:cubicBezTo>
                    <a:pt x="122088" y="5180"/>
                    <a:pt x="109376" y="0"/>
                    <a:pt x="95863" y="0"/>
                  </a:cubicBezTo>
                  <a:close/>
                </a:path>
              </a:pathLst>
            </a:custGeom>
            <a:solidFill>
              <a:srgbClr val="AA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9" name="Google Shape;8489;p67"/>
            <p:cNvSpPr/>
            <p:nvPr/>
          </p:nvSpPr>
          <p:spPr>
            <a:xfrm>
              <a:off x="4921505" y="2683604"/>
              <a:ext cx="3109464" cy="818960"/>
            </a:xfrm>
            <a:custGeom>
              <a:avLst/>
              <a:gdLst/>
              <a:ahLst/>
              <a:cxnLst/>
              <a:rect l="l" t="t" r="r" b="b"/>
              <a:pathLst>
                <a:path w="145438" h="38296" extrusionOk="0">
                  <a:moveTo>
                    <a:pt x="76521" y="1"/>
                  </a:moveTo>
                  <a:cubicBezTo>
                    <a:pt x="71151" y="34"/>
                    <a:pt x="66247" y="2303"/>
                    <a:pt x="61844" y="5171"/>
                  </a:cubicBezTo>
                  <a:cubicBezTo>
                    <a:pt x="59609" y="6639"/>
                    <a:pt x="57408" y="8173"/>
                    <a:pt x="55273" y="9808"/>
                  </a:cubicBezTo>
                  <a:cubicBezTo>
                    <a:pt x="53505" y="11176"/>
                    <a:pt x="51804" y="12276"/>
                    <a:pt x="49636" y="12910"/>
                  </a:cubicBezTo>
                  <a:cubicBezTo>
                    <a:pt x="48954" y="13105"/>
                    <a:pt x="48354" y="13230"/>
                    <a:pt x="47784" y="13230"/>
                  </a:cubicBezTo>
                  <a:cubicBezTo>
                    <a:pt x="46987" y="13230"/>
                    <a:pt x="46250" y="12985"/>
                    <a:pt x="45433" y="12343"/>
                  </a:cubicBezTo>
                  <a:cubicBezTo>
                    <a:pt x="43598" y="10942"/>
                    <a:pt x="41730" y="9608"/>
                    <a:pt x="39995" y="8073"/>
                  </a:cubicBezTo>
                  <a:cubicBezTo>
                    <a:pt x="36426" y="5004"/>
                    <a:pt x="32790" y="1735"/>
                    <a:pt x="27987" y="902"/>
                  </a:cubicBezTo>
                  <a:cubicBezTo>
                    <a:pt x="26818" y="698"/>
                    <a:pt x="25631" y="600"/>
                    <a:pt x="24439" y="600"/>
                  </a:cubicBezTo>
                  <a:cubicBezTo>
                    <a:pt x="20356" y="600"/>
                    <a:pt x="16216" y="1749"/>
                    <a:pt x="12576" y="3737"/>
                  </a:cubicBezTo>
                  <a:cubicBezTo>
                    <a:pt x="12642" y="4171"/>
                    <a:pt x="12709" y="4604"/>
                    <a:pt x="12743" y="5105"/>
                  </a:cubicBezTo>
                  <a:cubicBezTo>
                    <a:pt x="13510" y="14745"/>
                    <a:pt x="0" y="18981"/>
                    <a:pt x="6538" y="29022"/>
                  </a:cubicBezTo>
                  <a:cubicBezTo>
                    <a:pt x="9859" y="33659"/>
                    <a:pt x="17723" y="38296"/>
                    <a:pt x="37214" y="38296"/>
                  </a:cubicBezTo>
                  <a:cubicBezTo>
                    <a:pt x="40437" y="38296"/>
                    <a:pt x="43977" y="38169"/>
                    <a:pt x="47868" y="37895"/>
                  </a:cubicBezTo>
                  <a:cubicBezTo>
                    <a:pt x="50861" y="37808"/>
                    <a:pt x="53859" y="37775"/>
                    <a:pt x="56853" y="37775"/>
                  </a:cubicBezTo>
                  <a:cubicBezTo>
                    <a:pt x="66625" y="37775"/>
                    <a:pt x="76349" y="38128"/>
                    <a:pt x="85706" y="38128"/>
                  </a:cubicBezTo>
                  <a:cubicBezTo>
                    <a:pt x="97758" y="38128"/>
                    <a:pt x="109200" y="37542"/>
                    <a:pt x="119352" y="34859"/>
                  </a:cubicBezTo>
                  <a:cubicBezTo>
                    <a:pt x="132328" y="31157"/>
                    <a:pt x="145437" y="20282"/>
                    <a:pt x="144703" y="6205"/>
                  </a:cubicBezTo>
                  <a:cubicBezTo>
                    <a:pt x="140274" y="4340"/>
                    <a:pt x="135584" y="3119"/>
                    <a:pt x="130820" y="3119"/>
                  </a:cubicBezTo>
                  <a:cubicBezTo>
                    <a:pt x="129448" y="3119"/>
                    <a:pt x="128070" y="3220"/>
                    <a:pt x="126691" y="3437"/>
                  </a:cubicBezTo>
                  <a:cubicBezTo>
                    <a:pt x="122187" y="4137"/>
                    <a:pt x="117884" y="5638"/>
                    <a:pt x="113948" y="7907"/>
                  </a:cubicBezTo>
                  <a:cubicBezTo>
                    <a:pt x="111980" y="9041"/>
                    <a:pt x="110212" y="10342"/>
                    <a:pt x="108411" y="11709"/>
                  </a:cubicBezTo>
                  <a:cubicBezTo>
                    <a:pt x="107243" y="12610"/>
                    <a:pt x="106009" y="13377"/>
                    <a:pt x="104541" y="13711"/>
                  </a:cubicBezTo>
                  <a:cubicBezTo>
                    <a:pt x="104137" y="13802"/>
                    <a:pt x="103737" y="13844"/>
                    <a:pt x="103344" y="13844"/>
                  </a:cubicBezTo>
                  <a:cubicBezTo>
                    <a:pt x="101304" y="13844"/>
                    <a:pt x="99420" y="12717"/>
                    <a:pt x="97770" y="11542"/>
                  </a:cubicBezTo>
                  <a:cubicBezTo>
                    <a:pt x="95668" y="10041"/>
                    <a:pt x="93667" y="8407"/>
                    <a:pt x="91632" y="6806"/>
                  </a:cubicBezTo>
                  <a:cubicBezTo>
                    <a:pt x="87229" y="3337"/>
                    <a:pt x="82359" y="1"/>
                    <a:pt x="76521" y="1"/>
                  </a:cubicBezTo>
                  <a:close/>
                </a:path>
              </a:pathLst>
            </a:custGeom>
            <a:solidFill>
              <a:srgbClr val="96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0" name="Google Shape;8490;p67"/>
            <p:cNvSpPr/>
            <p:nvPr/>
          </p:nvSpPr>
          <p:spPr>
            <a:xfrm>
              <a:off x="5733796" y="2351195"/>
              <a:ext cx="724611" cy="961598"/>
            </a:xfrm>
            <a:custGeom>
              <a:avLst/>
              <a:gdLst/>
              <a:ahLst/>
              <a:cxnLst/>
              <a:rect l="l" t="t" r="r" b="b"/>
              <a:pathLst>
                <a:path w="33892" h="44966" extrusionOk="0">
                  <a:moveTo>
                    <a:pt x="18114" y="0"/>
                  </a:moveTo>
                  <a:cubicBezTo>
                    <a:pt x="15672" y="0"/>
                    <a:pt x="2001" y="17986"/>
                    <a:pt x="4129" y="17986"/>
                  </a:cubicBezTo>
                  <a:cubicBezTo>
                    <a:pt x="4152" y="17986"/>
                    <a:pt x="4177" y="17984"/>
                    <a:pt x="4204" y="17980"/>
                  </a:cubicBezTo>
                  <a:cubicBezTo>
                    <a:pt x="6139" y="18347"/>
                    <a:pt x="9508" y="18013"/>
                    <a:pt x="9441" y="18547"/>
                  </a:cubicBezTo>
                  <a:cubicBezTo>
                    <a:pt x="9574" y="19881"/>
                    <a:pt x="1869" y="24818"/>
                    <a:pt x="2569" y="25986"/>
                  </a:cubicBezTo>
                  <a:cubicBezTo>
                    <a:pt x="2878" y="26189"/>
                    <a:pt x="3522" y="26263"/>
                    <a:pt x="4303" y="26263"/>
                  </a:cubicBezTo>
                  <a:cubicBezTo>
                    <a:pt x="6477" y="26263"/>
                    <a:pt x="9708" y="25685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314" y="33661"/>
                    <a:pt x="13058" y="33661"/>
                  </a:cubicBezTo>
                  <a:cubicBezTo>
                    <a:pt x="13504" y="33661"/>
                    <a:pt x="13956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54" y="33391"/>
                    <a:pt x="33892" y="32891"/>
                    <a:pt x="33158" y="31957"/>
                  </a:cubicBezTo>
                  <a:cubicBezTo>
                    <a:pt x="32191" y="30089"/>
                    <a:pt x="27754" y="27720"/>
                    <a:pt x="25186" y="25218"/>
                  </a:cubicBezTo>
                  <a:cubicBezTo>
                    <a:pt x="25159" y="25165"/>
                    <a:pt x="25236" y="25143"/>
                    <a:pt x="25394" y="25143"/>
                  </a:cubicBezTo>
                  <a:cubicBezTo>
                    <a:pt x="26111" y="25143"/>
                    <a:pt x="28488" y="25599"/>
                    <a:pt x="30229" y="25599"/>
                  </a:cubicBezTo>
                  <a:cubicBezTo>
                    <a:pt x="30966" y="25599"/>
                    <a:pt x="31589" y="25517"/>
                    <a:pt x="31924" y="25285"/>
                  </a:cubicBezTo>
                  <a:cubicBezTo>
                    <a:pt x="33091" y="24118"/>
                    <a:pt x="23184" y="18213"/>
                    <a:pt x="24418" y="17713"/>
                  </a:cubicBezTo>
                  <a:cubicBezTo>
                    <a:pt x="24747" y="17494"/>
                    <a:pt x="25421" y="17453"/>
                    <a:pt x="26222" y="17453"/>
                  </a:cubicBezTo>
                  <a:cubicBezTo>
                    <a:pt x="26713" y="17453"/>
                    <a:pt x="27253" y="17468"/>
                    <a:pt x="27789" y="17468"/>
                  </a:cubicBezTo>
                  <a:cubicBezTo>
                    <a:pt x="28780" y="17468"/>
                    <a:pt x="29763" y="17415"/>
                    <a:pt x="30423" y="17113"/>
                  </a:cubicBezTo>
                  <a:cubicBezTo>
                    <a:pt x="30442" y="17117"/>
                    <a:pt x="30460" y="17119"/>
                    <a:pt x="30476" y="17119"/>
                  </a:cubicBezTo>
                  <a:cubicBezTo>
                    <a:pt x="31887" y="17119"/>
                    <a:pt x="20126" y="0"/>
                    <a:pt x="18114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1" name="Google Shape;8491;p67"/>
            <p:cNvSpPr/>
            <p:nvPr/>
          </p:nvSpPr>
          <p:spPr>
            <a:xfrm>
              <a:off x="6959746" y="2351195"/>
              <a:ext cx="724611" cy="961598"/>
            </a:xfrm>
            <a:custGeom>
              <a:avLst/>
              <a:gdLst/>
              <a:ahLst/>
              <a:cxnLst/>
              <a:rect l="l" t="t" r="r" b="b"/>
              <a:pathLst>
                <a:path w="33892" h="44966" extrusionOk="0">
                  <a:moveTo>
                    <a:pt x="18080" y="0"/>
                  </a:moveTo>
                  <a:cubicBezTo>
                    <a:pt x="15672" y="0"/>
                    <a:pt x="2001" y="17986"/>
                    <a:pt x="4096" y="17986"/>
                  </a:cubicBezTo>
                  <a:cubicBezTo>
                    <a:pt x="4119" y="17986"/>
                    <a:pt x="4144" y="17984"/>
                    <a:pt x="4170" y="17980"/>
                  </a:cubicBezTo>
                  <a:cubicBezTo>
                    <a:pt x="6139" y="18347"/>
                    <a:pt x="9474" y="18013"/>
                    <a:pt x="9408" y="18547"/>
                  </a:cubicBezTo>
                  <a:cubicBezTo>
                    <a:pt x="9541" y="19881"/>
                    <a:pt x="1869" y="24818"/>
                    <a:pt x="2536" y="25986"/>
                  </a:cubicBezTo>
                  <a:cubicBezTo>
                    <a:pt x="2845" y="26189"/>
                    <a:pt x="3491" y="26263"/>
                    <a:pt x="4276" y="26263"/>
                  </a:cubicBezTo>
                  <a:cubicBezTo>
                    <a:pt x="6458" y="26263"/>
                    <a:pt x="9708" y="25686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285" y="33661"/>
                    <a:pt x="13051" y="33661"/>
                  </a:cubicBezTo>
                  <a:cubicBezTo>
                    <a:pt x="13500" y="33661"/>
                    <a:pt x="13954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20" y="33391"/>
                    <a:pt x="33892" y="32891"/>
                    <a:pt x="33158" y="31957"/>
                  </a:cubicBezTo>
                  <a:cubicBezTo>
                    <a:pt x="32190" y="30089"/>
                    <a:pt x="27721" y="27720"/>
                    <a:pt x="25185" y="25218"/>
                  </a:cubicBezTo>
                  <a:cubicBezTo>
                    <a:pt x="25154" y="25165"/>
                    <a:pt x="25228" y="25143"/>
                    <a:pt x="25382" y="25143"/>
                  </a:cubicBezTo>
                  <a:cubicBezTo>
                    <a:pt x="26084" y="25143"/>
                    <a:pt x="28459" y="25599"/>
                    <a:pt x="30210" y="25599"/>
                  </a:cubicBezTo>
                  <a:cubicBezTo>
                    <a:pt x="30951" y="25599"/>
                    <a:pt x="31580" y="25517"/>
                    <a:pt x="31924" y="25285"/>
                  </a:cubicBezTo>
                  <a:cubicBezTo>
                    <a:pt x="33091" y="24118"/>
                    <a:pt x="23151" y="18213"/>
                    <a:pt x="24418" y="17713"/>
                  </a:cubicBezTo>
                  <a:cubicBezTo>
                    <a:pt x="24747" y="17494"/>
                    <a:pt x="25421" y="17453"/>
                    <a:pt x="26221" y="17453"/>
                  </a:cubicBezTo>
                  <a:cubicBezTo>
                    <a:pt x="26711" y="17453"/>
                    <a:pt x="27248" y="17468"/>
                    <a:pt x="27783" y="17468"/>
                  </a:cubicBezTo>
                  <a:cubicBezTo>
                    <a:pt x="28768" y="17468"/>
                    <a:pt x="29743" y="17415"/>
                    <a:pt x="30389" y="17113"/>
                  </a:cubicBezTo>
                  <a:cubicBezTo>
                    <a:pt x="30409" y="17117"/>
                    <a:pt x="30427" y="17119"/>
                    <a:pt x="30444" y="17119"/>
                  </a:cubicBezTo>
                  <a:cubicBezTo>
                    <a:pt x="31887" y="17119"/>
                    <a:pt x="20125" y="0"/>
                    <a:pt x="18080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2" name="Google Shape;8492;p67"/>
            <p:cNvSpPr/>
            <p:nvPr/>
          </p:nvSpPr>
          <p:spPr>
            <a:xfrm>
              <a:off x="5179925" y="1900292"/>
              <a:ext cx="571701" cy="325758"/>
            </a:xfrm>
            <a:custGeom>
              <a:avLst/>
              <a:gdLst/>
              <a:ahLst/>
              <a:cxnLst/>
              <a:rect l="l" t="t" r="r" b="b"/>
              <a:pathLst>
                <a:path w="26740" h="15233" extrusionOk="0">
                  <a:moveTo>
                    <a:pt x="16432" y="0"/>
                  </a:moveTo>
                  <a:cubicBezTo>
                    <a:pt x="13028" y="0"/>
                    <a:pt x="11933" y="3987"/>
                    <a:pt x="12097" y="6909"/>
                  </a:cubicBezTo>
                  <a:cubicBezTo>
                    <a:pt x="10958" y="5107"/>
                    <a:pt x="9040" y="2527"/>
                    <a:pt x="6896" y="2527"/>
                  </a:cubicBezTo>
                  <a:cubicBezTo>
                    <a:pt x="6340" y="2527"/>
                    <a:pt x="5769" y="2701"/>
                    <a:pt x="5192" y="3106"/>
                  </a:cubicBezTo>
                  <a:cubicBezTo>
                    <a:pt x="2357" y="5074"/>
                    <a:pt x="4625" y="8009"/>
                    <a:pt x="5893" y="10144"/>
                  </a:cubicBezTo>
                  <a:cubicBezTo>
                    <a:pt x="5385" y="10015"/>
                    <a:pt x="4679" y="9924"/>
                    <a:pt x="3935" y="9924"/>
                  </a:cubicBezTo>
                  <a:cubicBezTo>
                    <a:pt x="2182" y="9924"/>
                    <a:pt x="215" y="10427"/>
                    <a:pt x="122" y="12112"/>
                  </a:cubicBezTo>
                  <a:cubicBezTo>
                    <a:pt x="0" y="14547"/>
                    <a:pt x="3016" y="15233"/>
                    <a:pt x="5041" y="15233"/>
                  </a:cubicBezTo>
                  <a:cubicBezTo>
                    <a:pt x="5235" y="15233"/>
                    <a:pt x="5420" y="15226"/>
                    <a:pt x="5592" y="15215"/>
                  </a:cubicBezTo>
                  <a:cubicBezTo>
                    <a:pt x="6626" y="15159"/>
                    <a:pt x="7990" y="15140"/>
                    <a:pt x="9469" y="15140"/>
                  </a:cubicBezTo>
                  <a:cubicBezTo>
                    <a:pt x="12427" y="15140"/>
                    <a:pt x="15844" y="15215"/>
                    <a:pt x="18001" y="15215"/>
                  </a:cubicBezTo>
                  <a:cubicBezTo>
                    <a:pt x="18122" y="15215"/>
                    <a:pt x="18244" y="15215"/>
                    <a:pt x="18370" y="15215"/>
                  </a:cubicBezTo>
                  <a:cubicBezTo>
                    <a:pt x="21747" y="15215"/>
                    <a:pt x="26740" y="15153"/>
                    <a:pt x="26707" y="11679"/>
                  </a:cubicBezTo>
                  <a:cubicBezTo>
                    <a:pt x="26707" y="8849"/>
                    <a:pt x="25328" y="6437"/>
                    <a:pt x="22583" y="6437"/>
                  </a:cubicBezTo>
                  <a:cubicBezTo>
                    <a:pt x="21606" y="6437"/>
                    <a:pt x="20457" y="6742"/>
                    <a:pt x="19135" y="7442"/>
                  </a:cubicBezTo>
                  <a:cubicBezTo>
                    <a:pt x="19969" y="4640"/>
                    <a:pt x="21103" y="271"/>
                    <a:pt x="16600" y="4"/>
                  </a:cubicBezTo>
                  <a:cubicBezTo>
                    <a:pt x="16544" y="2"/>
                    <a:pt x="16487" y="0"/>
                    <a:pt x="1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3" name="Google Shape;8493;p67"/>
            <p:cNvSpPr/>
            <p:nvPr/>
          </p:nvSpPr>
          <p:spPr>
            <a:xfrm>
              <a:off x="6615549" y="1806797"/>
              <a:ext cx="571723" cy="325800"/>
            </a:xfrm>
            <a:custGeom>
              <a:avLst/>
              <a:gdLst/>
              <a:ahLst/>
              <a:cxnLst/>
              <a:rect l="l" t="t" r="r" b="b"/>
              <a:pathLst>
                <a:path w="26741" h="15235" extrusionOk="0">
                  <a:moveTo>
                    <a:pt x="16393" y="1"/>
                  </a:moveTo>
                  <a:cubicBezTo>
                    <a:pt x="13020" y="1"/>
                    <a:pt x="11933" y="4000"/>
                    <a:pt x="12097" y="6877"/>
                  </a:cubicBezTo>
                  <a:cubicBezTo>
                    <a:pt x="10960" y="5106"/>
                    <a:pt x="9047" y="2516"/>
                    <a:pt x="6907" y="2516"/>
                  </a:cubicBezTo>
                  <a:cubicBezTo>
                    <a:pt x="6348" y="2516"/>
                    <a:pt x="5773" y="2693"/>
                    <a:pt x="5192" y="3108"/>
                  </a:cubicBezTo>
                  <a:cubicBezTo>
                    <a:pt x="2357" y="5076"/>
                    <a:pt x="4625" y="8012"/>
                    <a:pt x="5893" y="10146"/>
                  </a:cubicBezTo>
                  <a:cubicBezTo>
                    <a:pt x="5385" y="10017"/>
                    <a:pt x="4679" y="9926"/>
                    <a:pt x="3934" y="9926"/>
                  </a:cubicBezTo>
                  <a:cubicBezTo>
                    <a:pt x="2182" y="9926"/>
                    <a:pt x="215" y="10429"/>
                    <a:pt x="122" y="12115"/>
                  </a:cubicBezTo>
                  <a:cubicBezTo>
                    <a:pt x="0" y="14549"/>
                    <a:pt x="3016" y="15235"/>
                    <a:pt x="5066" y="15235"/>
                  </a:cubicBezTo>
                  <a:cubicBezTo>
                    <a:pt x="5263" y="15235"/>
                    <a:pt x="5450" y="15228"/>
                    <a:pt x="5626" y="15217"/>
                  </a:cubicBezTo>
                  <a:cubicBezTo>
                    <a:pt x="6649" y="15161"/>
                    <a:pt x="8005" y="15143"/>
                    <a:pt x="9479" y="15143"/>
                  </a:cubicBezTo>
                  <a:cubicBezTo>
                    <a:pt x="12427" y="15143"/>
                    <a:pt x="15844" y="15217"/>
                    <a:pt x="18001" y="15217"/>
                  </a:cubicBezTo>
                  <a:cubicBezTo>
                    <a:pt x="18122" y="15217"/>
                    <a:pt x="18244" y="15217"/>
                    <a:pt x="18369" y="15217"/>
                  </a:cubicBezTo>
                  <a:cubicBezTo>
                    <a:pt x="21747" y="15217"/>
                    <a:pt x="26741" y="15155"/>
                    <a:pt x="26741" y="11681"/>
                  </a:cubicBezTo>
                  <a:cubicBezTo>
                    <a:pt x="26716" y="8851"/>
                    <a:pt x="25349" y="6439"/>
                    <a:pt x="22598" y="6439"/>
                  </a:cubicBezTo>
                  <a:cubicBezTo>
                    <a:pt x="21619" y="6439"/>
                    <a:pt x="20466" y="6744"/>
                    <a:pt x="19135" y="7445"/>
                  </a:cubicBezTo>
                  <a:cubicBezTo>
                    <a:pt x="19969" y="4643"/>
                    <a:pt x="21103" y="273"/>
                    <a:pt x="16600" y="6"/>
                  </a:cubicBezTo>
                  <a:cubicBezTo>
                    <a:pt x="16530" y="3"/>
                    <a:pt x="16461" y="1"/>
                    <a:pt x="16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4" name="Google Shape;8494;p67"/>
            <p:cNvSpPr/>
            <p:nvPr/>
          </p:nvSpPr>
          <p:spPr>
            <a:xfrm>
              <a:off x="5979323" y="2028667"/>
              <a:ext cx="424179" cy="241522"/>
            </a:xfrm>
            <a:custGeom>
              <a:avLst/>
              <a:gdLst/>
              <a:ahLst/>
              <a:cxnLst/>
              <a:rect l="l" t="t" r="r" b="b"/>
              <a:pathLst>
                <a:path w="19840" h="11294" extrusionOk="0">
                  <a:moveTo>
                    <a:pt x="12136" y="1"/>
                  </a:moveTo>
                  <a:cubicBezTo>
                    <a:pt x="9664" y="1"/>
                    <a:pt x="8867" y="2954"/>
                    <a:pt x="8965" y="5109"/>
                  </a:cubicBezTo>
                  <a:cubicBezTo>
                    <a:pt x="8141" y="3779"/>
                    <a:pt x="6702" y="1857"/>
                    <a:pt x="5105" y="1857"/>
                  </a:cubicBezTo>
                  <a:cubicBezTo>
                    <a:pt x="4698" y="1857"/>
                    <a:pt x="4281" y="1982"/>
                    <a:pt x="3861" y="2273"/>
                  </a:cubicBezTo>
                  <a:cubicBezTo>
                    <a:pt x="1760" y="3741"/>
                    <a:pt x="3428" y="5943"/>
                    <a:pt x="4362" y="7510"/>
                  </a:cubicBezTo>
                  <a:cubicBezTo>
                    <a:pt x="3990" y="7410"/>
                    <a:pt x="3465" y="7340"/>
                    <a:pt x="2909" y="7340"/>
                  </a:cubicBezTo>
                  <a:cubicBezTo>
                    <a:pt x="1618" y="7340"/>
                    <a:pt x="162" y="7719"/>
                    <a:pt x="92" y="8978"/>
                  </a:cubicBezTo>
                  <a:cubicBezTo>
                    <a:pt x="0" y="10775"/>
                    <a:pt x="2246" y="11293"/>
                    <a:pt x="3754" y="11293"/>
                  </a:cubicBezTo>
                  <a:cubicBezTo>
                    <a:pt x="3898" y="11293"/>
                    <a:pt x="4034" y="11288"/>
                    <a:pt x="4161" y="11280"/>
                  </a:cubicBezTo>
                  <a:cubicBezTo>
                    <a:pt x="4929" y="11235"/>
                    <a:pt x="5937" y="11220"/>
                    <a:pt x="7029" y="11220"/>
                  </a:cubicBezTo>
                  <a:cubicBezTo>
                    <a:pt x="9213" y="11220"/>
                    <a:pt x="11733" y="11280"/>
                    <a:pt x="13335" y="11280"/>
                  </a:cubicBezTo>
                  <a:cubicBezTo>
                    <a:pt x="13452" y="11280"/>
                    <a:pt x="13573" y="11280"/>
                    <a:pt x="13697" y="11280"/>
                  </a:cubicBezTo>
                  <a:cubicBezTo>
                    <a:pt x="16204" y="11280"/>
                    <a:pt x="19839" y="11219"/>
                    <a:pt x="19839" y="8644"/>
                  </a:cubicBezTo>
                  <a:cubicBezTo>
                    <a:pt x="19815" y="6552"/>
                    <a:pt x="18791" y="4768"/>
                    <a:pt x="16754" y="4768"/>
                  </a:cubicBezTo>
                  <a:cubicBezTo>
                    <a:pt x="16031" y="4768"/>
                    <a:pt x="15181" y="4993"/>
                    <a:pt x="14202" y="5509"/>
                  </a:cubicBezTo>
                  <a:cubicBezTo>
                    <a:pt x="14802" y="3441"/>
                    <a:pt x="15636" y="205"/>
                    <a:pt x="12301" y="5"/>
                  </a:cubicBezTo>
                  <a:cubicBezTo>
                    <a:pt x="12245" y="2"/>
                    <a:pt x="12190" y="1"/>
                    <a:pt x="1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5" name="Google Shape;8495;p67"/>
            <p:cNvSpPr/>
            <p:nvPr/>
          </p:nvSpPr>
          <p:spPr>
            <a:xfrm>
              <a:off x="5739504" y="2366165"/>
              <a:ext cx="57790" cy="44267"/>
            </a:xfrm>
            <a:custGeom>
              <a:avLst/>
              <a:gdLst/>
              <a:ahLst/>
              <a:cxnLst/>
              <a:rect l="l" t="t" r="r" b="b"/>
              <a:pathLst>
                <a:path w="2703" h="2070" extrusionOk="0">
                  <a:moveTo>
                    <a:pt x="1368" y="1"/>
                  </a:moveTo>
                  <a:cubicBezTo>
                    <a:pt x="1" y="1"/>
                    <a:pt x="1" y="2069"/>
                    <a:pt x="1368" y="2069"/>
                  </a:cubicBezTo>
                  <a:cubicBezTo>
                    <a:pt x="2703" y="2069"/>
                    <a:pt x="2703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6" name="Google Shape;8496;p67"/>
            <p:cNvSpPr/>
            <p:nvPr/>
          </p:nvSpPr>
          <p:spPr>
            <a:xfrm>
              <a:off x="5792997" y="2303400"/>
              <a:ext cx="57790" cy="44951"/>
            </a:xfrm>
            <a:custGeom>
              <a:avLst/>
              <a:gdLst/>
              <a:ahLst/>
              <a:cxnLst/>
              <a:rect l="l" t="t" r="r" b="b"/>
              <a:pathLst>
                <a:path w="2703" h="2102" extrusionOk="0">
                  <a:moveTo>
                    <a:pt x="1368" y="0"/>
                  </a:moveTo>
                  <a:cubicBezTo>
                    <a:pt x="1" y="0"/>
                    <a:pt x="1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7" name="Google Shape;8497;p67"/>
            <p:cNvSpPr/>
            <p:nvPr/>
          </p:nvSpPr>
          <p:spPr>
            <a:xfrm>
              <a:off x="5820107" y="2384000"/>
              <a:ext cx="57063" cy="44246"/>
            </a:xfrm>
            <a:custGeom>
              <a:avLst/>
              <a:gdLst/>
              <a:ahLst/>
              <a:cxnLst/>
              <a:rect l="l" t="t" r="r" b="b"/>
              <a:pathLst>
                <a:path w="2669" h="2069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8" name="Google Shape;8498;p67"/>
            <p:cNvSpPr/>
            <p:nvPr/>
          </p:nvSpPr>
          <p:spPr>
            <a:xfrm>
              <a:off x="6506169" y="2241340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703" y="2069"/>
                    <a:pt x="2703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9" name="Google Shape;8499;p67"/>
            <p:cNvSpPr/>
            <p:nvPr/>
          </p:nvSpPr>
          <p:spPr>
            <a:xfrm>
              <a:off x="6604582" y="2196389"/>
              <a:ext cx="57085" cy="44973"/>
            </a:xfrm>
            <a:custGeom>
              <a:avLst/>
              <a:gdLst/>
              <a:ahLst/>
              <a:cxnLst/>
              <a:rect l="l" t="t" r="r" b="b"/>
              <a:pathLst>
                <a:path w="2670" h="2103" extrusionOk="0">
                  <a:moveTo>
                    <a:pt x="1335" y="1"/>
                  </a:moveTo>
                  <a:cubicBezTo>
                    <a:pt x="1" y="1"/>
                    <a:pt x="1" y="2102"/>
                    <a:pt x="1335" y="2102"/>
                  </a:cubicBezTo>
                  <a:cubicBezTo>
                    <a:pt x="2670" y="2102"/>
                    <a:pt x="2670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0" name="Google Shape;8500;p67"/>
            <p:cNvSpPr/>
            <p:nvPr/>
          </p:nvSpPr>
          <p:spPr>
            <a:xfrm>
              <a:off x="6586772" y="2294846"/>
              <a:ext cx="57063" cy="44246"/>
            </a:xfrm>
            <a:custGeom>
              <a:avLst/>
              <a:gdLst/>
              <a:ahLst/>
              <a:cxnLst/>
              <a:rect l="l" t="t" r="r" b="b"/>
              <a:pathLst>
                <a:path w="2669" h="2069" extrusionOk="0">
                  <a:moveTo>
                    <a:pt x="1334" y="0"/>
                  </a:moveTo>
                  <a:cubicBezTo>
                    <a:pt x="0" y="0"/>
                    <a:pt x="0" y="2068"/>
                    <a:pt x="1334" y="2068"/>
                  </a:cubicBezTo>
                  <a:cubicBezTo>
                    <a:pt x="2669" y="2068"/>
                    <a:pt x="266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1" name="Google Shape;8501;p67"/>
            <p:cNvSpPr/>
            <p:nvPr/>
          </p:nvSpPr>
          <p:spPr>
            <a:xfrm>
              <a:off x="7210790" y="1706330"/>
              <a:ext cx="57085" cy="44246"/>
            </a:xfrm>
            <a:custGeom>
              <a:avLst/>
              <a:gdLst/>
              <a:ahLst/>
              <a:cxnLst/>
              <a:rect l="l" t="t" r="r" b="b"/>
              <a:pathLst>
                <a:path w="2670" h="2069" extrusionOk="0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669" y="2069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2" name="Google Shape;8502;p67"/>
            <p:cNvSpPr/>
            <p:nvPr/>
          </p:nvSpPr>
          <p:spPr>
            <a:xfrm>
              <a:off x="7237173" y="1777671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0"/>
                  </a:moveTo>
                  <a:cubicBezTo>
                    <a:pt x="1" y="0"/>
                    <a:pt x="1" y="2068"/>
                    <a:pt x="1368" y="2068"/>
                  </a:cubicBezTo>
                  <a:cubicBezTo>
                    <a:pt x="2703" y="2068"/>
                    <a:pt x="2703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3" name="Google Shape;8503;p67"/>
            <p:cNvSpPr/>
            <p:nvPr/>
          </p:nvSpPr>
          <p:spPr>
            <a:xfrm>
              <a:off x="7745675" y="2562351"/>
              <a:ext cx="57063" cy="44246"/>
            </a:xfrm>
            <a:custGeom>
              <a:avLst/>
              <a:gdLst/>
              <a:ahLst/>
              <a:cxnLst/>
              <a:rect l="l" t="t" r="r" b="b"/>
              <a:pathLst>
                <a:path w="2669" h="2069" extrusionOk="0">
                  <a:moveTo>
                    <a:pt x="1335" y="0"/>
                  </a:moveTo>
                  <a:cubicBezTo>
                    <a:pt x="0" y="0"/>
                    <a:pt x="0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4" name="Google Shape;8504;p67"/>
            <p:cNvSpPr/>
            <p:nvPr/>
          </p:nvSpPr>
          <p:spPr>
            <a:xfrm>
              <a:off x="7807720" y="2598021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5" name="Google Shape;8505;p67"/>
            <p:cNvSpPr/>
            <p:nvPr/>
          </p:nvSpPr>
          <p:spPr>
            <a:xfrm>
              <a:off x="5061993" y="2330516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6" name="Google Shape;8506;p67"/>
            <p:cNvSpPr/>
            <p:nvPr/>
          </p:nvSpPr>
          <p:spPr>
            <a:xfrm>
              <a:off x="5097655" y="2410410"/>
              <a:ext cx="57790" cy="44951"/>
            </a:xfrm>
            <a:custGeom>
              <a:avLst/>
              <a:gdLst/>
              <a:ahLst/>
              <a:cxnLst/>
              <a:rect l="l" t="t" r="r" b="b"/>
              <a:pathLst>
                <a:path w="2703" h="2102" extrusionOk="0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7" name="Google Shape;8507;p67"/>
            <p:cNvSpPr/>
            <p:nvPr/>
          </p:nvSpPr>
          <p:spPr>
            <a:xfrm>
              <a:off x="6444125" y="1813341"/>
              <a:ext cx="57085" cy="44246"/>
            </a:xfrm>
            <a:custGeom>
              <a:avLst/>
              <a:gdLst/>
              <a:ahLst/>
              <a:cxnLst/>
              <a:rect l="l" t="t" r="r" b="b"/>
              <a:pathLst>
                <a:path w="2670" h="2069" extrusionOk="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8" name="Google Shape;8508;p67"/>
            <p:cNvSpPr/>
            <p:nvPr/>
          </p:nvSpPr>
          <p:spPr>
            <a:xfrm>
              <a:off x="6898428" y="2687175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1"/>
                  </a:moveTo>
                  <a:cubicBezTo>
                    <a:pt x="0" y="1"/>
                    <a:pt x="0" y="2069"/>
                    <a:pt x="1368" y="2069"/>
                  </a:cubicBezTo>
                  <a:cubicBezTo>
                    <a:pt x="2702" y="2069"/>
                    <a:pt x="2702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9" name="Google Shape;8509;p67"/>
            <p:cNvSpPr/>
            <p:nvPr/>
          </p:nvSpPr>
          <p:spPr>
            <a:xfrm>
              <a:off x="6417036" y="2553070"/>
              <a:ext cx="57769" cy="44951"/>
            </a:xfrm>
            <a:custGeom>
              <a:avLst/>
              <a:gdLst/>
              <a:ahLst/>
              <a:cxnLst/>
              <a:rect l="l" t="t" r="r" b="b"/>
              <a:pathLst>
                <a:path w="2702" h="2102" extrusionOk="0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0" name="Google Shape;8510;p67"/>
            <p:cNvSpPr/>
            <p:nvPr/>
          </p:nvSpPr>
          <p:spPr>
            <a:xfrm>
              <a:off x="5445679" y="2580186"/>
              <a:ext cx="57085" cy="44246"/>
            </a:xfrm>
            <a:custGeom>
              <a:avLst/>
              <a:gdLst/>
              <a:ahLst/>
              <a:cxnLst/>
              <a:rect l="l" t="t" r="r" b="b"/>
              <a:pathLst>
                <a:path w="2670" h="2069" extrusionOk="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11" name="Google Shape;8511;p67"/>
            <p:cNvGrpSpPr/>
            <p:nvPr/>
          </p:nvGrpSpPr>
          <p:grpSpPr>
            <a:xfrm>
              <a:off x="5307248" y="2573861"/>
              <a:ext cx="638448" cy="841198"/>
              <a:chOff x="4978547" y="2318369"/>
              <a:chExt cx="822424" cy="1083599"/>
            </a:xfrm>
          </p:grpSpPr>
          <p:sp>
            <p:nvSpPr>
              <p:cNvPr id="8512" name="Google Shape;8512;p67"/>
              <p:cNvSpPr/>
              <p:nvPr/>
            </p:nvSpPr>
            <p:spPr>
              <a:xfrm>
                <a:off x="5325865" y="3075227"/>
                <a:ext cx="123405" cy="326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15279" extrusionOk="0">
                    <a:moveTo>
                      <a:pt x="1" y="1"/>
                    </a:moveTo>
                    <a:lnTo>
                      <a:pt x="1" y="15279"/>
                    </a:lnTo>
                    <a:lnTo>
                      <a:pt x="5771" y="15279"/>
                    </a:lnTo>
                    <a:lnTo>
                      <a:pt x="5771" y="1"/>
                    </a:lnTo>
                    <a:close/>
                  </a:path>
                </a:pathLst>
              </a:custGeom>
              <a:solidFill>
                <a:srgbClr val="7F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3" name="Google Shape;8513;p67"/>
              <p:cNvSpPr/>
              <p:nvPr/>
            </p:nvSpPr>
            <p:spPr>
              <a:xfrm>
                <a:off x="4978547" y="2318369"/>
                <a:ext cx="822424" cy="811411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43" extrusionOk="0">
                    <a:moveTo>
                      <a:pt x="20409" y="1"/>
                    </a:moveTo>
                    <a:cubicBezTo>
                      <a:pt x="17685" y="1"/>
                      <a:pt x="2286" y="20290"/>
                      <a:pt x="4651" y="20290"/>
                    </a:cubicBezTo>
                    <a:cubicBezTo>
                      <a:pt x="4677" y="20290"/>
                      <a:pt x="4706" y="20287"/>
                      <a:pt x="4737" y="20282"/>
                    </a:cubicBezTo>
                    <a:cubicBezTo>
                      <a:pt x="6939" y="20682"/>
                      <a:pt x="10708" y="20316"/>
                      <a:pt x="10642" y="20916"/>
                    </a:cubicBezTo>
                    <a:cubicBezTo>
                      <a:pt x="10775" y="22417"/>
                      <a:pt x="2102" y="27954"/>
                      <a:pt x="2869" y="29289"/>
                    </a:cubicBezTo>
                    <a:cubicBezTo>
                      <a:pt x="3233" y="29534"/>
                      <a:pt x="3999" y="29624"/>
                      <a:pt x="4921" y="29624"/>
                    </a:cubicBezTo>
                    <a:cubicBezTo>
                      <a:pt x="7378" y="29624"/>
                      <a:pt x="10942" y="28988"/>
                      <a:pt x="10942" y="28988"/>
                    </a:cubicBezTo>
                    <a:lnTo>
                      <a:pt x="10942" y="28988"/>
                    </a:lnTo>
                    <a:cubicBezTo>
                      <a:pt x="12476" y="29722"/>
                      <a:pt x="1" y="36194"/>
                      <a:pt x="1935" y="37328"/>
                    </a:cubicBezTo>
                    <a:cubicBezTo>
                      <a:pt x="2713" y="37723"/>
                      <a:pt x="8321" y="37942"/>
                      <a:pt x="14861" y="37942"/>
                    </a:cubicBezTo>
                    <a:cubicBezTo>
                      <a:pt x="25445" y="37942"/>
                      <a:pt x="38466" y="37367"/>
                      <a:pt x="37394" y="36027"/>
                    </a:cubicBezTo>
                    <a:cubicBezTo>
                      <a:pt x="36327" y="33925"/>
                      <a:pt x="31290" y="31257"/>
                      <a:pt x="28421" y="28421"/>
                    </a:cubicBezTo>
                    <a:cubicBezTo>
                      <a:pt x="28389" y="28358"/>
                      <a:pt x="28478" y="28332"/>
                      <a:pt x="28660" y="28332"/>
                    </a:cubicBezTo>
                    <a:cubicBezTo>
                      <a:pt x="29480" y="28332"/>
                      <a:pt x="32189" y="28862"/>
                      <a:pt x="34158" y="28862"/>
                    </a:cubicBezTo>
                    <a:cubicBezTo>
                      <a:pt x="34966" y="28862"/>
                      <a:pt x="35649" y="28773"/>
                      <a:pt x="36026" y="28521"/>
                    </a:cubicBezTo>
                    <a:cubicBezTo>
                      <a:pt x="37327" y="27187"/>
                      <a:pt x="26153" y="20516"/>
                      <a:pt x="27554" y="19982"/>
                    </a:cubicBezTo>
                    <a:cubicBezTo>
                      <a:pt x="27926" y="19734"/>
                      <a:pt x="28708" y="19689"/>
                      <a:pt x="29635" y="19689"/>
                    </a:cubicBezTo>
                    <a:cubicBezTo>
                      <a:pt x="30166" y="19689"/>
                      <a:pt x="30745" y="19704"/>
                      <a:pt x="31321" y="19704"/>
                    </a:cubicBezTo>
                    <a:cubicBezTo>
                      <a:pt x="32444" y="19704"/>
                      <a:pt x="33558" y="19647"/>
                      <a:pt x="34292" y="19315"/>
                    </a:cubicBezTo>
                    <a:cubicBezTo>
                      <a:pt x="34314" y="19320"/>
                      <a:pt x="34333" y="19322"/>
                      <a:pt x="34352" y="19322"/>
                    </a:cubicBezTo>
                    <a:cubicBezTo>
                      <a:pt x="36000" y="19322"/>
                      <a:pt x="22725" y="1"/>
                      <a:pt x="20415" y="1"/>
                    </a:cubicBezTo>
                    <a:cubicBezTo>
                      <a:pt x="20413" y="1"/>
                      <a:pt x="20411" y="1"/>
                      <a:pt x="20409" y="1"/>
                    </a:cubicBezTo>
                    <a:close/>
                  </a:path>
                </a:pathLst>
              </a:custGeom>
              <a:solidFill>
                <a:srgbClr val="2A5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4" name="Google Shape;8514;p67"/>
              <p:cNvSpPr/>
              <p:nvPr/>
            </p:nvSpPr>
            <p:spPr>
              <a:xfrm>
                <a:off x="5145717" y="2674707"/>
                <a:ext cx="47955" cy="38514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801" extrusionOk="0">
                    <a:moveTo>
                      <a:pt x="1465" y="0"/>
                    </a:moveTo>
                    <a:cubicBezTo>
                      <a:pt x="1347" y="0"/>
                      <a:pt x="1227" y="45"/>
                      <a:pt x="1121" y="150"/>
                    </a:cubicBezTo>
                    <a:lnTo>
                      <a:pt x="388" y="917"/>
                    </a:lnTo>
                    <a:cubicBezTo>
                      <a:pt x="0" y="1279"/>
                      <a:pt x="353" y="1801"/>
                      <a:pt x="764" y="1801"/>
                    </a:cubicBezTo>
                    <a:cubicBezTo>
                      <a:pt x="884" y="1801"/>
                      <a:pt x="1009" y="1756"/>
                      <a:pt x="1121" y="1651"/>
                    </a:cubicBezTo>
                    <a:lnTo>
                      <a:pt x="1855" y="884"/>
                    </a:lnTo>
                    <a:cubicBezTo>
                      <a:pt x="2243" y="522"/>
                      <a:pt x="1870" y="0"/>
                      <a:pt x="146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5" name="Google Shape;8515;p67"/>
              <p:cNvSpPr/>
              <p:nvPr/>
            </p:nvSpPr>
            <p:spPr>
              <a:xfrm>
                <a:off x="5279022" y="2669340"/>
                <a:ext cx="56016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219" extrusionOk="0">
                    <a:moveTo>
                      <a:pt x="735" y="0"/>
                    </a:moveTo>
                    <a:cubicBezTo>
                      <a:pt x="345" y="0"/>
                      <a:pt x="0" y="519"/>
                      <a:pt x="357" y="901"/>
                    </a:cubicBezTo>
                    <a:lnTo>
                      <a:pt x="1524" y="2069"/>
                    </a:lnTo>
                    <a:cubicBezTo>
                      <a:pt x="1630" y="2174"/>
                      <a:pt x="1749" y="2218"/>
                      <a:pt x="1864" y="2218"/>
                    </a:cubicBezTo>
                    <a:cubicBezTo>
                      <a:pt x="2261" y="2218"/>
                      <a:pt x="2620" y="1697"/>
                      <a:pt x="2258" y="1335"/>
                    </a:cubicBezTo>
                    <a:lnTo>
                      <a:pt x="1091" y="168"/>
                    </a:lnTo>
                    <a:cubicBezTo>
                      <a:pt x="981" y="50"/>
                      <a:pt x="856" y="0"/>
                      <a:pt x="73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6" name="Google Shape;8516;p67"/>
              <p:cNvSpPr/>
              <p:nvPr/>
            </p:nvSpPr>
            <p:spPr>
              <a:xfrm>
                <a:off x="5233974" y="2572402"/>
                <a:ext cx="56657" cy="47368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215" extrusionOk="0">
                    <a:moveTo>
                      <a:pt x="1881" y="1"/>
                    </a:moveTo>
                    <a:cubicBezTo>
                      <a:pt x="1761" y="1"/>
                      <a:pt x="1637" y="49"/>
                      <a:pt x="1530" y="164"/>
                    </a:cubicBezTo>
                    <a:lnTo>
                      <a:pt x="362" y="1331"/>
                    </a:lnTo>
                    <a:cubicBezTo>
                      <a:pt x="1" y="1693"/>
                      <a:pt x="359" y="2215"/>
                      <a:pt x="756" y="2215"/>
                    </a:cubicBezTo>
                    <a:cubicBezTo>
                      <a:pt x="872" y="2215"/>
                      <a:pt x="991" y="2171"/>
                      <a:pt x="1096" y="2065"/>
                    </a:cubicBezTo>
                    <a:lnTo>
                      <a:pt x="2264" y="898"/>
                    </a:lnTo>
                    <a:cubicBezTo>
                      <a:pt x="2649" y="538"/>
                      <a:pt x="2283" y="1"/>
                      <a:pt x="1881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7" name="Google Shape;8517;p67"/>
              <p:cNvSpPr/>
              <p:nvPr/>
            </p:nvSpPr>
            <p:spPr>
              <a:xfrm>
                <a:off x="5379465" y="2595540"/>
                <a:ext cx="54669" cy="4593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148" extrusionOk="0">
                    <a:moveTo>
                      <a:pt x="758" y="0"/>
                    </a:moveTo>
                    <a:cubicBezTo>
                      <a:pt x="360" y="0"/>
                      <a:pt x="0" y="529"/>
                      <a:pt x="362" y="917"/>
                    </a:cubicBezTo>
                    <a:lnTo>
                      <a:pt x="1463" y="1984"/>
                    </a:lnTo>
                    <a:cubicBezTo>
                      <a:pt x="1571" y="2099"/>
                      <a:pt x="1692" y="2147"/>
                      <a:pt x="1810" y="2147"/>
                    </a:cubicBezTo>
                    <a:cubicBezTo>
                      <a:pt x="2204" y="2147"/>
                      <a:pt x="2556" y="1610"/>
                      <a:pt x="2197" y="1250"/>
                    </a:cubicBezTo>
                    <a:lnTo>
                      <a:pt x="1096" y="149"/>
                    </a:lnTo>
                    <a:cubicBezTo>
                      <a:pt x="991" y="44"/>
                      <a:pt x="873" y="0"/>
                      <a:pt x="75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8" name="Google Shape;8518;p67"/>
              <p:cNvSpPr/>
              <p:nvPr/>
            </p:nvSpPr>
            <p:spPr>
              <a:xfrm>
                <a:off x="5330975" y="2486391"/>
                <a:ext cx="52573" cy="4349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034" extrusionOk="0">
                    <a:moveTo>
                      <a:pt x="1703" y="0"/>
                    </a:moveTo>
                    <a:cubicBezTo>
                      <a:pt x="1587" y="0"/>
                      <a:pt x="1468" y="44"/>
                      <a:pt x="1363" y="150"/>
                    </a:cubicBezTo>
                    <a:lnTo>
                      <a:pt x="362" y="1150"/>
                    </a:lnTo>
                    <a:cubicBezTo>
                      <a:pt x="0" y="1512"/>
                      <a:pt x="359" y="2034"/>
                      <a:pt x="756" y="2034"/>
                    </a:cubicBezTo>
                    <a:cubicBezTo>
                      <a:pt x="872" y="2034"/>
                      <a:pt x="991" y="1990"/>
                      <a:pt x="1096" y="1884"/>
                    </a:cubicBezTo>
                    <a:lnTo>
                      <a:pt x="2097" y="884"/>
                    </a:lnTo>
                    <a:cubicBezTo>
                      <a:pt x="2458" y="522"/>
                      <a:pt x="2100" y="0"/>
                      <a:pt x="1703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9" name="Google Shape;8519;p67"/>
              <p:cNvSpPr/>
              <p:nvPr/>
            </p:nvSpPr>
            <p:spPr>
              <a:xfrm>
                <a:off x="5377220" y="2391142"/>
                <a:ext cx="6063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035" extrusionOk="0">
                    <a:moveTo>
                      <a:pt x="667" y="0"/>
                    </a:moveTo>
                    <a:cubicBezTo>
                      <a:pt x="0" y="0"/>
                      <a:pt x="0" y="1034"/>
                      <a:pt x="667" y="1034"/>
                    </a:cubicBezTo>
                    <a:lnTo>
                      <a:pt x="2169" y="1034"/>
                    </a:lnTo>
                    <a:cubicBezTo>
                      <a:pt x="2836" y="1034"/>
                      <a:pt x="2836" y="0"/>
                      <a:pt x="216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0" name="Google Shape;8520;p67"/>
              <p:cNvSpPr/>
              <p:nvPr/>
            </p:nvSpPr>
            <p:spPr>
              <a:xfrm>
                <a:off x="5438666" y="2487824"/>
                <a:ext cx="51141" cy="4206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7" extrusionOk="0">
                    <a:moveTo>
                      <a:pt x="1619" y="0"/>
                    </a:moveTo>
                    <a:cubicBezTo>
                      <a:pt x="1499" y="0"/>
                      <a:pt x="1375" y="45"/>
                      <a:pt x="1263" y="149"/>
                    </a:cubicBezTo>
                    <a:lnTo>
                      <a:pt x="362" y="1083"/>
                    </a:lnTo>
                    <a:cubicBezTo>
                      <a:pt x="0" y="1445"/>
                      <a:pt x="359" y="1967"/>
                      <a:pt x="756" y="1967"/>
                    </a:cubicBezTo>
                    <a:cubicBezTo>
                      <a:pt x="872" y="1967"/>
                      <a:pt x="990" y="1923"/>
                      <a:pt x="1096" y="1817"/>
                    </a:cubicBezTo>
                    <a:lnTo>
                      <a:pt x="2030" y="917"/>
                    </a:lnTo>
                    <a:cubicBezTo>
                      <a:pt x="2392" y="529"/>
                      <a:pt x="2032" y="0"/>
                      <a:pt x="161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1" name="Google Shape;8521;p67"/>
              <p:cNvSpPr/>
              <p:nvPr/>
            </p:nvSpPr>
            <p:spPr>
              <a:xfrm>
                <a:off x="5515677" y="2566991"/>
                <a:ext cx="58282" cy="49228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302" extrusionOk="0">
                    <a:moveTo>
                      <a:pt x="757" y="1"/>
                    </a:moveTo>
                    <a:cubicBezTo>
                      <a:pt x="359" y="1"/>
                      <a:pt x="1" y="522"/>
                      <a:pt x="363" y="884"/>
                    </a:cubicBezTo>
                    <a:lnTo>
                      <a:pt x="1630" y="2152"/>
                    </a:lnTo>
                    <a:cubicBezTo>
                      <a:pt x="1735" y="2257"/>
                      <a:pt x="1854" y="2301"/>
                      <a:pt x="1970" y="2301"/>
                    </a:cubicBezTo>
                    <a:cubicBezTo>
                      <a:pt x="2367" y="2301"/>
                      <a:pt x="2726" y="1779"/>
                      <a:pt x="2364" y="1418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7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2" name="Google Shape;8522;p67"/>
              <p:cNvSpPr/>
              <p:nvPr/>
            </p:nvSpPr>
            <p:spPr>
              <a:xfrm>
                <a:off x="5454359" y="2669340"/>
                <a:ext cx="56743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219" extrusionOk="0">
                    <a:moveTo>
                      <a:pt x="1918" y="0"/>
                    </a:moveTo>
                    <a:cubicBezTo>
                      <a:pt x="1798" y="0"/>
                      <a:pt x="1673" y="50"/>
                      <a:pt x="1563" y="168"/>
                    </a:cubicBezTo>
                    <a:lnTo>
                      <a:pt x="362" y="1335"/>
                    </a:lnTo>
                    <a:cubicBezTo>
                      <a:pt x="0" y="1697"/>
                      <a:pt x="359" y="2218"/>
                      <a:pt x="771" y="2218"/>
                    </a:cubicBezTo>
                    <a:cubicBezTo>
                      <a:pt x="891" y="2218"/>
                      <a:pt x="1016" y="2174"/>
                      <a:pt x="1129" y="2069"/>
                    </a:cubicBezTo>
                    <a:lnTo>
                      <a:pt x="2297" y="901"/>
                    </a:lnTo>
                    <a:cubicBezTo>
                      <a:pt x="2653" y="519"/>
                      <a:pt x="2309" y="0"/>
                      <a:pt x="19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3" name="Google Shape;8523;p67"/>
              <p:cNvSpPr/>
              <p:nvPr/>
            </p:nvSpPr>
            <p:spPr>
              <a:xfrm>
                <a:off x="5617659" y="2658305"/>
                <a:ext cx="46159" cy="3708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734" extrusionOk="0">
                    <a:moveTo>
                      <a:pt x="774" y="1"/>
                    </a:moveTo>
                    <a:cubicBezTo>
                      <a:pt x="360" y="1"/>
                      <a:pt x="0" y="529"/>
                      <a:pt x="363" y="917"/>
                    </a:cubicBezTo>
                    <a:lnTo>
                      <a:pt x="1063" y="1584"/>
                    </a:lnTo>
                    <a:cubicBezTo>
                      <a:pt x="1168" y="1689"/>
                      <a:pt x="1287" y="1734"/>
                      <a:pt x="1403" y="1734"/>
                    </a:cubicBezTo>
                    <a:cubicBezTo>
                      <a:pt x="1800" y="1734"/>
                      <a:pt x="2159" y="1212"/>
                      <a:pt x="1797" y="850"/>
                    </a:cubicBezTo>
                    <a:lnTo>
                      <a:pt x="1130" y="150"/>
                    </a:lnTo>
                    <a:cubicBezTo>
                      <a:pt x="1017" y="45"/>
                      <a:pt x="893" y="1"/>
                      <a:pt x="774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4" name="Google Shape;8524;p67"/>
              <p:cNvSpPr/>
              <p:nvPr/>
            </p:nvSpPr>
            <p:spPr>
              <a:xfrm>
                <a:off x="5276777" y="2758879"/>
                <a:ext cx="61852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68" extrusionOk="0">
                    <a:moveTo>
                      <a:pt x="2135" y="1"/>
                    </a:moveTo>
                    <a:cubicBezTo>
                      <a:pt x="2019" y="1"/>
                      <a:pt x="1901" y="45"/>
                      <a:pt x="1796" y="150"/>
                    </a:cubicBezTo>
                    <a:lnTo>
                      <a:pt x="362" y="1585"/>
                    </a:lnTo>
                    <a:cubicBezTo>
                      <a:pt x="0" y="1946"/>
                      <a:pt x="359" y="2468"/>
                      <a:pt x="771" y="2468"/>
                    </a:cubicBezTo>
                    <a:cubicBezTo>
                      <a:pt x="892" y="2468"/>
                      <a:pt x="1016" y="2424"/>
                      <a:pt x="1129" y="2318"/>
                    </a:cubicBezTo>
                    <a:lnTo>
                      <a:pt x="2530" y="917"/>
                    </a:lnTo>
                    <a:cubicBezTo>
                      <a:pt x="2892" y="529"/>
                      <a:pt x="2532" y="1"/>
                      <a:pt x="2135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5" name="Google Shape;8525;p67"/>
              <p:cNvSpPr/>
              <p:nvPr/>
            </p:nvSpPr>
            <p:spPr>
              <a:xfrm>
                <a:off x="5429387" y="2757446"/>
                <a:ext cx="54711" cy="45657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135" extrusionOk="0">
                    <a:moveTo>
                      <a:pt x="756" y="1"/>
                    </a:moveTo>
                    <a:cubicBezTo>
                      <a:pt x="359" y="1"/>
                      <a:pt x="1" y="523"/>
                      <a:pt x="362" y="884"/>
                    </a:cubicBezTo>
                    <a:lnTo>
                      <a:pt x="1463" y="1985"/>
                    </a:lnTo>
                    <a:cubicBezTo>
                      <a:pt x="1568" y="2090"/>
                      <a:pt x="1687" y="2135"/>
                      <a:pt x="1803" y="2135"/>
                    </a:cubicBezTo>
                    <a:cubicBezTo>
                      <a:pt x="2200" y="2135"/>
                      <a:pt x="2559" y="1613"/>
                      <a:pt x="2197" y="1251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6" name="Google Shape;8526;p67"/>
              <p:cNvSpPr/>
              <p:nvPr/>
            </p:nvSpPr>
            <p:spPr>
              <a:xfrm>
                <a:off x="5151255" y="2854470"/>
                <a:ext cx="49559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8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196" y="1718"/>
                    </a:lnTo>
                    <a:cubicBezTo>
                      <a:pt x="1309" y="1823"/>
                      <a:pt x="1434" y="1867"/>
                      <a:pt x="1553" y="1867"/>
                    </a:cubicBezTo>
                    <a:cubicBezTo>
                      <a:pt x="1965" y="1867"/>
                      <a:pt x="2317" y="1346"/>
                      <a:pt x="1930" y="984"/>
                    </a:cubicBezTo>
                    <a:lnTo>
                      <a:pt x="1096" y="150"/>
                    </a:lnTo>
                    <a:cubicBezTo>
                      <a:pt x="991" y="45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7" name="Google Shape;8527;p67"/>
              <p:cNvSpPr/>
              <p:nvPr/>
            </p:nvSpPr>
            <p:spPr>
              <a:xfrm>
                <a:off x="5319836" y="2850620"/>
                <a:ext cx="47977" cy="38472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799" extrusionOk="0">
                    <a:moveTo>
                      <a:pt x="1482" y="0"/>
                    </a:moveTo>
                    <a:cubicBezTo>
                      <a:pt x="1359" y="0"/>
                      <a:pt x="1232" y="48"/>
                      <a:pt x="1117" y="163"/>
                    </a:cubicBezTo>
                    <a:lnTo>
                      <a:pt x="383" y="897"/>
                    </a:lnTo>
                    <a:cubicBezTo>
                      <a:pt x="0" y="1280"/>
                      <a:pt x="358" y="1798"/>
                      <a:pt x="757" y="1798"/>
                    </a:cubicBezTo>
                    <a:cubicBezTo>
                      <a:pt x="880" y="1798"/>
                      <a:pt x="1006" y="1749"/>
                      <a:pt x="1117" y="1631"/>
                    </a:cubicBezTo>
                    <a:lnTo>
                      <a:pt x="1884" y="897"/>
                    </a:lnTo>
                    <a:cubicBezTo>
                      <a:pt x="2243" y="538"/>
                      <a:pt x="1891" y="0"/>
                      <a:pt x="148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8" name="Google Shape;8528;p67"/>
              <p:cNvSpPr/>
              <p:nvPr/>
            </p:nvSpPr>
            <p:spPr>
              <a:xfrm>
                <a:off x="5455663" y="2854812"/>
                <a:ext cx="22128" cy="4497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3" extrusionOk="0">
                    <a:moveTo>
                      <a:pt x="518" y="1"/>
                    </a:moveTo>
                    <a:cubicBezTo>
                      <a:pt x="259" y="1"/>
                      <a:pt x="1" y="167"/>
                      <a:pt x="1" y="501"/>
                    </a:cubicBezTo>
                    <a:lnTo>
                      <a:pt x="1" y="1602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2"/>
                    </a:cubicBezTo>
                    <a:lnTo>
                      <a:pt x="1035" y="501"/>
                    </a:lnTo>
                    <a:cubicBezTo>
                      <a:pt x="1035" y="167"/>
                      <a:pt x="776" y="1"/>
                      <a:pt x="51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9" name="Google Shape;8529;p67"/>
              <p:cNvSpPr/>
              <p:nvPr/>
            </p:nvSpPr>
            <p:spPr>
              <a:xfrm>
                <a:off x="5571350" y="2830925"/>
                <a:ext cx="49516" cy="40247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82" extrusionOk="0">
                    <a:moveTo>
                      <a:pt x="1538" y="1"/>
                    </a:moveTo>
                    <a:cubicBezTo>
                      <a:pt x="1420" y="1"/>
                      <a:pt x="1300" y="45"/>
                      <a:pt x="1194" y="150"/>
                    </a:cubicBezTo>
                    <a:lnTo>
                      <a:pt x="360" y="984"/>
                    </a:lnTo>
                    <a:cubicBezTo>
                      <a:pt x="1" y="1344"/>
                      <a:pt x="353" y="1881"/>
                      <a:pt x="747" y="1881"/>
                    </a:cubicBezTo>
                    <a:cubicBezTo>
                      <a:pt x="865" y="1881"/>
                      <a:pt x="987" y="1833"/>
                      <a:pt x="1094" y="1718"/>
                    </a:cubicBezTo>
                    <a:lnTo>
                      <a:pt x="1928" y="884"/>
                    </a:lnTo>
                    <a:cubicBezTo>
                      <a:pt x="2316" y="522"/>
                      <a:pt x="1943" y="1"/>
                      <a:pt x="153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0" name="Google Shape;8530;p67"/>
              <p:cNvSpPr/>
              <p:nvPr/>
            </p:nvSpPr>
            <p:spPr>
              <a:xfrm>
                <a:off x="5241115" y="2963619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296" y="1818"/>
                    </a:lnTo>
                    <a:cubicBezTo>
                      <a:pt x="1401" y="1923"/>
                      <a:pt x="1520" y="1967"/>
                      <a:pt x="1636" y="1967"/>
                    </a:cubicBezTo>
                    <a:cubicBezTo>
                      <a:pt x="2033" y="1967"/>
                      <a:pt x="2392" y="1445"/>
                      <a:pt x="2030" y="1084"/>
                    </a:cubicBezTo>
                    <a:lnTo>
                      <a:pt x="1096" y="150"/>
                    </a:lnTo>
                    <a:cubicBezTo>
                      <a:pt x="991" y="44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1" name="Google Shape;8531;p67"/>
              <p:cNvSpPr/>
              <p:nvPr/>
            </p:nvSpPr>
            <p:spPr>
              <a:xfrm>
                <a:off x="5353958" y="2963619"/>
                <a:ext cx="54540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34" extrusionOk="0">
                    <a:moveTo>
                      <a:pt x="1809" y="0"/>
                    </a:moveTo>
                    <a:cubicBezTo>
                      <a:pt x="1691" y="0"/>
                      <a:pt x="1568" y="44"/>
                      <a:pt x="1455" y="150"/>
                    </a:cubicBezTo>
                    <a:lnTo>
                      <a:pt x="388" y="1250"/>
                    </a:lnTo>
                    <a:cubicBezTo>
                      <a:pt x="0" y="1612"/>
                      <a:pt x="353" y="2134"/>
                      <a:pt x="764" y="2134"/>
                    </a:cubicBezTo>
                    <a:cubicBezTo>
                      <a:pt x="884" y="2134"/>
                      <a:pt x="1009" y="2090"/>
                      <a:pt x="1122" y="1984"/>
                    </a:cubicBezTo>
                    <a:cubicBezTo>
                      <a:pt x="1489" y="1617"/>
                      <a:pt x="1856" y="1250"/>
                      <a:pt x="2189" y="884"/>
                    </a:cubicBezTo>
                    <a:cubicBezTo>
                      <a:pt x="2551" y="522"/>
                      <a:pt x="2212" y="0"/>
                      <a:pt x="180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2" name="Google Shape;8532;p67"/>
              <p:cNvSpPr/>
              <p:nvPr/>
            </p:nvSpPr>
            <p:spPr>
              <a:xfrm>
                <a:off x="5520893" y="2954765"/>
                <a:ext cx="51376" cy="4204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966" extrusionOk="0">
                    <a:moveTo>
                      <a:pt x="755" y="0"/>
                    </a:moveTo>
                    <a:cubicBezTo>
                      <a:pt x="346" y="0"/>
                      <a:pt x="0" y="538"/>
                      <a:pt x="385" y="897"/>
                    </a:cubicBezTo>
                    <a:lnTo>
                      <a:pt x="1286" y="1798"/>
                    </a:lnTo>
                    <a:cubicBezTo>
                      <a:pt x="1396" y="1916"/>
                      <a:pt x="1523" y="1965"/>
                      <a:pt x="1646" y="1965"/>
                    </a:cubicBezTo>
                    <a:cubicBezTo>
                      <a:pt x="2044" y="1965"/>
                      <a:pt x="2402" y="1446"/>
                      <a:pt x="2020" y="1064"/>
                    </a:cubicBezTo>
                    <a:lnTo>
                      <a:pt x="1119" y="163"/>
                    </a:lnTo>
                    <a:cubicBezTo>
                      <a:pt x="1004" y="48"/>
                      <a:pt x="877" y="0"/>
                      <a:pt x="75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67"/>
              <p:cNvSpPr/>
              <p:nvPr/>
            </p:nvSpPr>
            <p:spPr>
              <a:xfrm>
                <a:off x="5432958" y="3026384"/>
                <a:ext cx="61831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468" extrusionOk="0">
                    <a:moveTo>
                      <a:pt x="2136" y="1"/>
                    </a:moveTo>
                    <a:cubicBezTo>
                      <a:pt x="2021" y="1"/>
                      <a:pt x="1902" y="45"/>
                      <a:pt x="1796" y="150"/>
                    </a:cubicBezTo>
                    <a:lnTo>
                      <a:pt x="362" y="1584"/>
                    </a:lnTo>
                    <a:cubicBezTo>
                      <a:pt x="0" y="1946"/>
                      <a:pt x="359" y="2468"/>
                      <a:pt x="756" y="2468"/>
                    </a:cubicBezTo>
                    <a:cubicBezTo>
                      <a:pt x="872" y="2468"/>
                      <a:pt x="991" y="2424"/>
                      <a:pt x="1096" y="2318"/>
                    </a:cubicBezTo>
                    <a:lnTo>
                      <a:pt x="2530" y="884"/>
                    </a:lnTo>
                    <a:cubicBezTo>
                      <a:pt x="2892" y="522"/>
                      <a:pt x="2533" y="1"/>
                      <a:pt x="213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67"/>
              <p:cNvSpPr/>
              <p:nvPr/>
            </p:nvSpPr>
            <p:spPr>
              <a:xfrm>
                <a:off x="5273206" y="3039215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1"/>
                    </a:moveTo>
                    <a:cubicBezTo>
                      <a:pt x="359" y="1"/>
                      <a:pt x="0" y="523"/>
                      <a:pt x="362" y="884"/>
                    </a:cubicBezTo>
                    <a:lnTo>
                      <a:pt x="1296" y="1818"/>
                    </a:lnTo>
                    <a:cubicBezTo>
                      <a:pt x="1401" y="1924"/>
                      <a:pt x="1520" y="1968"/>
                      <a:pt x="1636" y="1968"/>
                    </a:cubicBezTo>
                    <a:cubicBezTo>
                      <a:pt x="2033" y="1968"/>
                      <a:pt x="2392" y="1446"/>
                      <a:pt x="2030" y="1085"/>
                    </a:cubicBezTo>
                    <a:lnTo>
                      <a:pt x="1096" y="151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67"/>
              <p:cNvSpPr/>
              <p:nvPr/>
            </p:nvSpPr>
            <p:spPr>
              <a:xfrm>
                <a:off x="5129853" y="3044561"/>
                <a:ext cx="48896" cy="4031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885" extrusionOk="0">
                    <a:moveTo>
                      <a:pt x="1552" y="0"/>
                    </a:moveTo>
                    <a:cubicBezTo>
                      <a:pt x="1431" y="0"/>
                      <a:pt x="1306" y="49"/>
                      <a:pt x="1196" y="167"/>
                    </a:cubicBezTo>
                    <a:lnTo>
                      <a:pt x="362" y="1001"/>
                    </a:lnTo>
                    <a:cubicBezTo>
                      <a:pt x="1" y="1363"/>
                      <a:pt x="359" y="1885"/>
                      <a:pt x="756" y="1885"/>
                    </a:cubicBezTo>
                    <a:cubicBezTo>
                      <a:pt x="872" y="1885"/>
                      <a:pt x="991" y="1841"/>
                      <a:pt x="1096" y="1735"/>
                    </a:cubicBezTo>
                    <a:lnTo>
                      <a:pt x="1930" y="901"/>
                    </a:lnTo>
                    <a:cubicBezTo>
                      <a:pt x="2287" y="519"/>
                      <a:pt x="1943" y="0"/>
                      <a:pt x="155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67"/>
              <p:cNvSpPr/>
              <p:nvPr/>
            </p:nvSpPr>
            <p:spPr>
              <a:xfrm>
                <a:off x="5615414" y="3039578"/>
                <a:ext cx="22128" cy="4495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518" y="0"/>
                    </a:moveTo>
                    <a:cubicBezTo>
                      <a:pt x="259" y="0"/>
                      <a:pt x="1" y="167"/>
                      <a:pt x="1" y="500"/>
                    </a:cubicBezTo>
                    <a:lnTo>
                      <a:pt x="1" y="1601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1"/>
                    </a:cubicBezTo>
                    <a:lnTo>
                      <a:pt x="1035" y="500"/>
                    </a:lnTo>
                    <a:cubicBezTo>
                      <a:pt x="1035" y="167"/>
                      <a:pt x="776" y="0"/>
                      <a:pt x="5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37" name="Google Shape;8537;p67"/>
            <p:cNvSpPr/>
            <p:nvPr/>
          </p:nvSpPr>
          <p:spPr>
            <a:xfrm>
              <a:off x="6734380" y="3044561"/>
              <a:ext cx="123405" cy="326741"/>
            </a:xfrm>
            <a:custGeom>
              <a:avLst/>
              <a:gdLst/>
              <a:ahLst/>
              <a:cxnLst/>
              <a:rect l="l" t="t" r="r" b="b"/>
              <a:pathLst>
                <a:path w="5772" h="15279" extrusionOk="0">
                  <a:moveTo>
                    <a:pt x="1" y="1"/>
                  </a:moveTo>
                  <a:lnTo>
                    <a:pt x="1" y="15278"/>
                  </a:lnTo>
                  <a:lnTo>
                    <a:pt x="5772" y="15278"/>
                  </a:lnTo>
                  <a:lnTo>
                    <a:pt x="5772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8" name="Google Shape;8538;p67"/>
            <p:cNvSpPr/>
            <p:nvPr/>
          </p:nvSpPr>
          <p:spPr>
            <a:xfrm>
              <a:off x="6387788" y="2287703"/>
              <a:ext cx="822147" cy="811411"/>
            </a:xfrm>
            <a:custGeom>
              <a:avLst/>
              <a:gdLst/>
              <a:ahLst/>
              <a:cxnLst/>
              <a:rect l="l" t="t" r="r" b="b"/>
              <a:pathLst>
                <a:path w="38454" h="37943" extrusionOk="0">
                  <a:moveTo>
                    <a:pt x="20375" y="1"/>
                  </a:moveTo>
                  <a:cubicBezTo>
                    <a:pt x="17652" y="1"/>
                    <a:pt x="2252" y="20290"/>
                    <a:pt x="4617" y="20290"/>
                  </a:cubicBezTo>
                  <a:cubicBezTo>
                    <a:pt x="4644" y="20290"/>
                    <a:pt x="4673" y="20287"/>
                    <a:pt x="4704" y="20282"/>
                  </a:cubicBezTo>
                  <a:cubicBezTo>
                    <a:pt x="6905" y="20682"/>
                    <a:pt x="10675" y="20315"/>
                    <a:pt x="10608" y="20916"/>
                  </a:cubicBezTo>
                  <a:cubicBezTo>
                    <a:pt x="10775" y="22417"/>
                    <a:pt x="2069" y="27954"/>
                    <a:pt x="2869" y="29288"/>
                  </a:cubicBezTo>
                  <a:cubicBezTo>
                    <a:pt x="3224" y="29534"/>
                    <a:pt x="3983" y="29623"/>
                    <a:pt x="4900" y="29623"/>
                  </a:cubicBezTo>
                  <a:cubicBezTo>
                    <a:pt x="7344" y="29623"/>
                    <a:pt x="10908" y="28988"/>
                    <a:pt x="10908" y="28988"/>
                  </a:cubicBezTo>
                  <a:lnTo>
                    <a:pt x="10908" y="28988"/>
                  </a:lnTo>
                  <a:cubicBezTo>
                    <a:pt x="12476" y="29722"/>
                    <a:pt x="0" y="36193"/>
                    <a:pt x="1902" y="37327"/>
                  </a:cubicBezTo>
                  <a:cubicBezTo>
                    <a:pt x="2679" y="37722"/>
                    <a:pt x="8293" y="37942"/>
                    <a:pt x="14837" y="37942"/>
                  </a:cubicBezTo>
                  <a:cubicBezTo>
                    <a:pt x="25427" y="37942"/>
                    <a:pt x="38453" y="37367"/>
                    <a:pt x="37360" y="36026"/>
                  </a:cubicBezTo>
                  <a:cubicBezTo>
                    <a:pt x="36293" y="33925"/>
                    <a:pt x="31256" y="31256"/>
                    <a:pt x="28387" y="28421"/>
                  </a:cubicBezTo>
                  <a:cubicBezTo>
                    <a:pt x="28356" y="28358"/>
                    <a:pt x="28445" y="28332"/>
                    <a:pt x="28626" y="28332"/>
                  </a:cubicBezTo>
                  <a:cubicBezTo>
                    <a:pt x="29446" y="28332"/>
                    <a:pt x="32155" y="28862"/>
                    <a:pt x="34124" y="28862"/>
                  </a:cubicBezTo>
                  <a:cubicBezTo>
                    <a:pt x="34932" y="28862"/>
                    <a:pt x="35615" y="28773"/>
                    <a:pt x="35993" y="28521"/>
                  </a:cubicBezTo>
                  <a:cubicBezTo>
                    <a:pt x="37294" y="27187"/>
                    <a:pt x="26119" y="20515"/>
                    <a:pt x="27520" y="19982"/>
                  </a:cubicBezTo>
                  <a:cubicBezTo>
                    <a:pt x="27908" y="19719"/>
                    <a:pt x="28704" y="19672"/>
                    <a:pt x="29642" y="19672"/>
                  </a:cubicBezTo>
                  <a:cubicBezTo>
                    <a:pt x="30163" y="19672"/>
                    <a:pt x="30729" y="19686"/>
                    <a:pt x="31292" y="19686"/>
                  </a:cubicBezTo>
                  <a:cubicBezTo>
                    <a:pt x="32420" y="19686"/>
                    <a:pt x="33541" y="19629"/>
                    <a:pt x="34292" y="19281"/>
                  </a:cubicBezTo>
                  <a:cubicBezTo>
                    <a:pt x="34315" y="19287"/>
                    <a:pt x="34335" y="19289"/>
                    <a:pt x="34354" y="19289"/>
                  </a:cubicBezTo>
                  <a:cubicBezTo>
                    <a:pt x="35945" y="19289"/>
                    <a:pt x="22689" y="1"/>
                    <a:pt x="20382" y="1"/>
                  </a:cubicBezTo>
                  <a:cubicBezTo>
                    <a:pt x="20379" y="1"/>
                    <a:pt x="20377" y="1"/>
                    <a:pt x="20375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9" name="Google Shape;8539;p67"/>
            <p:cNvSpPr/>
            <p:nvPr/>
          </p:nvSpPr>
          <p:spPr>
            <a:xfrm>
              <a:off x="6554788" y="2644041"/>
              <a:ext cx="47571" cy="38514"/>
            </a:xfrm>
            <a:custGeom>
              <a:avLst/>
              <a:gdLst/>
              <a:ahLst/>
              <a:cxnLst/>
              <a:rect l="l" t="t" r="r" b="b"/>
              <a:pathLst>
                <a:path w="2225" h="1801" extrusionOk="0">
                  <a:moveTo>
                    <a:pt x="1453" y="0"/>
                  </a:moveTo>
                  <a:cubicBezTo>
                    <a:pt x="1333" y="0"/>
                    <a:pt x="1209" y="44"/>
                    <a:pt x="1096" y="150"/>
                  </a:cubicBezTo>
                  <a:lnTo>
                    <a:pt x="362" y="917"/>
                  </a:lnTo>
                  <a:cubicBezTo>
                    <a:pt x="0" y="1279"/>
                    <a:pt x="359" y="1800"/>
                    <a:pt x="756" y="1800"/>
                  </a:cubicBezTo>
                  <a:cubicBezTo>
                    <a:pt x="872" y="1800"/>
                    <a:pt x="990" y="1756"/>
                    <a:pt x="1096" y="1651"/>
                  </a:cubicBezTo>
                  <a:lnTo>
                    <a:pt x="1863" y="884"/>
                  </a:lnTo>
                  <a:cubicBezTo>
                    <a:pt x="2225" y="522"/>
                    <a:pt x="1866" y="0"/>
                    <a:pt x="14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0" name="Google Shape;8540;p67"/>
            <p:cNvSpPr/>
            <p:nvPr/>
          </p:nvSpPr>
          <p:spPr>
            <a:xfrm>
              <a:off x="6687429" y="2638332"/>
              <a:ext cx="56700" cy="47795"/>
            </a:xfrm>
            <a:custGeom>
              <a:avLst/>
              <a:gdLst/>
              <a:ahLst/>
              <a:cxnLst/>
              <a:rect l="l" t="t" r="r" b="b"/>
              <a:pathLst>
                <a:path w="2652" h="2235" extrusionOk="0">
                  <a:moveTo>
                    <a:pt x="758" y="1"/>
                  </a:moveTo>
                  <a:cubicBezTo>
                    <a:pt x="360" y="1"/>
                    <a:pt x="0" y="529"/>
                    <a:pt x="362" y="917"/>
                  </a:cubicBezTo>
                  <a:lnTo>
                    <a:pt x="1530" y="2085"/>
                  </a:lnTo>
                  <a:cubicBezTo>
                    <a:pt x="1635" y="2190"/>
                    <a:pt x="1756" y="2234"/>
                    <a:pt x="1874" y="2234"/>
                  </a:cubicBezTo>
                  <a:cubicBezTo>
                    <a:pt x="2278" y="2234"/>
                    <a:pt x="2651" y="1712"/>
                    <a:pt x="2264" y="1351"/>
                  </a:cubicBezTo>
                  <a:lnTo>
                    <a:pt x="1096" y="150"/>
                  </a:lnTo>
                  <a:cubicBezTo>
                    <a:pt x="991" y="45"/>
                    <a:pt x="873" y="1"/>
                    <a:pt x="75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1" name="Google Shape;8541;p67"/>
            <p:cNvSpPr/>
            <p:nvPr/>
          </p:nvSpPr>
          <p:spPr>
            <a:xfrm>
              <a:off x="6642510" y="2541650"/>
              <a:ext cx="56743" cy="47453"/>
            </a:xfrm>
            <a:custGeom>
              <a:avLst/>
              <a:gdLst/>
              <a:ahLst/>
              <a:cxnLst/>
              <a:rect l="l" t="t" r="r" b="b"/>
              <a:pathLst>
                <a:path w="2654" h="2219" extrusionOk="0">
                  <a:moveTo>
                    <a:pt x="1903" y="0"/>
                  </a:moveTo>
                  <a:cubicBezTo>
                    <a:pt x="1778" y="0"/>
                    <a:pt x="1647" y="50"/>
                    <a:pt x="1529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56" y="2218"/>
                  </a:cubicBezTo>
                  <a:cubicBezTo>
                    <a:pt x="871" y="2218"/>
                    <a:pt x="990" y="2174"/>
                    <a:pt x="1096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2" name="Google Shape;8542;p67"/>
            <p:cNvSpPr/>
            <p:nvPr/>
          </p:nvSpPr>
          <p:spPr>
            <a:xfrm>
              <a:off x="6788001" y="2564853"/>
              <a:ext cx="54690" cy="45657"/>
            </a:xfrm>
            <a:custGeom>
              <a:avLst/>
              <a:gdLst/>
              <a:ahLst/>
              <a:cxnLst/>
              <a:rect l="l" t="t" r="r" b="b"/>
              <a:pathLst>
                <a:path w="2558" h="2135" extrusionOk="0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462" y="1985"/>
                  </a:lnTo>
                  <a:cubicBezTo>
                    <a:pt x="1568" y="2090"/>
                    <a:pt x="1687" y="2134"/>
                    <a:pt x="1802" y="2134"/>
                  </a:cubicBezTo>
                  <a:cubicBezTo>
                    <a:pt x="2199" y="2134"/>
                    <a:pt x="2558" y="1612"/>
                    <a:pt x="2196" y="1251"/>
                  </a:cubicBezTo>
                  <a:cubicBezTo>
                    <a:pt x="1829" y="884"/>
                    <a:pt x="1462" y="517"/>
                    <a:pt x="1096" y="150"/>
                  </a:cubicBezTo>
                  <a:cubicBezTo>
                    <a:pt x="990" y="45"/>
                    <a:pt x="871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3" name="Google Shape;8543;p67"/>
            <p:cNvSpPr/>
            <p:nvPr/>
          </p:nvSpPr>
          <p:spPr>
            <a:xfrm>
              <a:off x="6739489" y="2455704"/>
              <a:ext cx="53129" cy="43518"/>
            </a:xfrm>
            <a:custGeom>
              <a:avLst/>
              <a:gdLst/>
              <a:ahLst/>
              <a:cxnLst/>
              <a:rect l="l" t="t" r="r" b="b"/>
              <a:pathLst>
                <a:path w="2485" h="2035" extrusionOk="0">
                  <a:moveTo>
                    <a:pt x="1720" y="1"/>
                  </a:moveTo>
                  <a:cubicBezTo>
                    <a:pt x="1601" y="1"/>
                    <a:pt x="1476" y="45"/>
                    <a:pt x="1363" y="150"/>
                  </a:cubicBezTo>
                  <a:cubicBezTo>
                    <a:pt x="1030" y="484"/>
                    <a:pt x="696" y="817"/>
                    <a:pt x="362" y="1151"/>
                  </a:cubicBezTo>
                  <a:cubicBezTo>
                    <a:pt x="1" y="1513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5"/>
                  </a:cubicBezTo>
                  <a:cubicBezTo>
                    <a:pt x="1430" y="1551"/>
                    <a:pt x="1763" y="1218"/>
                    <a:pt x="2097" y="884"/>
                  </a:cubicBezTo>
                  <a:cubicBezTo>
                    <a:pt x="2484" y="523"/>
                    <a:pt x="2132" y="1"/>
                    <a:pt x="1720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4" name="Google Shape;8544;p67"/>
            <p:cNvSpPr/>
            <p:nvPr/>
          </p:nvSpPr>
          <p:spPr>
            <a:xfrm>
              <a:off x="6785734" y="2360476"/>
              <a:ext cx="60655" cy="22133"/>
            </a:xfrm>
            <a:custGeom>
              <a:avLst/>
              <a:gdLst/>
              <a:ahLst/>
              <a:cxnLst/>
              <a:rect l="l" t="t" r="r" b="b"/>
              <a:pathLst>
                <a:path w="2837" h="1035" extrusionOk="0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5" name="Google Shape;8545;p67"/>
            <p:cNvSpPr/>
            <p:nvPr/>
          </p:nvSpPr>
          <p:spPr>
            <a:xfrm>
              <a:off x="6847180" y="2457136"/>
              <a:ext cx="51141" cy="42086"/>
            </a:xfrm>
            <a:custGeom>
              <a:avLst/>
              <a:gdLst/>
              <a:ahLst/>
              <a:cxnLst/>
              <a:rect l="l" t="t" r="r" b="b"/>
              <a:pathLst>
                <a:path w="2392" h="1968" extrusionOk="0">
                  <a:moveTo>
                    <a:pt x="1636" y="0"/>
                  </a:moveTo>
                  <a:cubicBezTo>
                    <a:pt x="1521" y="0"/>
                    <a:pt x="1402" y="45"/>
                    <a:pt x="1296" y="150"/>
                  </a:cubicBezTo>
                  <a:lnTo>
                    <a:pt x="362" y="1084"/>
                  </a:lnTo>
                  <a:cubicBezTo>
                    <a:pt x="1" y="1446"/>
                    <a:pt x="359" y="1967"/>
                    <a:pt x="756" y="1967"/>
                  </a:cubicBezTo>
                  <a:cubicBezTo>
                    <a:pt x="872" y="1967"/>
                    <a:pt x="991" y="1923"/>
                    <a:pt x="1096" y="1818"/>
                  </a:cubicBezTo>
                  <a:lnTo>
                    <a:pt x="2030" y="884"/>
                  </a:lnTo>
                  <a:cubicBezTo>
                    <a:pt x="2392" y="522"/>
                    <a:pt x="2033" y="0"/>
                    <a:pt x="163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6" name="Google Shape;8546;p67"/>
            <p:cNvSpPr/>
            <p:nvPr/>
          </p:nvSpPr>
          <p:spPr>
            <a:xfrm>
              <a:off x="6924213" y="2536325"/>
              <a:ext cx="58282" cy="49207"/>
            </a:xfrm>
            <a:custGeom>
              <a:avLst/>
              <a:gdLst/>
              <a:ahLst/>
              <a:cxnLst/>
              <a:rect l="l" t="t" r="r" b="b"/>
              <a:pathLst>
                <a:path w="2726" h="2301" extrusionOk="0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629" y="2151"/>
                  </a:lnTo>
                  <a:cubicBezTo>
                    <a:pt x="1735" y="2256"/>
                    <a:pt x="1854" y="2301"/>
                    <a:pt x="1969" y="2301"/>
                  </a:cubicBezTo>
                  <a:cubicBezTo>
                    <a:pt x="2366" y="2301"/>
                    <a:pt x="2725" y="1779"/>
                    <a:pt x="2363" y="1417"/>
                  </a:cubicBezTo>
                  <a:lnTo>
                    <a:pt x="1096" y="150"/>
                  </a:lnTo>
                  <a:cubicBezTo>
                    <a:pt x="990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7" name="Google Shape;8547;p67"/>
            <p:cNvSpPr/>
            <p:nvPr/>
          </p:nvSpPr>
          <p:spPr>
            <a:xfrm>
              <a:off x="6863044" y="2638332"/>
              <a:ext cx="56700" cy="47795"/>
            </a:xfrm>
            <a:custGeom>
              <a:avLst/>
              <a:gdLst/>
              <a:ahLst/>
              <a:cxnLst/>
              <a:rect l="l" t="t" r="r" b="b"/>
              <a:pathLst>
                <a:path w="2652" h="2235" extrusionOk="0">
                  <a:moveTo>
                    <a:pt x="1893" y="1"/>
                  </a:moveTo>
                  <a:cubicBezTo>
                    <a:pt x="1778" y="1"/>
                    <a:pt x="1660" y="45"/>
                    <a:pt x="1555" y="150"/>
                  </a:cubicBezTo>
                  <a:lnTo>
                    <a:pt x="388" y="1351"/>
                  </a:lnTo>
                  <a:cubicBezTo>
                    <a:pt x="0" y="1712"/>
                    <a:pt x="373" y="2234"/>
                    <a:pt x="778" y="2234"/>
                  </a:cubicBezTo>
                  <a:cubicBezTo>
                    <a:pt x="895" y="2234"/>
                    <a:pt x="1016" y="2190"/>
                    <a:pt x="1121" y="2085"/>
                  </a:cubicBezTo>
                  <a:lnTo>
                    <a:pt x="2289" y="917"/>
                  </a:lnTo>
                  <a:cubicBezTo>
                    <a:pt x="2651" y="529"/>
                    <a:pt x="2291" y="1"/>
                    <a:pt x="189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8" name="Google Shape;8548;p67"/>
            <p:cNvSpPr/>
            <p:nvPr/>
          </p:nvSpPr>
          <p:spPr>
            <a:xfrm>
              <a:off x="7026345" y="2627618"/>
              <a:ext cx="46010" cy="37082"/>
            </a:xfrm>
            <a:custGeom>
              <a:avLst/>
              <a:gdLst/>
              <a:ahLst/>
              <a:cxnLst/>
              <a:rect l="l" t="t" r="r" b="b"/>
              <a:pathLst>
                <a:path w="2152" h="1734" extrusionOk="0">
                  <a:moveTo>
                    <a:pt x="778" y="1"/>
                  </a:moveTo>
                  <a:cubicBezTo>
                    <a:pt x="374" y="1"/>
                    <a:pt x="1" y="523"/>
                    <a:pt x="388" y="884"/>
                  </a:cubicBezTo>
                  <a:lnTo>
                    <a:pt x="1055" y="1585"/>
                  </a:lnTo>
                  <a:cubicBezTo>
                    <a:pt x="1160" y="1690"/>
                    <a:pt x="1279" y="1734"/>
                    <a:pt x="1394" y="1734"/>
                  </a:cubicBezTo>
                  <a:cubicBezTo>
                    <a:pt x="1792" y="1734"/>
                    <a:pt x="2151" y="1206"/>
                    <a:pt x="1789" y="818"/>
                  </a:cubicBezTo>
                  <a:lnTo>
                    <a:pt x="1122" y="150"/>
                  </a:lnTo>
                  <a:cubicBezTo>
                    <a:pt x="1017" y="45"/>
                    <a:pt x="896" y="1"/>
                    <a:pt x="77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9" name="Google Shape;8549;p67"/>
            <p:cNvSpPr/>
            <p:nvPr/>
          </p:nvSpPr>
          <p:spPr>
            <a:xfrm>
              <a:off x="6685462" y="2728213"/>
              <a:ext cx="62216" cy="52778"/>
            </a:xfrm>
            <a:custGeom>
              <a:avLst/>
              <a:gdLst/>
              <a:ahLst/>
              <a:cxnLst/>
              <a:rect l="l" t="t" r="r" b="b"/>
              <a:pathLst>
                <a:path w="2910" h="2468" extrusionOk="0">
                  <a:moveTo>
                    <a:pt x="2146" y="0"/>
                  </a:moveTo>
                  <a:cubicBezTo>
                    <a:pt x="2026" y="0"/>
                    <a:pt x="1901" y="44"/>
                    <a:pt x="1789" y="150"/>
                  </a:cubicBezTo>
                  <a:lnTo>
                    <a:pt x="388" y="1584"/>
                  </a:lnTo>
                  <a:cubicBezTo>
                    <a:pt x="0" y="1946"/>
                    <a:pt x="353" y="2468"/>
                    <a:pt x="764" y="2468"/>
                  </a:cubicBezTo>
                  <a:cubicBezTo>
                    <a:pt x="884" y="2468"/>
                    <a:pt x="1009" y="2423"/>
                    <a:pt x="1121" y="2318"/>
                  </a:cubicBezTo>
                  <a:lnTo>
                    <a:pt x="2522" y="884"/>
                  </a:lnTo>
                  <a:cubicBezTo>
                    <a:pt x="2910" y="522"/>
                    <a:pt x="2557" y="0"/>
                    <a:pt x="214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0" name="Google Shape;8550;p67"/>
            <p:cNvSpPr/>
            <p:nvPr/>
          </p:nvSpPr>
          <p:spPr>
            <a:xfrm>
              <a:off x="6837966" y="2726481"/>
              <a:ext cx="55225" cy="45935"/>
            </a:xfrm>
            <a:custGeom>
              <a:avLst/>
              <a:gdLst/>
              <a:ahLst/>
              <a:cxnLst/>
              <a:rect l="l" t="t" r="r" b="b"/>
              <a:pathLst>
                <a:path w="2583" h="2148" extrusionOk="0">
                  <a:moveTo>
                    <a:pt x="762" y="1"/>
                  </a:moveTo>
                  <a:cubicBezTo>
                    <a:pt x="352" y="1"/>
                    <a:pt x="0" y="538"/>
                    <a:pt x="360" y="898"/>
                  </a:cubicBezTo>
                  <a:lnTo>
                    <a:pt x="1460" y="1999"/>
                  </a:lnTo>
                  <a:cubicBezTo>
                    <a:pt x="1565" y="2104"/>
                    <a:pt x="1685" y="2148"/>
                    <a:pt x="1803" y="2148"/>
                  </a:cubicBezTo>
                  <a:cubicBezTo>
                    <a:pt x="2208" y="2148"/>
                    <a:pt x="2582" y="1620"/>
                    <a:pt x="2194" y="1232"/>
                  </a:cubicBezTo>
                  <a:cubicBezTo>
                    <a:pt x="1827" y="898"/>
                    <a:pt x="1460" y="531"/>
                    <a:pt x="1127" y="164"/>
                  </a:cubicBezTo>
                  <a:cubicBezTo>
                    <a:pt x="1012" y="49"/>
                    <a:pt x="884" y="1"/>
                    <a:pt x="762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1" name="Google Shape;8551;p67"/>
            <p:cNvSpPr/>
            <p:nvPr/>
          </p:nvSpPr>
          <p:spPr>
            <a:xfrm>
              <a:off x="6559876" y="2823419"/>
              <a:ext cx="49623" cy="40332"/>
            </a:xfrm>
            <a:custGeom>
              <a:avLst/>
              <a:gdLst/>
              <a:ahLst/>
              <a:cxnLst/>
              <a:rect l="l" t="t" r="r" b="b"/>
              <a:pathLst>
                <a:path w="2321" h="1886" extrusionOk="0">
                  <a:moveTo>
                    <a:pt x="751" y="0"/>
                  </a:moveTo>
                  <a:cubicBezTo>
                    <a:pt x="345" y="0"/>
                    <a:pt x="0" y="519"/>
                    <a:pt x="357" y="902"/>
                  </a:cubicBezTo>
                  <a:lnTo>
                    <a:pt x="1225" y="1735"/>
                  </a:lnTo>
                  <a:cubicBezTo>
                    <a:pt x="1330" y="1841"/>
                    <a:pt x="1449" y="1885"/>
                    <a:pt x="1565" y="1885"/>
                  </a:cubicBezTo>
                  <a:cubicBezTo>
                    <a:pt x="1962" y="1885"/>
                    <a:pt x="2320" y="1363"/>
                    <a:pt x="1959" y="1002"/>
                  </a:cubicBezTo>
                  <a:lnTo>
                    <a:pt x="1125" y="168"/>
                  </a:lnTo>
                  <a:cubicBezTo>
                    <a:pt x="1007" y="50"/>
                    <a:pt x="876" y="0"/>
                    <a:pt x="7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2" name="Google Shape;8552;p67"/>
            <p:cNvSpPr/>
            <p:nvPr/>
          </p:nvSpPr>
          <p:spPr>
            <a:xfrm>
              <a:off x="6728842" y="2819847"/>
              <a:ext cx="47442" cy="38472"/>
            </a:xfrm>
            <a:custGeom>
              <a:avLst/>
              <a:gdLst/>
              <a:ahLst/>
              <a:cxnLst/>
              <a:rect l="l" t="t" r="r" b="b"/>
              <a:pathLst>
                <a:path w="2219" h="1799" extrusionOk="0">
                  <a:moveTo>
                    <a:pt x="1483" y="1"/>
                  </a:moveTo>
                  <a:cubicBezTo>
                    <a:pt x="1362" y="1"/>
                    <a:pt x="1237" y="50"/>
                    <a:pt x="1127" y="168"/>
                  </a:cubicBezTo>
                  <a:lnTo>
                    <a:pt x="360" y="902"/>
                  </a:lnTo>
                  <a:cubicBezTo>
                    <a:pt x="1" y="1261"/>
                    <a:pt x="353" y="1799"/>
                    <a:pt x="747" y="1799"/>
                  </a:cubicBezTo>
                  <a:cubicBezTo>
                    <a:pt x="865" y="1799"/>
                    <a:pt x="986" y="1751"/>
                    <a:pt x="1094" y="1636"/>
                  </a:cubicBezTo>
                  <a:lnTo>
                    <a:pt x="1861" y="902"/>
                  </a:lnTo>
                  <a:cubicBezTo>
                    <a:pt x="2218" y="519"/>
                    <a:pt x="1874" y="1"/>
                    <a:pt x="148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3" name="Google Shape;8553;p67"/>
            <p:cNvSpPr/>
            <p:nvPr/>
          </p:nvSpPr>
          <p:spPr>
            <a:xfrm>
              <a:off x="6864177" y="2824146"/>
              <a:ext cx="22150" cy="44780"/>
            </a:xfrm>
            <a:custGeom>
              <a:avLst/>
              <a:gdLst/>
              <a:ahLst/>
              <a:cxnLst/>
              <a:rect l="l" t="t" r="r" b="b"/>
              <a:pathLst>
                <a:path w="1036" h="2094" extrusionOk="0">
                  <a:moveTo>
                    <a:pt x="518" y="0"/>
                  </a:moveTo>
                  <a:cubicBezTo>
                    <a:pt x="259" y="0"/>
                    <a:pt x="1" y="167"/>
                    <a:pt x="1" y="501"/>
                  </a:cubicBezTo>
                  <a:lnTo>
                    <a:pt x="1" y="1568"/>
                  </a:lnTo>
                  <a:cubicBezTo>
                    <a:pt x="1" y="1918"/>
                    <a:pt x="259" y="2093"/>
                    <a:pt x="518" y="2093"/>
                  </a:cubicBezTo>
                  <a:cubicBezTo>
                    <a:pt x="777" y="2093"/>
                    <a:pt x="1035" y="1918"/>
                    <a:pt x="1035" y="1568"/>
                  </a:cubicBezTo>
                  <a:lnTo>
                    <a:pt x="1035" y="501"/>
                  </a:lnTo>
                  <a:cubicBezTo>
                    <a:pt x="1035" y="167"/>
                    <a:pt x="777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4" name="Google Shape;8554;p67"/>
            <p:cNvSpPr/>
            <p:nvPr/>
          </p:nvSpPr>
          <p:spPr>
            <a:xfrm>
              <a:off x="6979843" y="2800259"/>
              <a:ext cx="49709" cy="39947"/>
            </a:xfrm>
            <a:custGeom>
              <a:avLst/>
              <a:gdLst/>
              <a:ahLst/>
              <a:cxnLst/>
              <a:rect l="l" t="t" r="r" b="b"/>
              <a:pathLst>
                <a:path w="2325" h="1868" extrusionOk="0">
                  <a:moveTo>
                    <a:pt x="1553" y="0"/>
                  </a:moveTo>
                  <a:cubicBezTo>
                    <a:pt x="1433" y="0"/>
                    <a:pt x="1309" y="45"/>
                    <a:pt x="1196" y="150"/>
                  </a:cubicBezTo>
                  <a:lnTo>
                    <a:pt x="362" y="984"/>
                  </a:lnTo>
                  <a:cubicBezTo>
                    <a:pt x="0" y="1345"/>
                    <a:pt x="359" y="1867"/>
                    <a:pt x="756" y="1867"/>
                  </a:cubicBezTo>
                  <a:cubicBezTo>
                    <a:pt x="871" y="1867"/>
                    <a:pt x="990" y="1823"/>
                    <a:pt x="1096" y="1718"/>
                  </a:cubicBezTo>
                  <a:lnTo>
                    <a:pt x="1963" y="884"/>
                  </a:lnTo>
                  <a:cubicBezTo>
                    <a:pt x="2325" y="522"/>
                    <a:pt x="1966" y="0"/>
                    <a:pt x="15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5" name="Google Shape;8555;p67"/>
            <p:cNvSpPr/>
            <p:nvPr/>
          </p:nvSpPr>
          <p:spPr>
            <a:xfrm>
              <a:off x="6649629" y="2932931"/>
              <a:ext cx="51141" cy="42086"/>
            </a:xfrm>
            <a:custGeom>
              <a:avLst/>
              <a:gdLst/>
              <a:ahLst/>
              <a:cxnLst/>
              <a:rect l="l" t="t" r="r" b="b"/>
              <a:pathLst>
                <a:path w="2392" h="1968" extrusionOk="0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296" y="1818"/>
                  </a:lnTo>
                  <a:cubicBezTo>
                    <a:pt x="1402" y="1924"/>
                    <a:pt x="1521" y="1968"/>
                    <a:pt x="1636" y="1968"/>
                  </a:cubicBezTo>
                  <a:cubicBezTo>
                    <a:pt x="2033" y="1968"/>
                    <a:pt x="2392" y="1446"/>
                    <a:pt x="2030" y="1084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6" name="Google Shape;8556;p67"/>
            <p:cNvSpPr/>
            <p:nvPr/>
          </p:nvSpPr>
          <p:spPr>
            <a:xfrm>
              <a:off x="6763029" y="2932931"/>
              <a:ext cx="54711" cy="45657"/>
            </a:xfrm>
            <a:custGeom>
              <a:avLst/>
              <a:gdLst/>
              <a:ahLst/>
              <a:cxnLst/>
              <a:rect l="l" t="t" r="r" b="b"/>
              <a:pathLst>
                <a:path w="2559" h="2135" extrusionOk="0">
                  <a:moveTo>
                    <a:pt x="1803" y="1"/>
                  </a:moveTo>
                  <a:cubicBezTo>
                    <a:pt x="1687" y="1"/>
                    <a:pt x="1568" y="45"/>
                    <a:pt x="1463" y="150"/>
                  </a:cubicBezTo>
                  <a:cubicBezTo>
                    <a:pt x="1096" y="517"/>
                    <a:pt x="729" y="884"/>
                    <a:pt x="362" y="1251"/>
                  </a:cubicBezTo>
                  <a:cubicBezTo>
                    <a:pt x="1" y="1613"/>
                    <a:pt x="359" y="2135"/>
                    <a:pt x="756" y="2135"/>
                  </a:cubicBezTo>
                  <a:cubicBezTo>
                    <a:pt x="872" y="2135"/>
                    <a:pt x="991" y="2090"/>
                    <a:pt x="1096" y="1985"/>
                  </a:cubicBezTo>
                  <a:cubicBezTo>
                    <a:pt x="1463" y="1618"/>
                    <a:pt x="1830" y="1251"/>
                    <a:pt x="2197" y="884"/>
                  </a:cubicBezTo>
                  <a:cubicBezTo>
                    <a:pt x="2559" y="523"/>
                    <a:pt x="2200" y="1"/>
                    <a:pt x="180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7" name="Google Shape;8557;p67"/>
            <p:cNvSpPr/>
            <p:nvPr/>
          </p:nvSpPr>
          <p:spPr>
            <a:xfrm>
              <a:off x="6930007" y="2923992"/>
              <a:ext cx="50842" cy="42043"/>
            </a:xfrm>
            <a:custGeom>
              <a:avLst/>
              <a:gdLst/>
              <a:ahLst/>
              <a:cxnLst/>
              <a:rect l="l" t="t" r="r" b="b"/>
              <a:pathLst>
                <a:path w="2378" h="1966" extrusionOk="0">
                  <a:moveTo>
                    <a:pt x="736" y="1"/>
                  </a:moveTo>
                  <a:cubicBezTo>
                    <a:pt x="345" y="1"/>
                    <a:pt x="1" y="519"/>
                    <a:pt x="358" y="902"/>
                  </a:cubicBezTo>
                  <a:lnTo>
                    <a:pt x="1258" y="1803"/>
                  </a:lnTo>
                  <a:cubicBezTo>
                    <a:pt x="1374" y="1918"/>
                    <a:pt x="1501" y="1966"/>
                    <a:pt x="1623" y="1966"/>
                  </a:cubicBezTo>
                  <a:cubicBezTo>
                    <a:pt x="2031" y="1966"/>
                    <a:pt x="2377" y="1428"/>
                    <a:pt x="1992" y="1069"/>
                  </a:cubicBezTo>
                  <a:lnTo>
                    <a:pt x="1092" y="168"/>
                  </a:lnTo>
                  <a:cubicBezTo>
                    <a:pt x="982" y="50"/>
                    <a:pt x="857" y="1"/>
                    <a:pt x="7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8" name="Google Shape;8558;p67"/>
            <p:cNvSpPr/>
            <p:nvPr/>
          </p:nvSpPr>
          <p:spPr>
            <a:xfrm>
              <a:off x="6841472" y="2995718"/>
              <a:ext cx="62408" cy="52778"/>
            </a:xfrm>
            <a:custGeom>
              <a:avLst/>
              <a:gdLst/>
              <a:ahLst/>
              <a:cxnLst/>
              <a:rect l="l" t="t" r="r" b="b"/>
              <a:pathLst>
                <a:path w="2919" h="2468" extrusionOk="0">
                  <a:moveTo>
                    <a:pt x="2141" y="0"/>
                  </a:moveTo>
                  <a:cubicBezTo>
                    <a:pt x="2023" y="0"/>
                    <a:pt x="1902" y="44"/>
                    <a:pt x="1797" y="150"/>
                  </a:cubicBezTo>
                  <a:lnTo>
                    <a:pt x="362" y="1584"/>
                  </a:lnTo>
                  <a:cubicBezTo>
                    <a:pt x="1" y="1946"/>
                    <a:pt x="359" y="2468"/>
                    <a:pt x="772" y="2468"/>
                  </a:cubicBezTo>
                  <a:cubicBezTo>
                    <a:pt x="892" y="2468"/>
                    <a:pt x="1017" y="2423"/>
                    <a:pt x="1130" y="2318"/>
                  </a:cubicBezTo>
                  <a:lnTo>
                    <a:pt x="2531" y="884"/>
                  </a:lnTo>
                  <a:cubicBezTo>
                    <a:pt x="2918" y="522"/>
                    <a:pt x="2545" y="0"/>
                    <a:pt x="214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9" name="Google Shape;8559;p67"/>
            <p:cNvSpPr/>
            <p:nvPr/>
          </p:nvSpPr>
          <p:spPr>
            <a:xfrm>
              <a:off x="6681892" y="3008549"/>
              <a:ext cx="51547" cy="42086"/>
            </a:xfrm>
            <a:custGeom>
              <a:avLst/>
              <a:gdLst/>
              <a:ahLst/>
              <a:cxnLst/>
              <a:rect l="l" t="t" r="r" b="b"/>
              <a:pathLst>
                <a:path w="2411" h="1968" extrusionOk="0">
                  <a:moveTo>
                    <a:pt x="764" y="1"/>
                  </a:moveTo>
                  <a:cubicBezTo>
                    <a:pt x="353" y="1"/>
                    <a:pt x="0" y="522"/>
                    <a:pt x="388" y="884"/>
                  </a:cubicBezTo>
                  <a:lnTo>
                    <a:pt x="1288" y="1818"/>
                  </a:lnTo>
                  <a:cubicBezTo>
                    <a:pt x="1393" y="1923"/>
                    <a:pt x="1513" y="1967"/>
                    <a:pt x="1631" y="1967"/>
                  </a:cubicBezTo>
                  <a:cubicBezTo>
                    <a:pt x="2036" y="1967"/>
                    <a:pt x="2410" y="1439"/>
                    <a:pt x="2022" y="1051"/>
                  </a:cubicBezTo>
                  <a:lnTo>
                    <a:pt x="1122" y="150"/>
                  </a:lnTo>
                  <a:cubicBezTo>
                    <a:pt x="1009" y="45"/>
                    <a:pt x="884" y="1"/>
                    <a:pt x="76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0" name="Google Shape;8560;p67"/>
            <p:cNvSpPr/>
            <p:nvPr/>
          </p:nvSpPr>
          <p:spPr>
            <a:xfrm>
              <a:off x="6538368" y="3013553"/>
              <a:ext cx="49559" cy="40653"/>
            </a:xfrm>
            <a:custGeom>
              <a:avLst/>
              <a:gdLst/>
              <a:ahLst/>
              <a:cxnLst/>
              <a:rect l="l" t="t" r="r" b="b"/>
              <a:pathLst>
                <a:path w="2318" h="1901" extrusionOk="0">
                  <a:moveTo>
                    <a:pt x="1540" y="0"/>
                  </a:moveTo>
                  <a:cubicBezTo>
                    <a:pt x="1423" y="0"/>
                    <a:pt x="1302" y="44"/>
                    <a:pt x="1197" y="150"/>
                  </a:cubicBezTo>
                  <a:lnTo>
                    <a:pt x="363" y="984"/>
                  </a:lnTo>
                  <a:cubicBezTo>
                    <a:pt x="1" y="1372"/>
                    <a:pt x="361" y="1900"/>
                    <a:pt x="758" y="1900"/>
                  </a:cubicBezTo>
                  <a:cubicBezTo>
                    <a:pt x="873" y="1900"/>
                    <a:pt x="992" y="1856"/>
                    <a:pt x="1097" y="1751"/>
                  </a:cubicBezTo>
                  <a:lnTo>
                    <a:pt x="1930" y="884"/>
                  </a:lnTo>
                  <a:cubicBezTo>
                    <a:pt x="2318" y="522"/>
                    <a:pt x="1945" y="0"/>
                    <a:pt x="154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1" name="Google Shape;8561;p67"/>
            <p:cNvSpPr/>
            <p:nvPr/>
          </p:nvSpPr>
          <p:spPr>
            <a:xfrm>
              <a:off x="7023929" y="3008891"/>
              <a:ext cx="22150" cy="44973"/>
            </a:xfrm>
            <a:custGeom>
              <a:avLst/>
              <a:gdLst/>
              <a:ahLst/>
              <a:cxnLst/>
              <a:rect l="l" t="t" r="r" b="b"/>
              <a:pathLst>
                <a:path w="1036" h="2103" extrusionOk="0">
                  <a:moveTo>
                    <a:pt x="518" y="1"/>
                  </a:moveTo>
                  <a:cubicBezTo>
                    <a:pt x="259" y="1"/>
                    <a:pt x="1" y="168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7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8"/>
                    <a:pt x="777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2" name="Google Shape;8562;p67"/>
            <p:cNvSpPr/>
            <p:nvPr/>
          </p:nvSpPr>
          <p:spPr>
            <a:xfrm>
              <a:off x="5760905" y="2862639"/>
              <a:ext cx="587971" cy="485119"/>
            </a:xfrm>
            <a:custGeom>
              <a:avLst/>
              <a:gdLst/>
              <a:ahLst/>
              <a:cxnLst/>
              <a:rect l="l" t="t" r="r" b="b"/>
              <a:pathLst>
                <a:path w="27501" h="22685" extrusionOk="0">
                  <a:moveTo>
                    <a:pt x="11739" y="1"/>
                  </a:moveTo>
                  <a:cubicBezTo>
                    <a:pt x="11651" y="1"/>
                    <a:pt x="11563" y="12"/>
                    <a:pt x="11475" y="35"/>
                  </a:cubicBezTo>
                  <a:cubicBezTo>
                    <a:pt x="7272" y="1036"/>
                    <a:pt x="12309" y="12077"/>
                    <a:pt x="12309" y="14045"/>
                  </a:cubicBezTo>
                  <a:cubicBezTo>
                    <a:pt x="11148" y="13414"/>
                    <a:pt x="6048" y="9972"/>
                    <a:pt x="3089" y="9972"/>
                  </a:cubicBezTo>
                  <a:cubicBezTo>
                    <a:pt x="2139" y="9972"/>
                    <a:pt x="1409" y="10327"/>
                    <a:pt x="1101" y="11243"/>
                  </a:cubicBezTo>
                  <a:cubicBezTo>
                    <a:pt x="0" y="14879"/>
                    <a:pt x="13744" y="21150"/>
                    <a:pt x="16112" y="22684"/>
                  </a:cubicBezTo>
                  <a:cubicBezTo>
                    <a:pt x="19181" y="18615"/>
                    <a:pt x="24385" y="13211"/>
                    <a:pt x="26486" y="8574"/>
                  </a:cubicBezTo>
                  <a:cubicBezTo>
                    <a:pt x="27494" y="6421"/>
                    <a:pt x="27501" y="3488"/>
                    <a:pt x="25322" y="3488"/>
                  </a:cubicBezTo>
                  <a:cubicBezTo>
                    <a:pt x="24834" y="3488"/>
                    <a:pt x="24237" y="3635"/>
                    <a:pt x="23517" y="3971"/>
                  </a:cubicBezTo>
                  <a:cubicBezTo>
                    <a:pt x="20582" y="5239"/>
                    <a:pt x="19614" y="8875"/>
                    <a:pt x="17913" y="11376"/>
                  </a:cubicBezTo>
                  <a:cubicBezTo>
                    <a:pt x="16849" y="9634"/>
                    <a:pt x="14318" y="1"/>
                    <a:pt x="11739" y="1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3" name="Google Shape;8563;p67"/>
            <p:cNvSpPr/>
            <p:nvPr/>
          </p:nvSpPr>
          <p:spPr>
            <a:xfrm>
              <a:off x="6008379" y="2920528"/>
              <a:ext cx="109017" cy="432383"/>
            </a:xfrm>
            <a:custGeom>
              <a:avLst/>
              <a:gdLst/>
              <a:ahLst/>
              <a:cxnLst/>
              <a:rect l="l" t="t" r="r" b="b"/>
              <a:pathLst>
                <a:path w="5099" h="20219" extrusionOk="0">
                  <a:moveTo>
                    <a:pt x="630" y="1"/>
                  </a:moveTo>
                  <a:cubicBezTo>
                    <a:pt x="322" y="1"/>
                    <a:pt x="0" y="249"/>
                    <a:pt x="100" y="630"/>
                  </a:cubicBezTo>
                  <a:cubicBezTo>
                    <a:pt x="1768" y="6968"/>
                    <a:pt x="2902" y="13406"/>
                    <a:pt x="4037" y="19844"/>
                  </a:cubicBezTo>
                  <a:cubicBezTo>
                    <a:pt x="4076" y="20106"/>
                    <a:pt x="4254" y="20219"/>
                    <a:pt x="4450" y="20219"/>
                  </a:cubicBezTo>
                  <a:cubicBezTo>
                    <a:pt x="4753" y="20219"/>
                    <a:pt x="5098" y="19949"/>
                    <a:pt x="5037" y="19544"/>
                  </a:cubicBezTo>
                  <a:cubicBezTo>
                    <a:pt x="3903" y="13106"/>
                    <a:pt x="2769" y="6701"/>
                    <a:pt x="1101" y="363"/>
                  </a:cubicBezTo>
                  <a:cubicBezTo>
                    <a:pt x="1035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4" name="Google Shape;8564;p67"/>
            <p:cNvSpPr/>
            <p:nvPr/>
          </p:nvSpPr>
          <p:spPr>
            <a:xfrm>
              <a:off x="6092958" y="2992617"/>
              <a:ext cx="204564" cy="360038"/>
            </a:xfrm>
            <a:custGeom>
              <a:avLst/>
              <a:gdLst/>
              <a:ahLst/>
              <a:cxnLst/>
              <a:rect l="l" t="t" r="r" b="b"/>
              <a:pathLst>
                <a:path w="9568" h="16836" extrusionOk="0">
                  <a:moveTo>
                    <a:pt x="8834" y="1"/>
                  </a:moveTo>
                  <a:cubicBezTo>
                    <a:pt x="8672" y="1"/>
                    <a:pt x="8507" y="68"/>
                    <a:pt x="8387" y="228"/>
                  </a:cubicBezTo>
                  <a:cubicBezTo>
                    <a:pt x="6585" y="2897"/>
                    <a:pt x="5318" y="5832"/>
                    <a:pt x="3850" y="8667"/>
                  </a:cubicBezTo>
                  <a:cubicBezTo>
                    <a:pt x="2549" y="11169"/>
                    <a:pt x="681" y="13404"/>
                    <a:pt x="81" y="16206"/>
                  </a:cubicBezTo>
                  <a:cubicBezTo>
                    <a:pt x="0" y="16587"/>
                    <a:pt x="330" y="16835"/>
                    <a:pt x="634" y="16835"/>
                  </a:cubicBezTo>
                  <a:cubicBezTo>
                    <a:pt x="837" y="16835"/>
                    <a:pt x="1028" y="16726"/>
                    <a:pt x="1081" y="16473"/>
                  </a:cubicBezTo>
                  <a:cubicBezTo>
                    <a:pt x="1648" y="13804"/>
                    <a:pt x="3483" y="11569"/>
                    <a:pt x="4751" y="9201"/>
                  </a:cubicBezTo>
                  <a:cubicBezTo>
                    <a:pt x="6252" y="6366"/>
                    <a:pt x="7453" y="3430"/>
                    <a:pt x="9287" y="762"/>
                  </a:cubicBezTo>
                  <a:cubicBezTo>
                    <a:pt x="9567" y="365"/>
                    <a:pt x="9210" y="1"/>
                    <a:pt x="8834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5" name="Google Shape;8565;p67"/>
            <p:cNvSpPr/>
            <p:nvPr/>
          </p:nvSpPr>
          <p:spPr>
            <a:xfrm>
              <a:off x="5829941" y="3108053"/>
              <a:ext cx="282216" cy="217314"/>
            </a:xfrm>
            <a:custGeom>
              <a:avLst/>
              <a:gdLst/>
              <a:ahLst/>
              <a:cxnLst/>
              <a:rect l="l" t="t" r="r" b="b"/>
              <a:pathLst>
                <a:path w="13200" h="10162" extrusionOk="0">
                  <a:moveTo>
                    <a:pt x="688" y="0"/>
                  </a:moveTo>
                  <a:cubicBezTo>
                    <a:pt x="264" y="0"/>
                    <a:pt x="0" y="671"/>
                    <a:pt x="441" y="1001"/>
                  </a:cubicBezTo>
                  <a:cubicBezTo>
                    <a:pt x="4377" y="3937"/>
                    <a:pt x="9047" y="5838"/>
                    <a:pt x="12016" y="9941"/>
                  </a:cubicBezTo>
                  <a:cubicBezTo>
                    <a:pt x="12133" y="10097"/>
                    <a:pt x="12293" y="10162"/>
                    <a:pt x="12451" y="10162"/>
                  </a:cubicBezTo>
                  <a:cubicBezTo>
                    <a:pt x="12832" y="10162"/>
                    <a:pt x="13199" y="9785"/>
                    <a:pt x="12916" y="9407"/>
                  </a:cubicBezTo>
                  <a:cubicBezTo>
                    <a:pt x="9814" y="5137"/>
                    <a:pt x="5077" y="3169"/>
                    <a:pt x="974" y="100"/>
                  </a:cubicBezTo>
                  <a:cubicBezTo>
                    <a:pt x="875" y="30"/>
                    <a:pt x="778" y="0"/>
                    <a:pt x="68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6" name="Google Shape;8566;p67"/>
            <p:cNvSpPr/>
            <p:nvPr/>
          </p:nvSpPr>
          <p:spPr>
            <a:xfrm>
              <a:off x="6004060" y="2997493"/>
              <a:ext cx="82783" cy="31436"/>
            </a:xfrm>
            <a:custGeom>
              <a:avLst/>
              <a:gdLst/>
              <a:ahLst/>
              <a:cxnLst/>
              <a:rect l="l" t="t" r="r" b="b"/>
              <a:pathLst>
                <a:path w="3872" h="1470" extrusionOk="0">
                  <a:moveTo>
                    <a:pt x="3205" y="0"/>
                  </a:moveTo>
                  <a:cubicBezTo>
                    <a:pt x="2304" y="0"/>
                    <a:pt x="1437" y="133"/>
                    <a:pt x="569" y="434"/>
                  </a:cubicBezTo>
                  <a:cubicBezTo>
                    <a:pt x="1" y="643"/>
                    <a:pt x="157" y="1469"/>
                    <a:pt x="652" y="1469"/>
                  </a:cubicBezTo>
                  <a:cubicBezTo>
                    <a:pt x="709" y="1469"/>
                    <a:pt x="771" y="1459"/>
                    <a:pt x="836" y="1434"/>
                  </a:cubicBezTo>
                  <a:cubicBezTo>
                    <a:pt x="1603" y="1168"/>
                    <a:pt x="2404" y="1067"/>
                    <a:pt x="3205" y="1034"/>
                  </a:cubicBezTo>
                  <a:cubicBezTo>
                    <a:pt x="3872" y="1034"/>
                    <a:pt x="3872" y="0"/>
                    <a:pt x="3205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7" name="Google Shape;8567;p67"/>
            <p:cNvSpPr/>
            <p:nvPr/>
          </p:nvSpPr>
          <p:spPr>
            <a:xfrm>
              <a:off x="6029737" y="3133587"/>
              <a:ext cx="92084" cy="28848"/>
            </a:xfrm>
            <a:custGeom>
              <a:avLst/>
              <a:gdLst/>
              <a:ahLst/>
              <a:cxnLst/>
              <a:rect l="l" t="t" r="r" b="b"/>
              <a:pathLst>
                <a:path w="4307" h="1349" extrusionOk="0">
                  <a:moveTo>
                    <a:pt x="3493" y="0"/>
                  </a:moveTo>
                  <a:cubicBezTo>
                    <a:pt x="3464" y="0"/>
                    <a:pt x="3435" y="3"/>
                    <a:pt x="3405" y="7"/>
                  </a:cubicBezTo>
                  <a:cubicBezTo>
                    <a:pt x="2471" y="174"/>
                    <a:pt x="1537" y="174"/>
                    <a:pt x="636" y="341"/>
                  </a:cubicBezTo>
                  <a:cubicBezTo>
                    <a:pt x="0" y="436"/>
                    <a:pt x="212" y="1349"/>
                    <a:pt x="810" y="1349"/>
                  </a:cubicBezTo>
                  <a:cubicBezTo>
                    <a:pt x="840" y="1349"/>
                    <a:pt x="871" y="1346"/>
                    <a:pt x="903" y="1342"/>
                  </a:cubicBezTo>
                  <a:cubicBezTo>
                    <a:pt x="1803" y="1175"/>
                    <a:pt x="2737" y="1175"/>
                    <a:pt x="3671" y="1008"/>
                  </a:cubicBezTo>
                  <a:cubicBezTo>
                    <a:pt x="4307" y="913"/>
                    <a:pt x="4065" y="0"/>
                    <a:pt x="349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8" name="Google Shape;8568;p67"/>
            <p:cNvSpPr/>
            <p:nvPr/>
          </p:nvSpPr>
          <p:spPr>
            <a:xfrm>
              <a:off x="6161160" y="3133480"/>
              <a:ext cx="71281" cy="38108"/>
            </a:xfrm>
            <a:custGeom>
              <a:avLst/>
              <a:gdLst/>
              <a:ahLst/>
              <a:cxnLst/>
              <a:rect l="l" t="t" r="r" b="b"/>
              <a:pathLst>
                <a:path w="3334" h="1782" extrusionOk="0">
                  <a:moveTo>
                    <a:pt x="779" y="0"/>
                  </a:moveTo>
                  <a:cubicBezTo>
                    <a:pt x="226" y="0"/>
                    <a:pt x="1" y="888"/>
                    <a:pt x="627" y="1013"/>
                  </a:cubicBezTo>
                  <a:cubicBezTo>
                    <a:pt x="1294" y="1146"/>
                    <a:pt x="1861" y="1547"/>
                    <a:pt x="2495" y="1747"/>
                  </a:cubicBezTo>
                  <a:cubicBezTo>
                    <a:pt x="2560" y="1771"/>
                    <a:pt x="2622" y="1782"/>
                    <a:pt x="2679" y="1782"/>
                  </a:cubicBezTo>
                  <a:cubicBezTo>
                    <a:pt x="3174" y="1782"/>
                    <a:pt x="3333" y="956"/>
                    <a:pt x="2795" y="746"/>
                  </a:cubicBezTo>
                  <a:cubicBezTo>
                    <a:pt x="2161" y="513"/>
                    <a:pt x="1561" y="146"/>
                    <a:pt x="893" y="12"/>
                  </a:cubicBezTo>
                  <a:cubicBezTo>
                    <a:pt x="854" y="4"/>
                    <a:pt x="816" y="0"/>
                    <a:pt x="779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9" name="Google Shape;8569;p67"/>
            <p:cNvSpPr/>
            <p:nvPr/>
          </p:nvSpPr>
          <p:spPr>
            <a:xfrm>
              <a:off x="6196630" y="3055831"/>
              <a:ext cx="87979" cy="46897"/>
            </a:xfrm>
            <a:custGeom>
              <a:avLst/>
              <a:gdLst/>
              <a:ahLst/>
              <a:cxnLst/>
              <a:rect l="l" t="t" r="r" b="b"/>
              <a:pathLst>
                <a:path w="4115" h="2193" extrusionOk="0">
                  <a:moveTo>
                    <a:pt x="814" y="0"/>
                  </a:moveTo>
                  <a:cubicBezTo>
                    <a:pt x="242" y="0"/>
                    <a:pt x="0" y="913"/>
                    <a:pt x="635" y="1008"/>
                  </a:cubicBezTo>
                  <a:cubicBezTo>
                    <a:pt x="1569" y="1141"/>
                    <a:pt x="2337" y="1608"/>
                    <a:pt x="3104" y="2109"/>
                  </a:cubicBezTo>
                  <a:cubicBezTo>
                    <a:pt x="3194" y="2167"/>
                    <a:pt x="3284" y="2193"/>
                    <a:pt x="3369" y="2193"/>
                  </a:cubicBezTo>
                  <a:cubicBezTo>
                    <a:pt x="3813" y="2193"/>
                    <a:pt x="4114" y="1489"/>
                    <a:pt x="3638" y="1208"/>
                  </a:cubicBezTo>
                  <a:cubicBezTo>
                    <a:pt x="2804" y="674"/>
                    <a:pt x="1903" y="141"/>
                    <a:pt x="902" y="7"/>
                  </a:cubicBezTo>
                  <a:cubicBezTo>
                    <a:pt x="872" y="3"/>
                    <a:pt x="843" y="0"/>
                    <a:pt x="81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0" name="Google Shape;8570;p67"/>
            <p:cNvSpPr/>
            <p:nvPr/>
          </p:nvSpPr>
          <p:spPr>
            <a:xfrm>
              <a:off x="5870734" y="3128818"/>
              <a:ext cx="52082" cy="53826"/>
            </a:xfrm>
            <a:custGeom>
              <a:avLst/>
              <a:gdLst/>
              <a:ahLst/>
              <a:cxnLst/>
              <a:rect l="l" t="t" r="r" b="b"/>
              <a:pathLst>
                <a:path w="2436" h="2517" extrusionOk="0">
                  <a:moveTo>
                    <a:pt x="1819" y="1"/>
                  </a:moveTo>
                  <a:cubicBezTo>
                    <a:pt x="1683" y="1"/>
                    <a:pt x="1548" y="51"/>
                    <a:pt x="1468" y="164"/>
                  </a:cubicBezTo>
                  <a:cubicBezTo>
                    <a:pt x="1068" y="664"/>
                    <a:pt x="634" y="1131"/>
                    <a:pt x="234" y="1631"/>
                  </a:cubicBezTo>
                  <a:cubicBezTo>
                    <a:pt x="34" y="1831"/>
                    <a:pt x="0" y="2132"/>
                    <a:pt x="234" y="2365"/>
                  </a:cubicBezTo>
                  <a:cubicBezTo>
                    <a:pt x="324" y="2455"/>
                    <a:pt x="473" y="2516"/>
                    <a:pt x="622" y="2516"/>
                  </a:cubicBezTo>
                  <a:cubicBezTo>
                    <a:pt x="749" y="2516"/>
                    <a:pt x="876" y="2472"/>
                    <a:pt x="968" y="2365"/>
                  </a:cubicBezTo>
                  <a:cubicBezTo>
                    <a:pt x="1368" y="1865"/>
                    <a:pt x="1802" y="1398"/>
                    <a:pt x="2202" y="897"/>
                  </a:cubicBezTo>
                  <a:cubicBezTo>
                    <a:pt x="2402" y="697"/>
                    <a:pt x="2436" y="397"/>
                    <a:pt x="2202" y="164"/>
                  </a:cubicBezTo>
                  <a:cubicBezTo>
                    <a:pt x="2115" y="60"/>
                    <a:pt x="1966" y="1"/>
                    <a:pt x="1819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1" name="Google Shape;8571;p67"/>
            <p:cNvSpPr/>
            <p:nvPr/>
          </p:nvSpPr>
          <p:spPr>
            <a:xfrm>
              <a:off x="5922175" y="3164766"/>
              <a:ext cx="64012" cy="58467"/>
            </a:xfrm>
            <a:custGeom>
              <a:avLst/>
              <a:gdLst/>
              <a:ahLst/>
              <a:cxnLst/>
              <a:rect l="l" t="t" r="r" b="b"/>
              <a:pathLst>
                <a:path w="2994" h="2734" extrusionOk="0">
                  <a:moveTo>
                    <a:pt x="2222" y="1"/>
                  </a:moveTo>
                  <a:cubicBezTo>
                    <a:pt x="2102" y="1"/>
                    <a:pt x="1977" y="45"/>
                    <a:pt x="1864" y="150"/>
                  </a:cubicBezTo>
                  <a:cubicBezTo>
                    <a:pt x="1330" y="684"/>
                    <a:pt x="797" y="1251"/>
                    <a:pt x="330" y="1818"/>
                  </a:cubicBezTo>
                  <a:cubicBezTo>
                    <a:pt x="0" y="2199"/>
                    <a:pt x="345" y="2733"/>
                    <a:pt x="720" y="2733"/>
                  </a:cubicBezTo>
                  <a:cubicBezTo>
                    <a:pt x="838" y="2733"/>
                    <a:pt x="960" y="2680"/>
                    <a:pt x="1064" y="2552"/>
                  </a:cubicBezTo>
                  <a:cubicBezTo>
                    <a:pt x="1531" y="1985"/>
                    <a:pt x="2064" y="1418"/>
                    <a:pt x="2631" y="884"/>
                  </a:cubicBezTo>
                  <a:cubicBezTo>
                    <a:pt x="2993" y="523"/>
                    <a:pt x="2634" y="1"/>
                    <a:pt x="2222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2" name="Google Shape;8572;p67"/>
            <p:cNvSpPr/>
            <p:nvPr/>
          </p:nvSpPr>
          <p:spPr>
            <a:xfrm>
              <a:off x="7165871" y="2829578"/>
              <a:ext cx="870807" cy="619481"/>
            </a:xfrm>
            <a:custGeom>
              <a:avLst/>
              <a:gdLst/>
              <a:ahLst/>
              <a:cxnLst/>
              <a:rect l="l" t="t" r="r" b="b"/>
              <a:pathLst>
                <a:path w="40730" h="28968" extrusionOk="0">
                  <a:moveTo>
                    <a:pt x="23853" y="0"/>
                  </a:moveTo>
                  <a:cubicBezTo>
                    <a:pt x="19023" y="0"/>
                    <a:pt x="15765" y="14337"/>
                    <a:pt x="14244" y="16325"/>
                  </a:cubicBezTo>
                  <a:cubicBezTo>
                    <a:pt x="13347" y="14353"/>
                    <a:pt x="9669" y="3474"/>
                    <a:pt x="5652" y="3474"/>
                  </a:cubicBezTo>
                  <a:cubicBezTo>
                    <a:pt x="5184" y="3474"/>
                    <a:pt x="4710" y="3622"/>
                    <a:pt x="4236" y="3949"/>
                  </a:cubicBezTo>
                  <a:cubicBezTo>
                    <a:pt x="0" y="7018"/>
                    <a:pt x="9874" y="25298"/>
                    <a:pt x="11208" y="28967"/>
                  </a:cubicBezTo>
                  <a:cubicBezTo>
                    <a:pt x="17980" y="27066"/>
                    <a:pt x="28187" y="25431"/>
                    <a:pt x="34325" y="22062"/>
                  </a:cubicBezTo>
                  <a:cubicBezTo>
                    <a:pt x="37927" y="20194"/>
                    <a:pt x="40729" y="15824"/>
                    <a:pt x="34925" y="14557"/>
                  </a:cubicBezTo>
                  <a:cubicBezTo>
                    <a:pt x="34333" y="14409"/>
                    <a:pt x="33743" y="14343"/>
                    <a:pt x="33157" y="14343"/>
                  </a:cubicBezTo>
                  <a:cubicBezTo>
                    <a:pt x="29520" y="14343"/>
                    <a:pt x="26006" y="16881"/>
                    <a:pt x="22616" y="18059"/>
                  </a:cubicBezTo>
                  <a:cubicBezTo>
                    <a:pt x="22883" y="15124"/>
                    <a:pt x="28454" y="1681"/>
                    <a:pt x="24951" y="247"/>
                  </a:cubicBezTo>
                  <a:cubicBezTo>
                    <a:pt x="24577" y="79"/>
                    <a:pt x="24211" y="0"/>
                    <a:pt x="23853" y="0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3" name="Google Shape;8573;p67"/>
            <p:cNvSpPr/>
            <p:nvPr/>
          </p:nvSpPr>
          <p:spPr>
            <a:xfrm>
              <a:off x="7396839" y="2911097"/>
              <a:ext cx="276743" cy="542324"/>
            </a:xfrm>
            <a:custGeom>
              <a:avLst/>
              <a:gdLst/>
              <a:ahLst/>
              <a:cxnLst/>
              <a:rect l="l" t="t" r="r" b="b"/>
              <a:pathLst>
                <a:path w="12944" h="25360" extrusionOk="0">
                  <a:moveTo>
                    <a:pt x="12308" y="1"/>
                  </a:moveTo>
                  <a:cubicBezTo>
                    <a:pt x="12100" y="1"/>
                    <a:pt x="11884" y="103"/>
                    <a:pt x="11780" y="337"/>
                  </a:cubicBezTo>
                  <a:cubicBezTo>
                    <a:pt x="8377" y="8643"/>
                    <a:pt x="4308" y="16616"/>
                    <a:pt x="205" y="24588"/>
                  </a:cubicBezTo>
                  <a:cubicBezTo>
                    <a:pt x="0" y="24997"/>
                    <a:pt x="353" y="25359"/>
                    <a:pt x="693" y="25359"/>
                  </a:cubicBezTo>
                  <a:cubicBezTo>
                    <a:pt x="853" y="25359"/>
                    <a:pt x="1010" y="25280"/>
                    <a:pt x="1106" y="25088"/>
                  </a:cubicBezTo>
                  <a:cubicBezTo>
                    <a:pt x="5242" y="17049"/>
                    <a:pt x="9345" y="9010"/>
                    <a:pt x="12781" y="638"/>
                  </a:cubicBezTo>
                  <a:cubicBezTo>
                    <a:pt x="12943" y="251"/>
                    <a:pt x="12635" y="1"/>
                    <a:pt x="12308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4" name="Google Shape;8574;p67"/>
            <p:cNvSpPr/>
            <p:nvPr/>
          </p:nvSpPr>
          <p:spPr>
            <a:xfrm>
              <a:off x="7394230" y="3205932"/>
              <a:ext cx="507134" cy="247382"/>
            </a:xfrm>
            <a:custGeom>
              <a:avLst/>
              <a:gdLst/>
              <a:ahLst/>
              <a:cxnLst/>
              <a:rect l="l" t="t" r="r" b="b"/>
              <a:pathLst>
                <a:path w="23720" h="11568" extrusionOk="0">
                  <a:moveTo>
                    <a:pt x="23038" y="0"/>
                  </a:moveTo>
                  <a:cubicBezTo>
                    <a:pt x="22988" y="0"/>
                    <a:pt x="22933" y="9"/>
                    <a:pt x="22876" y="27"/>
                  </a:cubicBezTo>
                  <a:cubicBezTo>
                    <a:pt x="18740" y="1361"/>
                    <a:pt x="14971" y="3496"/>
                    <a:pt x="11101" y="5397"/>
                  </a:cubicBezTo>
                  <a:cubicBezTo>
                    <a:pt x="7532" y="7132"/>
                    <a:pt x="3429" y="8032"/>
                    <a:pt x="394" y="10701"/>
                  </a:cubicBezTo>
                  <a:cubicBezTo>
                    <a:pt x="1" y="11042"/>
                    <a:pt x="369" y="11567"/>
                    <a:pt x="787" y="11567"/>
                  </a:cubicBezTo>
                  <a:cubicBezTo>
                    <a:pt x="902" y="11567"/>
                    <a:pt x="1020" y="11528"/>
                    <a:pt x="1127" y="11435"/>
                  </a:cubicBezTo>
                  <a:cubicBezTo>
                    <a:pt x="4063" y="8866"/>
                    <a:pt x="8166" y="7932"/>
                    <a:pt x="11635" y="6298"/>
                  </a:cubicBezTo>
                  <a:cubicBezTo>
                    <a:pt x="15438" y="4463"/>
                    <a:pt x="19107" y="2362"/>
                    <a:pt x="23143" y="1027"/>
                  </a:cubicBezTo>
                  <a:cubicBezTo>
                    <a:pt x="23720" y="845"/>
                    <a:pt x="23551" y="0"/>
                    <a:pt x="2303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5" name="Google Shape;8575;p67"/>
            <p:cNvSpPr/>
            <p:nvPr/>
          </p:nvSpPr>
          <p:spPr>
            <a:xfrm>
              <a:off x="7295220" y="2971232"/>
              <a:ext cx="143802" cy="445000"/>
            </a:xfrm>
            <a:custGeom>
              <a:avLst/>
              <a:gdLst/>
              <a:ahLst/>
              <a:cxnLst/>
              <a:rect l="l" t="t" r="r" b="b"/>
              <a:pathLst>
                <a:path w="6726" h="20809" extrusionOk="0">
                  <a:moveTo>
                    <a:pt x="633" y="0"/>
                  </a:moveTo>
                  <a:cubicBezTo>
                    <a:pt x="318" y="0"/>
                    <a:pt x="0" y="258"/>
                    <a:pt x="121" y="661"/>
                  </a:cubicBezTo>
                  <a:cubicBezTo>
                    <a:pt x="2056" y="7232"/>
                    <a:pt x="5658" y="13237"/>
                    <a:pt x="5458" y="20308"/>
                  </a:cubicBezTo>
                  <a:cubicBezTo>
                    <a:pt x="5458" y="20642"/>
                    <a:pt x="5717" y="20809"/>
                    <a:pt x="5979" y="20809"/>
                  </a:cubicBezTo>
                  <a:cubicBezTo>
                    <a:pt x="6242" y="20809"/>
                    <a:pt x="6509" y="20642"/>
                    <a:pt x="6526" y="20308"/>
                  </a:cubicBezTo>
                  <a:cubicBezTo>
                    <a:pt x="6726" y="13137"/>
                    <a:pt x="3090" y="7066"/>
                    <a:pt x="1122" y="361"/>
                  </a:cubicBezTo>
                  <a:cubicBezTo>
                    <a:pt x="1043" y="110"/>
                    <a:pt x="839" y="0"/>
                    <a:pt x="63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6" name="Google Shape;8576;p67"/>
            <p:cNvSpPr/>
            <p:nvPr/>
          </p:nvSpPr>
          <p:spPr>
            <a:xfrm>
              <a:off x="7491082" y="3159912"/>
              <a:ext cx="99845" cy="51666"/>
            </a:xfrm>
            <a:custGeom>
              <a:avLst/>
              <a:gdLst/>
              <a:ahLst/>
              <a:cxnLst/>
              <a:rect l="l" t="t" r="r" b="b"/>
              <a:pathLst>
                <a:path w="4670" h="2416" extrusionOk="0">
                  <a:moveTo>
                    <a:pt x="634" y="0"/>
                  </a:moveTo>
                  <a:cubicBezTo>
                    <a:pt x="151" y="0"/>
                    <a:pt x="1" y="837"/>
                    <a:pt x="534" y="1045"/>
                  </a:cubicBezTo>
                  <a:cubicBezTo>
                    <a:pt x="1734" y="1512"/>
                    <a:pt x="2702" y="2279"/>
                    <a:pt x="4003" y="2412"/>
                  </a:cubicBezTo>
                  <a:cubicBezTo>
                    <a:pt x="4024" y="2414"/>
                    <a:pt x="4044" y="2415"/>
                    <a:pt x="4063" y="2415"/>
                  </a:cubicBezTo>
                  <a:cubicBezTo>
                    <a:pt x="4669" y="2415"/>
                    <a:pt x="4649" y="1443"/>
                    <a:pt x="4003" y="1378"/>
                  </a:cubicBezTo>
                  <a:cubicBezTo>
                    <a:pt x="2869" y="1245"/>
                    <a:pt x="1901" y="444"/>
                    <a:pt x="834" y="44"/>
                  </a:cubicBezTo>
                  <a:cubicBezTo>
                    <a:pt x="762" y="14"/>
                    <a:pt x="695" y="0"/>
                    <a:pt x="63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7" name="Google Shape;8577;p67"/>
            <p:cNvSpPr/>
            <p:nvPr/>
          </p:nvSpPr>
          <p:spPr>
            <a:xfrm>
              <a:off x="7536343" y="3069132"/>
              <a:ext cx="98305" cy="48779"/>
            </a:xfrm>
            <a:custGeom>
              <a:avLst/>
              <a:gdLst/>
              <a:ahLst/>
              <a:cxnLst/>
              <a:rect l="l" t="t" r="r" b="b"/>
              <a:pathLst>
                <a:path w="4598" h="2281" extrusionOk="0">
                  <a:moveTo>
                    <a:pt x="750" y="1"/>
                  </a:moveTo>
                  <a:cubicBezTo>
                    <a:pt x="212" y="1"/>
                    <a:pt x="1" y="896"/>
                    <a:pt x="618" y="1020"/>
                  </a:cubicBezTo>
                  <a:cubicBezTo>
                    <a:pt x="1719" y="1253"/>
                    <a:pt x="2653" y="1954"/>
                    <a:pt x="3754" y="2254"/>
                  </a:cubicBezTo>
                  <a:cubicBezTo>
                    <a:pt x="3811" y="2272"/>
                    <a:pt x="3865" y="2280"/>
                    <a:pt x="3916" y="2280"/>
                  </a:cubicBezTo>
                  <a:cubicBezTo>
                    <a:pt x="4428" y="2280"/>
                    <a:pt x="4597" y="1435"/>
                    <a:pt x="4021" y="1253"/>
                  </a:cubicBezTo>
                  <a:cubicBezTo>
                    <a:pt x="2920" y="953"/>
                    <a:pt x="2019" y="253"/>
                    <a:pt x="885" y="19"/>
                  </a:cubicBezTo>
                  <a:cubicBezTo>
                    <a:pt x="838" y="7"/>
                    <a:pt x="793" y="1"/>
                    <a:pt x="75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8" name="Google Shape;8578;p67"/>
            <p:cNvSpPr/>
            <p:nvPr/>
          </p:nvSpPr>
          <p:spPr>
            <a:xfrm>
              <a:off x="7577970" y="2981753"/>
              <a:ext cx="85734" cy="45037"/>
            </a:xfrm>
            <a:custGeom>
              <a:avLst/>
              <a:gdLst/>
              <a:ahLst/>
              <a:cxnLst/>
              <a:rect l="l" t="t" r="r" b="b"/>
              <a:pathLst>
                <a:path w="4010" h="2106" extrusionOk="0">
                  <a:moveTo>
                    <a:pt x="631" y="0"/>
                  </a:moveTo>
                  <a:cubicBezTo>
                    <a:pt x="160" y="0"/>
                    <a:pt x="1" y="827"/>
                    <a:pt x="539" y="1036"/>
                  </a:cubicBezTo>
                  <a:cubicBezTo>
                    <a:pt x="1406" y="1370"/>
                    <a:pt x="2274" y="1770"/>
                    <a:pt x="3141" y="2070"/>
                  </a:cubicBezTo>
                  <a:cubicBezTo>
                    <a:pt x="3206" y="2094"/>
                    <a:pt x="3268" y="2105"/>
                    <a:pt x="3326" y="2105"/>
                  </a:cubicBezTo>
                  <a:cubicBezTo>
                    <a:pt x="3827" y="2105"/>
                    <a:pt x="4010" y="1279"/>
                    <a:pt x="3441" y="1070"/>
                  </a:cubicBezTo>
                  <a:cubicBezTo>
                    <a:pt x="2541" y="769"/>
                    <a:pt x="1707" y="369"/>
                    <a:pt x="806" y="36"/>
                  </a:cubicBezTo>
                  <a:cubicBezTo>
                    <a:pt x="744" y="11"/>
                    <a:pt x="686" y="0"/>
                    <a:pt x="63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9" name="Google Shape;8579;p67"/>
            <p:cNvSpPr/>
            <p:nvPr/>
          </p:nvSpPr>
          <p:spPr>
            <a:xfrm>
              <a:off x="7657525" y="3258668"/>
              <a:ext cx="59415" cy="90694"/>
            </a:xfrm>
            <a:custGeom>
              <a:avLst/>
              <a:gdLst/>
              <a:ahLst/>
              <a:cxnLst/>
              <a:rect l="l" t="t" r="r" b="b"/>
              <a:pathLst>
                <a:path w="2779" h="4241" extrusionOk="0">
                  <a:moveTo>
                    <a:pt x="626" y="0"/>
                  </a:moveTo>
                  <a:cubicBezTo>
                    <a:pt x="314" y="0"/>
                    <a:pt x="0" y="249"/>
                    <a:pt x="121" y="630"/>
                  </a:cubicBezTo>
                  <a:cubicBezTo>
                    <a:pt x="454" y="1830"/>
                    <a:pt x="954" y="2965"/>
                    <a:pt x="1622" y="3999"/>
                  </a:cubicBezTo>
                  <a:cubicBezTo>
                    <a:pt x="1732" y="4170"/>
                    <a:pt x="1892" y="4241"/>
                    <a:pt x="2050" y="4241"/>
                  </a:cubicBezTo>
                  <a:cubicBezTo>
                    <a:pt x="2417" y="4241"/>
                    <a:pt x="2779" y="3861"/>
                    <a:pt x="2522" y="3465"/>
                  </a:cubicBezTo>
                  <a:cubicBezTo>
                    <a:pt x="1888" y="2498"/>
                    <a:pt x="1421" y="1463"/>
                    <a:pt x="1121" y="363"/>
                  </a:cubicBezTo>
                  <a:cubicBezTo>
                    <a:pt x="1041" y="110"/>
                    <a:pt x="834" y="0"/>
                    <a:pt x="626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0" name="Google Shape;8580;p67"/>
            <p:cNvSpPr/>
            <p:nvPr/>
          </p:nvSpPr>
          <p:spPr>
            <a:xfrm>
              <a:off x="7772635" y="3214443"/>
              <a:ext cx="44385" cy="77178"/>
            </a:xfrm>
            <a:custGeom>
              <a:avLst/>
              <a:gdLst/>
              <a:ahLst/>
              <a:cxnLst/>
              <a:rect l="l" t="t" r="r" b="b"/>
              <a:pathLst>
                <a:path w="2076" h="3609" extrusionOk="0">
                  <a:moveTo>
                    <a:pt x="622" y="0"/>
                  </a:moveTo>
                  <a:cubicBezTo>
                    <a:pt x="306" y="0"/>
                    <a:pt x="0" y="249"/>
                    <a:pt x="140" y="629"/>
                  </a:cubicBezTo>
                  <a:cubicBezTo>
                    <a:pt x="474" y="1497"/>
                    <a:pt x="774" y="2331"/>
                    <a:pt x="974" y="3231"/>
                  </a:cubicBezTo>
                  <a:cubicBezTo>
                    <a:pt x="1040" y="3496"/>
                    <a:pt x="1237" y="3608"/>
                    <a:pt x="1441" y="3608"/>
                  </a:cubicBezTo>
                  <a:cubicBezTo>
                    <a:pt x="1751" y="3608"/>
                    <a:pt x="2076" y="3347"/>
                    <a:pt x="1975" y="2964"/>
                  </a:cubicBezTo>
                  <a:cubicBezTo>
                    <a:pt x="1775" y="2064"/>
                    <a:pt x="1475" y="1196"/>
                    <a:pt x="1141" y="363"/>
                  </a:cubicBezTo>
                  <a:cubicBezTo>
                    <a:pt x="1048" y="110"/>
                    <a:pt x="833" y="0"/>
                    <a:pt x="622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1" name="Google Shape;8581;p67"/>
            <p:cNvSpPr/>
            <p:nvPr/>
          </p:nvSpPr>
          <p:spPr>
            <a:xfrm>
              <a:off x="7344992" y="3198063"/>
              <a:ext cx="90202" cy="40097"/>
            </a:xfrm>
            <a:custGeom>
              <a:avLst/>
              <a:gdLst/>
              <a:ahLst/>
              <a:cxnLst/>
              <a:rect l="l" t="t" r="r" b="b"/>
              <a:pathLst>
                <a:path w="4219" h="1875" extrusionOk="0">
                  <a:moveTo>
                    <a:pt x="3440" y="1"/>
                  </a:moveTo>
                  <a:cubicBezTo>
                    <a:pt x="3363" y="1"/>
                    <a:pt x="3281" y="19"/>
                    <a:pt x="3197" y="61"/>
                  </a:cubicBezTo>
                  <a:cubicBezTo>
                    <a:pt x="2396" y="495"/>
                    <a:pt x="1462" y="662"/>
                    <a:pt x="595" y="862"/>
                  </a:cubicBezTo>
                  <a:cubicBezTo>
                    <a:pt x="1" y="987"/>
                    <a:pt x="198" y="1875"/>
                    <a:pt x="776" y="1875"/>
                  </a:cubicBezTo>
                  <a:cubicBezTo>
                    <a:pt x="814" y="1875"/>
                    <a:pt x="854" y="1871"/>
                    <a:pt x="895" y="1862"/>
                  </a:cubicBezTo>
                  <a:cubicBezTo>
                    <a:pt x="1863" y="1662"/>
                    <a:pt x="2830" y="1462"/>
                    <a:pt x="3731" y="962"/>
                  </a:cubicBezTo>
                  <a:cubicBezTo>
                    <a:pt x="4219" y="703"/>
                    <a:pt x="3916" y="1"/>
                    <a:pt x="344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2" name="Google Shape;8582;p67"/>
            <p:cNvSpPr/>
            <p:nvPr/>
          </p:nvSpPr>
          <p:spPr>
            <a:xfrm>
              <a:off x="7301334" y="3097810"/>
              <a:ext cx="93345" cy="40268"/>
            </a:xfrm>
            <a:custGeom>
              <a:avLst/>
              <a:gdLst/>
              <a:ahLst/>
              <a:cxnLst/>
              <a:rect l="l" t="t" r="r" b="b"/>
              <a:pathLst>
                <a:path w="4366" h="1883" extrusionOk="0">
                  <a:moveTo>
                    <a:pt x="3591" y="0"/>
                  </a:moveTo>
                  <a:cubicBezTo>
                    <a:pt x="3553" y="0"/>
                    <a:pt x="3513" y="4"/>
                    <a:pt x="3471" y="12"/>
                  </a:cubicBezTo>
                  <a:cubicBezTo>
                    <a:pt x="2470" y="246"/>
                    <a:pt x="1536" y="546"/>
                    <a:pt x="569" y="846"/>
                  </a:cubicBezTo>
                  <a:cubicBezTo>
                    <a:pt x="1" y="1056"/>
                    <a:pt x="157" y="1882"/>
                    <a:pt x="652" y="1882"/>
                  </a:cubicBezTo>
                  <a:cubicBezTo>
                    <a:pt x="709" y="1882"/>
                    <a:pt x="770" y="1871"/>
                    <a:pt x="836" y="1847"/>
                  </a:cubicBezTo>
                  <a:cubicBezTo>
                    <a:pt x="1803" y="1547"/>
                    <a:pt x="2771" y="1247"/>
                    <a:pt x="3771" y="1013"/>
                  </a:cubicBezTo>
                  <a:cubicBezTo>
                    <a:pt x="4366" y="888"/>
                    <a:pt x="4168" y="0"/>
                    <a:pt x="359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3" name="Google Shape;8583;p67"/>
            <p:cNvSpPr/>
            <p:nvPr/>
          </p:nvSpPr>
          <p:spPr>
            <a:xfrm>
              <a:off x="7285470" y="3024031"/>
              <a:ext cx="72521" cy="36098"/>
            </a:xfrm>
            <a:custGeom>
              <a:avLst/>
              <a:gdLst/>
              <a:ahLst/>
              <a:cxnLst/>
              <a:rect l="l" t="t" r="r" b="b"/>
              <a:pathLst>
                <a:path w="3392" h="1688" extrusionOk="0">
                  <a:moveTo>
                    <a:pt x="2707" y="0"/>
                  </a:moveTo>
                  <a:cubicBezTo>
                    <a:pt x="2656" y="0"/>
                    <a:pt x="2602" y="9"/>
                    <a:pt x="2545" y="27"/>
                  </a:cubicBezTo>
                  <a:cubicBezTo>
                    <a:pt x="1911" y="260"/>
                    <a:pt x="1244" y="427"/>
                    <a:pt x="577" y="660"/>
                  </a:cubicBezTo>
                  <a:cubicBezTo>
                    <a:pt x="0" y="843"/>
                    <a:pt x="169" y="1687"/>
                    <a:pt x="682" y="1687"/>
                  </a:cubicBezTo>
                  <a:cubicBezTo>
                    <a:pt x="733" y="1687"/>
                    <a:pt x="787" y="1679"/>
                    <a:pt x="844" y="1661"/>
                  </a:cubicBezTo>
                  <a:cubicBezTo>
                    <a:pt x="1511" y="1461"/>
                    <a:pt x="2178" y="1261"/>
                    <a:pt x="2845" y="1027"/>
                  </a:cubicBezTo>
                  <a:cubicBezTo>
                    <a:pt x="3392" y="845"/>
                    <a:pt x="3220" y="0"/>
                    <a:pt x="2707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4" name="Google Shape;8584;p67"/>
            <p:cNvSpPr/>
            <p:nvPr/>
          </p:nvSpPr>
          <p:spPr>
            <a:xfrm>
              <a:off x="4725365" y="3294723"/>
              <a:ext cx="3433970" cy="1277283"/>
            </a:xfrm>
            <a:custGeom>
              <a:avLst/>
              <a:gdLst/>
              <a:ahLst/>
              <a:cxnLst/>
              <a:rect l="l" t="t" r="r" b="b"/>
              <a:pathLst>
                <a:path w="160616" h="59728" extrusionOk="0">
                  <a:moveTo>
                    <a:pt x="88094" y="0"/>
                  </a:moveTo>
                  <a:cubicBezTo>
                    <a:pt x="75512" y="0"/>
                    <a:pt x="32045" y="1777"/>
                    <a:pt x="22884" y="5448"/>
                  </a:cubicBezTo>
                  <a:cubicBezTo>
                    <a:pt x="1" y="14655"/>
                    <a:pt x="4304" y="55184"/>
                    <a:pt x="24752" y="56385"/>
                  </a:cubicBezTo>
                  <a:cubicBezTo>
                    <a:pt x="43205" y="58915"/>
                    <a:pt x="59051" y="59728"/>
                    <a:pt x="74496" y="59728"/>
                  </a:cubicBezTo>
                  <a:cubicBezTo>
                    <a:pt x="86943" y="59728"/>
                    <a:pt x="99130" y="59200"/>
                    <a:pt x="112214" y="58620"/>
                  </a:cubicBezTo>
                  <a:cubicBezTo>
                    <a:pt x="123389" y="58186"/>
                    <a:pt x="141135" y="57319"/>
                    <a:pt x="148340" y="48679"/>
                  </a:cubicBezTo>
                  <a:cubicBezTo>
                    <a:pt x="152877" y="43275"/>
                    <a:pt x="160616" y="9985"/>
                    <a:pt x="135664" y="3780"/>
                  </a:cubicBezTo>
                  <a:cubicBezTo>
                    <a:pt x="127292" y="1679"/>
                    <a:pt x="97604" y="111"/>
                    <a:pt x="89598" y="11"/>
                  </a:cubicBezTo>
                  <a:cubicBezTo>
                    <a:pt x="89163" y="4"/>
                    <a:pt x="88660" y="0"/>
                    <a:pt x="88094" y="0"/>
                  </a:cubicBezTo>
                  <a:close/>
                </a:path>
              </a:pathLst>
            </a:custGeom>
            <a:solidFill>
              <a:srgbClr val="75A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5" name="Google Shape;8585;p67"/>
            <p:cNvSpPr/>
            <p:nvPr/>
          </p:nvSpPr>
          <p:spPr>
            <a:xfrm>
              <a:off x="5317163" y="3434966"/>
              <a:ext cx="46138" cy="40952"/>
            </a:xfrm>
            <a:custGeom>
              <a:avLst/>
              <a:gdLst/>
              <a:ahLst/>
              <a:cxnLst/>
              <a:rect l="l" t="t" r="r" b="b"/>
              <a:pathLst>
                <a:path w="2158" h="1915" extrusionOk="0">
                  <a:moveTo>
                    <a:pt x="341" y="0"/>
                  </a:moveTo>
                  <a:cubicBezTo>
                    <a:pt x="179" y="0"/>
                    <a:pt x="0" y="136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8" y="1225"/>
                    <a:pt x="1875" y="858"/>
                    <a:pt x="2075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6" y="564"/>
                    <a:pt x="1144" y="851"/>
                    <a:pt x="954" y="1175"/>
                  </a:cubicBezTo>
                  <a:lnTo>
                    <a:pt x="954" y="1175"/>
                  </a:lnTo>
                  <a:cubicBezTo>
                    <a:pt x="747" y="907"/>
                    <a:pt x="651" y="549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6" name="Google Shape;8586;p67"/>
            <p:cNvSpPr/>
            <p:nvPr/>
          </p:nvSpPr>
          <p:spPr>
            <a:xfrm>
              <a:off x="4932772" y="3835998"/>
              <a:ext cx="46138" cy="40824"/>
            </a:xfrm>
            <a:custGeom>
              <a:avLst/>
              <a:gdLst/>
              <a:ahLst/>
              <a:cxnLst/>
              <a:rect l="l" t="t" r="r" b="b"/>
              <a:pathLst>
                <a:path w="2158" h="1909" extrusionOk="0">
                  <a:moveTo>
                    <a:pt x="335" y="1"/>
                  </a:moveTo>
                  <a:cubicBezTo>
                    <a:pt x="169" y="1"/>
                    <a:pt x="1" y="136"/>
                    <a:pt x="40" y="352"/>
                  </a:cubicBezTo>
                  <a:cubicBezTo>
                    <a:pt x="207" y="952"/>
                    <a:pt x="407" y="1486"/>
                    <a:pt x="907" y="1853"/>
                  </a:cubicBezTo>
                  <a:cubicBezTo>
                    <a:pt x="956" y="1892"/>
                    <a:pt x="1008" y="1908"/>
                    <a:pt x="1058" y="1908"/>
                  </a:cubicBezTo>
                  <a:cubicBezTo>
                    <a:pt x="1177" y="1908"/>
                    <a:pt x="1284" y="1814"/>
                    <a:pt x="1308" y="1719"/>
                  </a:cubicBezTo>
                  <a:cubicBezTo>
                    <a:pt x="1508" y="1219"/>
                    <a:pt x="1908" y="852"/>
                    <a:pt x="2075" y="385"/>
                  </a:cubicBezTo>
                  <a:cubicBezTo>
                    <a:pt x="2157" y="179"/>
                    <a:pt x="1985" y="36"/>
                    <a:pt x="1810" y="36"/>
                  </a:cubicBezTo>
                  <a:cubicBezTo>
                    <a:pt x="1702" y="36"/>
                    <a:pt x="1592" y="91"/>
                    <a:pt x="1541" y="218"/>
                  </a:cubicBezTo>
                  <a:cubicBezTo>
                    <a:pt x="1394" y="561"/>
                    <a:pt x="1158" y="850"/>
                    <a:pt x="963" y="1177"/>
                  </a:cubicBezTo>
                  <a:lnTo>
                    <a:pt x="963" y="1177"/>
                  </a:lnTo>
                  <a:cubicBezTo>
                    <a:pt x="762" y="909"/>
                    <a:pt x="685" y="554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7" name="Google Shape;8587;p67"/>
            <p:cNvSpPr/>
            <p:nvPr/>
          </p:nvSpPr>
          <p:spPr>
            <a:xfrm>
              <a:off x="5094940" y="3571915"/>
              <a:ext cx="45817" cy="40952"/>
            </a:xfrm>
            <a:custGeom>
              <a:avLst/>
              <a:gdLst/>
              <a:ahLst/>
              <a:cxnLst/>
              <a:rect l="l" t="t" r="r" b="b"/>
              <a:pathLst>
                <a:path w="2143" h="1915" extrusionOk="0">
                  <a:moveTo>
                    <a:pt x="337" y="1"/>
                  </a:moveTo>
                  <a:cubicBezTo>
                    <a:pt x="171" y="1"/>
                    <a:pt x="0" y="137"/>
                    <a:pt x="61" y="359"/>
                  </a:cubicBezTo>
                  <a:cubicBezTo>
                    <a:pt x="194" y="959"/>
                    <a:pt x="394" y="1493"/>
                    <a:pt x="895" y="1860"/>
                  </a:cubicBezTo>
                  <a:cubicBezTo>
                    <a:pt x="942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8" y="1693"/>
                  </a:cubicBezTo>
                  <a:cubicBezTo>
                    <a:pt x="1495" y="1226"/>
                    <a:pt x="1895" y="859"/>
                    <a:pt x="2062" y="392"/>
                  </a:cubicBezTo>
                  <a:cubicBezTo>
                    <a:pt x="2143" y="170"/>
                    <a:pt x="1980" y="34"/>
                    <a:pt x="1809" y="34"/>
                  </a:cubicBezTo>
                  <a:cubicBezTo>
                    <a:pt x="1697" y="34"/>
                    <a:pt x="1581" y="93"/>
                    <a:pt x="1528" y="225"/>
                  </a:cubicBezTo>
                  <a:cubicBezTo>
                    <a:pt x="1408" y="562"/>
                    <a:pt x="1166" y="848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60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8" name="Google Shape;8588;p67"/>
            <p:cNvSpPr/>
            <p:nvPr/>
          </p:nvSpPr>
          <p:spPr>
            <a:xfrm>
              <a:off x="5510439" y="3561928"/>
              <a:ext cx="46095" cy="40952"/>
            </a:xfrm>
            <a:custGeom>
              <a:avLst/>
              <a:gdLst/>
              <a:ahLst/>
              <a:cxnLst/>
              <a:rect l="l" t="t" r="r" b="b"/>
              <a:pathLst>
                <a:path w="2156" h="1915" extrusionOk="0">
                  <a:moveTo>
                    <a:pt x="348" y="1"/>
                  </a:moveTo>
                  <a:cubicBezTo>
                    <a:pt x="179" y="1"/>
                    <a:pt x="0" y="137"/>
                    <a:pt x="40" y="359"/>
                  </a:cubicBezTo>
                  <a:cubicBezTo>
                    <a:pt x="207" y="959"/>
                    <a:pt x="407" y="1493"/>
                    <a:pt x="908" y="1860"/>
                  </a:cubicBezTo>
                  <a:cubicBezTo>
                    <a:pt x="955" y="1898"/>
                    <a:pt x="1003" y="1914"/>
                    <a:pt x="1048" y="1914"/>
                  </a:cubicBezTo>
                  <a:cubicBezTo>
                    <a:pt x="1162" y="1914"/>
                    <a:pt x="1260" y="1812"/>
                    <a:pt x="1308" y="1693"/>
                  </a:cubicBezTo>
                  <a:cubicBezTo>
                    <a:pt x="1508" y="1226"/>
                    <a:pt x="1908" y="859"/>
                    <a:pt x="2075" y="392"/>
                  </a:cubicBezTo>
                  <a:cubicBezTo>
                    <a:pt x="2156" y="170"/>
                    <a:pt x="1993" y="34"/>
                    <a:pt x="1822" y="34"/>
                  </a:cubicBezTo>
                  <a:cubicBezTo>
                    <a:pt x="1710" y="34"/>
                    <a:pt x="1594" y="93"/>
                    <a:pt x="1542" y="225"/>
                  </a:cubicBezTo>
                  <a:cubicBezTo>
                    <a:pt x="1398" y="561"/>
                    <a:pt x="1167" y="845"/>
                    <a:pt x="975" y="1164"/>
                  </a:cubicBezTo>
                  <a:lnTo>
                    <a:pt x="975" y="1164"/>
                  </a:lnTo>
                  <a:cubicBezTo>
                    <a:pt x="761" y="890"/>
                    <a:pt x="684" y="551"/>
                    <a:pt x="608" y="192"/>
                  </a:cubicBezTo>
                  <a:cubicBezTo>
                    <a:pt x="568" y="60"/>
                    <a:pt x="460" y="1"/>
                    <a:pt x="34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9" name="Google Shape;8589;p67"/>
            <p:cNvSpPr/>
            <p:nvPr/>
          </p:nvSpPr>
          <p:spPr>
            <a:xfrm>
              <a:off x="5334567" y="3647490"/>
              <a:ext cx="46566" cy="40674"/>
            </a:xfrm>
            <a:custGeom>
              <a:avLst/>
              <a:gdLst/>
              <a:ahLst/>
              <a:cxnLst/>
              <a:rect l="l" t="t" r="r" b="b"/>
              <a:pathLst>
                <a:path w="2178" h="1902" extrusionOk="0">
                  <a:moveTo>
                    <a:pt x="346" y="0"/>
                  </a:moveTo>
                  <a:cubicBezTo>
                    <a:pt x="178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6" y="561"/>
                    <a:pt x="1158" y="856"/>
                    <a:pt x="969" y="1171"/>
                  </a:cubicBezTo>
                  <a:lnTo>
                    <a:pt x="969" y="1171"/>
                  </a:lnTo>
                  <a:cubicBezTo>
                    <a:pt x="750" y="888"/>
                    <a:pt x="672" y="531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0" name="Google Shape;8590;p67"/>
            <p:cNvSpPr/>
            <p:nvPr/>
          </p:nvSpPr>
          <p:spPr>
            <a:xfrm>
              <a:off x="5522860" y="3978487"/>
              <a:ext cx="45775" cy="40674"/>
            </a:xfrm>
            <a:custGeom>
              <a:avLst/>
              <a:gdLst/>
              <a:ahLst/>
              <a:cxnLst/>
              <a:rect l="l" t="t" r="r" b="b"/>
              <a:pathLst>
                <a:path w="2141" h="1902" extrusionOk="0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4"/>
                  </a:cubicBezTo>
                  <a:cubicBezTo>
                    <a:pt x="1494" y="1227"/>
                    <a:pt x="1895" y="860"/>
                    <a:pt x="2061" y="360"/>
                  </a:cubicBezTo>
                  <a:cubicBezTo>
                    <a:pt x="2141" y="161"/>
                    <a:pt x="1983" y="33"/>
                    <a:pt x="1815" y="33"/>
                  </a:cubicBezTo>
                  <a:cubicBezTo>
                    <a:pt x="1701" y="33"/>
                    <a:pt x="1581" y="92"/>
                    <a:pt x="1528" y="227"/>
                  </a:cubicBezTo>
                  <a:cubicBezTo>
                    <a:pt x="1407" y="566"/>
                    <a:pt x="1162" y="852"/>
                    <a:pt x="961" y="1162"/>
                  </a:cubicBezTo>
                  <a:lnTo>
                    <a:pt x="961" y="1162"/>
                  </a:lnTo>
                  <a:cubicBezTo>
                    <a:pt x="748" y="880"/>
                    <a:pt x="671" y="527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1" name="Google Shape;8591;p67"/>
            <p:cNvSpPr/>
            <p:nvPr/>
          </p:nvSpPr>
          <p:spPr>
            <a:xfrm>
              <a:off x="5700870" y="3409432"/>
              <a:ext cx="46138" cy="41081"/>
            </a:xfrm>
            <a:custGeom>
              <a:avLst/>
              <a:gdLst/>
              <a:ahLst/>
              <a:cxnLst/>
              <a:rect l="l" t="t" r="r" b="b"/>
              <a:pathLst>
                <a:path w="2158" h="1921" extrusionOk="0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173" y="952"/>
                    <a:pt x="373" y="1485"/>
                    <a:pt x="907" y="1886"/>
                  </a:cubicBezTo>
                  <a:cubicBezTo>
                    <a:pt x="940" y="1910"/>
                    <a:pt x="976" y="1920"/>
                    <a:pt x="1014" y="1920"/>
                  </a:cubicBezTo>
                  <a:cubicBezTo>
                    <a:pt x="1130" y="1920"/>
                    <a:pt x="1257" y="1820"/>
                    <a:pt x="1307" y="1719"/>
                  </a:cubicBezTo>
                  <a:cubicBezTo>
                    <a:pt x="1508" y="1218"/>
                    <a:pt x="1874" y="851"/>
                    <a:pt x="2075" y="384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5" y="558"/>
                    <a:pt x="1143" y="845"/>
                    <a:pt x="953" y="1169"/>
                  </a:cubicBezTo>
                  <a:lnTo>
                    <a:pt x="953" y="1169"/>
                  </a:lnTo>
                  <a:cubicBezTo>
                    <a:pt x="747" y="902"/>
                    <a:pt x="650" y="550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2" name="Google Shape;8592;p67"/>
            <p:cNvSpPr/>
            <p:nvPr/>
          </p:nvSpPr>
          <p:spPr>
            <a:xfrm>
              <a:off x="5897716" y="3560645"/>
              <a:ext cx="46117" cy="40824"/>
            </a:xfrm>
            <a:custGeom>
              <a:avLst/>
              <a:gdLst/>
              <a:ahLst/>
              <a:cxnLst/>
              <a:rect l="l" t="t" r="r" b="b"/>
              <a:pathLst>
                <a:path w="2157" h="1909" extrusionOk="0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173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1" y="91"/>
                    <a:pt x="1540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3" name="Google Shape;8593;p67"/>
            <p:cNvSpPr/>
            <p:nvPr/>
          </p:nvSpPr>
          <p:spPr>
            <a:xfrm>
              <a:off x="5901265" y="3807278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42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207" y="927"/>
                    <a:pt x="407" y="1495"/>
                    <a:pt x="907" y="1861"/>
                  </a:cubicBezTo>
                  <a:cubicBezTo>
                    <a:pt x="953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0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4" name="Google Shape;8594;p67"/>
            <p:cNvSpPr/>
            <p:nvPr/>
          </p:nvSpPr>
          <p:spPr>
            <a:xfrm>
              <a:off x="5281095" y="3972777"/>
              <a:ext cx="45839" cy="40674"/>
            </a:xfrm>
            <a:custGeom>
              <a:avLst/>
              <a:gdLst/>
              <a:ahLst/>
              <a:cxnLst/>
              <a:rect l="l" t="t" r="r" b="b"/>
              <a:pathLst>
                <a:path w="2144" h="1902" extrusionOk="0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5"/>
                  </a:cubicBezTo>
                  <a:cubicBezTo>
                    <a:pt x="1494" y="1228"/>
                    <a:pt x="1894" y="861"/>
                    <a:pt x="2061" y="360"/>
                  </a:cubicBezTo>
                  <a:cubicBezTo>
                    <a:pt x="2144" y="154"/>
                    <a:pt x="1971" y="12"/>
                    <a:pt x="1796" y="12"/>
                  </a:cubicBezTo>
                  <a:cubicBezTo>
                    <a:pt x="1688" y="12"/>
                    <a:pt x="1578" y="66"/>
                    <a:pt x="1528" y="193"/>
                  </a:cubicBezTo>
                  <a:cubicBezTo>
                    <a:pt x="1407" y="554"/>
                    <a:pt x="1167" y="845"/>
                    <a:pt x="966" y="1154"/>
                  </a:cubicBezTo>
                  <a:lnTo>
                    <a:pt x="966" y="1154"/>
                  </a:lnTo>
                  <a:cubicBezTo>
                    <a:pt x="749" y="886"/>
                    <a:pt x="671" y="530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5" name="Google Shape;8595;p67"/>
            <p:cNvSpPr/>
            <p:nvPr/>
          </p:nvSpPr>
          <p:spPr>
            <a:xfrm>
              <a:off x="5866309" y="3994889"/>
              <a:ext cx="46095" cy="40674"/>
            </a:xfrm>
            <a:custGeom>
              <a:avLst/>
              <a:gdLst/>
              <a:ahLst/>
              <a:cxnLst/>
              <a:rect l="l" t="t" r="r" b="b"/>
              <a:pathLst>
                <a:path w="2156" h="1902" extrusionOk="0">
                  <a:moveTo>
                    <a:pt x="343" y="0"/>
                  </a:moveTo>
                  <a:cubicBezTo>
                    <a:pt x="175" y="0"/>
                    <a:pt x="1" y="128"/>
                    <a:pt x="41" y="327"/>
                  </a:cubicBezTo>
                  <a:cubicBezTo>
                    <a:pt x="207" y="927"/>
                    <a:pt x="408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5" y="34"/>
                    <a:pt x="1596" y="92"/>
                    <a:pt x="1542" y="227"/>
                  </a:cubicBezTo>
                  <a:cubicBezTo>
                    <a:pt x="1397" y="564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8" y="194"/>
                  </a:cubicBezTo>
                  <a:cubicBezTo>
                    <a:pt x="567" y="59"/>
                    <a:pt x="456" y="0"/>
                    <a:pt x="34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6" name="Google Shape;8596;p67"/>
            <p:cNvSpPr/>
            <p:nvPr/>
          </p:nvSpPr>
          <p:spPr>
            <a:xfrm>
              <a:off x="5684023" y="4104423"/>
              <a:ext cx="45860" cy="40888"/>
            </a:xfrm>
            <a:custGeom>
              <a:avLst/>
              <a:gdLst/>
              <a:ahLst/>
              <a:cxnLst/>
              <a:rect l="l" t="t" r="r" b="b"/>
              <a:pathLst>
                <a:path w="2145" h="1912" extrusionOk="0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1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7" name="Google Shape;8597;p67"/>
            <p:cNvSpPr/>
            <p:nvPr/>
          </p:nvSpPr>
          <p:spPr>
            <a:xfrm>
              <a:off x="5073966" y="4014542"/>
              <a:ext cx="46159" cy="40995"/>
            </a:xfrm>
            <a:custGeom>
              <a:avLst/>
              <a:gdLst/>
              <a:ahLst/>
              <a:cxnLst/>
              <a:rect l="l" t="t" r="r" b="b"/>
              <a:pathLst>
                <a:path w="2159" h="1917" extrusionOk="0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208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4" y="1916"/>
                  </a:cubicBezTo>
                  <a:cubicBezTo>
                    <a:pt x="1159" y="1916"/>
                    <a:pt x="1260" y="1831"/>
                    <a:pt x="1308" y="1710"/>
                  </a:cubicBezTo>
                  <a:cubicBezTo>
                    <a:pt x="1509" y="1243"/>
                    <a:pt x="1876" y="876"/>
                    <a:pt x="2076" y="375"/>
                  </a:cubicBezTo>
                  <a:cubicBezTo>
                    <a:pt x="2158" y="169"/>
                    <a:pt x="1986" y="27"/>
                    <a:pt x="1811" y="27"/>
                  </a:cubicBezTo>
                  <a:cubicBezTo>
                    <a:pt x="1702" y="27"/>
                    <a:pt x="1593" y="81"/>
                    <a:pt x="1542" y="209"/>
                  </a:cubicBezTo>
                  <a:cubicBezTo>
                    <a:pt x="1397" y="572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8"/>
                    <a:pt x="679" y="548"/>
                    <a:pt x="575" y="209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8" name="Google Shape;8598;p67"/>
            <p:cNvSpPr/>
            <p:nvPr/>
          </p:nvSpPr>
          <p:spPr>
            <a:xfrm>
              <a:off x="6333013" y="4256684"/>
              <a:ext cx="45817" cy="40674"/>
            </a:xfrm>
            <a:custGeom>
              <a:avLst/>
              <a:gdLst/>
              <a:ahLst/>
              <a:cxnLst/>
              <a:rect l="l" t="t" r="r" b="b"/>
              <a:pathLst>
                <a:path w="2143" h="1902" extrusionOk="0">
                  <a:moveTo>
                    <a:pt x="331" y="0"/>
                  </a:moveTo>
                  <a:cubicBezTo>
                    <a:pt x="167" y="0"/>
                    <a:pt x="1" y="128"/>
                    <a:pt x="61" y="327"/>
                  </a:cubicBezTo>
                  <a:cubicBezTo>
                    <a:pt x="194" y="928"/>
                    <a:pt x="394" y="1495"/>
                    <a:pt x="895" y="1862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59" y="1901"/>
                    <a:pt x="1271" y="1816"/>
                    <a:pt x="1295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2" y="160"/>
                    <a:pt x="1981" y="19"/>
                    <a:pt x="1811" y="19"/>
                  </a:cubicBezTo>
                  <a:cubicBezTo>
                    <a:pt x="1698" y="19"/>
                    <a:pt x="1581" y="81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9" name="Google Shape;8599;p67"/>
            <p:cNvSpPr/>
            <p:nvPr/>
          </p:nvSpPr>
          <p:spPr>
            <a:xfrm>
              <a:off x="6544098" y="4068411"/>
              <a:ext cx="46544" cy="40931"/>
            </a:xfrm>
            <a:custGeom>
              <a:avLst/>
              <a:gdLst/>
              <a:ahLst/>
              <a:cxnLst/>
              <a:rect l="l" t="t" r="r" b="b"/>
              <a:pathLst>
                <a:path w="2177" h="1914" extrusionOk="0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7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2"/>
                  </a:cubicBezTo>
                  <a:cubicBezTo>
                    <a:pt x="1496" y="1225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2" y="34"/>
                  </a:cubicBezTo>
                  <a:cubicBezTo>
                    <a:pt x="1703" y="34"/>
                    <a:pt x="1582" y="92"/>
                    <a:pt x="1529" y="225"/>
                  </a:cubicBezTo>
                  <a:cubicBezTo>
                    <a:pt x="1407" y="565"/>
                    <a:pt x="1162" y="853"/>
                    <a:pt x="973" y="1177"/>
                  </a:cubicBezTo>
                  <a:lnTo>
                    <a:pt x="973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0" name="Google Shape;8600;p67"/>
            <p:cNvSpPr/>
            <p:nvPr/>
          </p:nvSpPr>
          <p:spPr>
            <a:xfrm>
              <a:off x="6331302" y="4030559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7" y="156"/>
                    <a:pt x="1988" y="26"/>
                    <a:pt x="1814" y="26"/>
                  </a:cubicBezTo>
                  <a:cubicBezTo>
                    <a:pt x="1704" y="26"/>
                    <a:pt x="1593" y="77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1" name="Google Shape;8601;p67"/>
            <p:cNvSpPr/>
            <p:nvPr/>
          </p:nvSpPr>
          <p:spPr>
            <a:xfrm>
              <a:off x="6108095" y="4058574"/>
              <a:ext cx="46117" cy="40803"/>
            </a:xfrm>
            <a:custGeom>
              <a:avLst/>
              <a:gdLst/>
              <a:ahLst/>
              <a:cxnLst/>
              <a:rect l="l" t="t" r="r" b="b"/>
              <a:pathLst>
                <a:path w="2157" h="1908" extrusionOk="0">
                  <a:moveTo>
                    <a:pt x="335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407" y="1485"/>
                    <a:pt x="907" y="1852"/>
                  </a:cubicBezTo>
                  <a:cubicBezTo>
                    <a:pt x="956" y="1891"/>
                    <a:pt x="1005" y="1907"/>
                    <a:pt x="1051" y="1907"/>
                  </a:cubicBezTo>
                  <a:cubicBezTo>
                    <a:pt x="1163" y="1907"/>
                    <a:pt x="1260" y="1813"/>
                    <a:pt x="1307" y="1719"/>
                  </a:cubicBezTo>
                  <a:cubicBezTo>
                    <a:pt x="1507" y="1218"/>
                    <a:pt x="1908" y="852"/>
                    <a:pt x="2075" y="385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6" y="556"/>
                    <a:pt x="1163" y="843"/>
                    <a:pt x="969" y="1165"/>
                  </a:cubicBezTo>
                  <a:lnTo>
                    <a:pt x="969" y="1165"/>
                  </a:lnTo>
                  <a:cubicBezTo>
                    <a:pt x="760" y="899"/>
                    <a:pt x="683" y="549"/>
                    <a:pt x="607" y="218"/>
                  </a:cubicBezTo>
                  <a:cubicBezTo>
                    <a:pt x="566" y="67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2" name="Google Shape;8602;p67"/>
            <p:cNvSpPr/>
            <p:nvPr/>
          </p:nvSpPr>
          <p:spPr>
            <a:xfrm>
              <a:off x="6160338" y="4185703"/>
              <a:ext cx="61683" cy="54779"/>
            </a:xfrm>
            <a:custGeom>
              <a:avLst/>
              <a:gdLst/>
              <a:ahLst/>
              <a:cxnLst/>
              <a:rect l="l" t="t" r="r" b="b"/>
              <a:pathLst>
                <a:path w="2156" h="1914" extrusionOk="0">
                  <a:moveTo>
                    <a:pt x="342" y="1"/>
                  </a:moveTo>
                  <a:cubicBezTo>
                    <a:pt x="179" y="1"/>
                    <a:pt x="1" y="137"/>
                    <a:pt x="41" y="358"/>
                  </a:cubicBezTo>
                  <a:cubicBezTo>
                    <a:pt x="174" y="959"/>
                    <a:pt x="374" y="1493"/>
                    <a:pt x="908" y="1860"/>
                  </a:cubicBezTo>
                  <a:cubicBezTo>
                    <a:pt x="946" y="1898"/>
                    <a:pt x="990" y="1914"/>
                    <a:pt x="1034" y="1914"/>
                  </a:cubicBezTo>
                  <a:cubicBezTo>
                    <a:pt x="1145" y="1914"/>
                    <a:pt x="1261" y="1812"/>
                    <a:pt x="1308" y="1693"/>
                  </a:cubicBezTo>
                  <a:cubicBezTo>
                    <a:pt x="1509" y="1226"/>
                    <a:pt x="1875" y="859"/>
                    <a:pt x="2076" y="358"/>
                  </a:cubicBezTo>
                  <a:cubicBezTo>
                    <a:pt x="2155" y="160"/>
                    <a:pt x="1998" y="32"/>
                    <a:pt x="1829" y="32"/>
                  </a:cubicBezTo>
                  <a:cubicBezTo>
                    <a:pt x="1715" y="32"/>
                    <a:pt x="1596" y="90"/>
                    <a:pt x="1542" y="225"/>
                  </a:cubicBezTo>
                  <a:cubicBezTo>
                    <a:pt x="1398" y="561"/>
                    <a:pt x="1150" y="846"/>
                    <a:pt x="960" y="1166"/>
                  </a:cubicBezTo>
                  <a:lnTo>
                    <a:pt x="960" y="1166"/>
                  </a:lnTo>
                  <a:cubicBezTo>
                    <a:pt x="749" y="883"/>
                    <a:pt x="652" y="527"/>
                    <a:pt x="575" y="192"/>
                  </a:cubicBezTo>
                  <a:cubicBezTo>
                    <a:pt x="548" y="59"/>
                    <a:pt x="448" y="1"/>
                    <a:pt x="34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3" name="Google Shape;8603;p67"/>
            <p:cNvSpPr/>
            <p:nvPr/>
          </p:nvSpPr>
          <p:spPr>
            <a:xfrm>
              <a:off x="6755931" y="3784439"/>
              <a:ext cx="45860" cy="40674"/>
            </a:xfrm>
            <a:custGeom>
              <a:avLst/>
              <a:gdLst/>
              <a:ahLst/>
              <a:cxnLst/>
              <a:rect l="l" t="t" r="r" b="b"/>
              <a:pathLst>
                <a:path w="2145" h="1902" extrusionOk="0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5" y="1902"/>
                  </a:cubicBezTo>
                  <a:cubicBezTo>
                    <a:pt x="1159" y="1902"/>
                    <a:pt x="1270" y="1816"/>
                    <a:pt x="1295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4" y="155"/>
                    <a:pt x="1972" y="12"/>
                    <a:pt x="1797" y="12"/>
                  </a:cubicBezTo>
                  <a:cubicBezTo>
                    <a:pt x="1688" y="12"/>
                    <a:pt x="1579" y="67"/>
                    <a:pt x="1528" y="194"/>
                  </a:cubicBezTo>
                  <a:cubicBezTo>
                    <a:pt x="1408" y="554"/>
                    <a:pt x="1167" y="845"/>
                    <a:pt x="967" y="1154"/>
                  </a:cubicBezTo>
                  <a:lnTo>
                    <a:pt x="967" y="1154"/>
                  </a:lnTo>
                  <a:cubicBezTo>
                    <a:pt x="749" y="887"/>
                    <a:pt x="672" y="530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4" name="Google Shape;8604;p67"/>
            <p:cNvSpPr/>
            <p:nvPr/>
          </p:nvSpPr>
          <p:spPr>
            <a:xfrm>
              <a:off x="7261589" y="4047860"/>
              <a:ext cx="45839" cy="41102"/>
            </a:xfrm>
            <a:custGeom>
              <a:avLst/>
              <a:gdLst/>
              <a:ahLst/>
              <a:cxnLst/>
              <a:rect l="l" t="t" r="r" b="b"/>
              <a:pathLst>
                <a:path w="2144" h="1922" extrusionOk="0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86"/>
                  </a:cubicBezTo>
                  <a:cubicBezTo>
                    <a:pt x="934" y="1911"/>
                    <a:pt x="977" y="1921"/>
                    <a:pt x="1019" y="1921"/>
                  </a:cubicBezTo>
                  <a:cubicBezTo>
                    <a:pt x="1148" y="1921"/>
                    <a:pt x="1269" y="1820"/>
                    <a:pt x="1294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7"/>
                    <a:pt x="1796" y="37"/>
                  </a:cubicBezTo>
                  <a:cubicBezTo>
                    <a:pt x="1688" y="37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70"/>
                  </a:cubicBezTo>
                  <a:lnTo>
                    <a:pt x="959" y="1170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5" name="Google Shape;8605;p67"/>
            <p:cNvSpPr/>
            <p:nvPr/>
          </p:nvSpPr>
          <p:spPr>
            <a:xfrm>
              <a:off x="7732697" y="4133678"/>
              <a:ext cx="46138" cy="40888"/>
            </a:xfrm>
            <a:custGeom>
              <a:avLst/>
              <a:gdLst/>
              <a:ahLst/>
              <a:cxnLst/>
              <a:rect l="l" t="t" r="r" b="b"/>
              <a:pathLst>
                <a:path w="2158" h="1912" extrusionOk="0">
                  <a:moveTo>
                    <a:pt x="347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8" y="1901"/>
                    <a:pt x="991" y="1911"/>
                    <a:pt x="1033" y="1911"/>
                  </a:cubicBezTo>
                  <a:cubicBezTo>
                    <a:pt x="1162" y="1911"/>
                    <a:pt x="1283" y="1810"/>
                    <a:pt x="1308" y="1709"/>
                  </a:cubicBezTo>
                  <a:cubicBezTo>
                    <a:pt x="1508" y="1209"/>
                    <a:pt x="1908" y="842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2" y="81"/>
                    <a:pt x="1541" y="208"/>
                  </a:cubicBezTo>
                  <a:cubicBezTo>
                    <a:pt x="1398" y="567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3"/>
                    <a:pt x="607" y="208"/>
                  </a:cubicBezTo>
                  <a:cubicBezTo>
                    <a:pt x="568" y="62"/>
                    <a:pt x="459" y="1"/>
                    <a:pt x="34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6" name="Google Shape;8606;p67"/>
            <p:cNvSpPr/>
            <p:nvPr/>
          </p:nvSpPr>
          <p:spPr>
            <a:xfrm>
              <a:off x="7893475" y="4084257"/>
              <a:ext cx="46544" cy="40803"/>
            </a:xfrm>
            <a:custGeom>
              <a:avLst/>
              <a:gdLst/>
              <a:ahLst/>
              <a:cxnLst/>
              <a:rect l="l" t="t" r="r" b="b"/>
              <a:pathLst>
                <a:path w="2177" h="1908" extrusionOk="0">
                  <a:moveTo>
                    <a:pt x="337" y="0"/>
                  </a:moveTo>
                  <a:cubicBezTo>
                    <a:pt x="172" y="0"/>
                    <a:pt x="0" y="135"/>
                    <a:pt x="59" y="351"/>
                  </a:cubicBezTo>
                  <a:cubicBezTo>
                    <a:pt x="192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79" y="1813"/>
                    <a:pt x="1327" y="1719"/>
                  </a:cubicBezTo>
                  <a:cubicBezTo>
                    <a:pt x="1493" y="1218"/>
                    <a:pt x="1894" y="851"/>
                    <a:pt x="2094" y="384"/>
                  </a:cubicBezTo>
                  <a:cubicBezTo>
                    <a:pt x="2176" y="178"/>
                    <a:pt x="1991" y="36"/>
                    <a:pt x="1806" y="36"/>
                  </a:cubicBezTo>
                  <a:cubicBezTo>
                    <a:pt x="1692" y="36"/>
                    <a:pt x="1578" y="90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2"/>
                    <a:pt x="670" y="550"/>
                    <a:pt x="593" y="218"/>
                  </a:cubicBezTo>
                  <a:cubicBezTo>
                    <a:pt x="565" y="66"/>
                    <a:pt x="453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7" name="Google Shape;8607;p67"/>
            <p:cNvSpPr/>
            <p:nvPr/>
          </p:nvSpPr>
          <p:spPr>
            <a:xfrm>
              <a:off x="7713434" y="3954279"/>
              <a:ext cx="46095" cy="40610"/>
            </a:xfrm>
            <a:custGeom>
              <a:avLst/>
              <a:gdLst/>
              <a:ahLst/>
              <a:cxnLst/>
              <a:rect l="l" t="t" r="r" b="b"/>
              <a:pathLst>
                <a:path w="2156" h="1899" extrusionOk="0">
                  <a:moveTo>
                    <a:pt x="341" y="0"/>
                  </a:moveTo>
                  <a:cubicBezTo>
                    <a:pt x="179" y="0"/>
                    <a:pt x="0" y="137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5" y="1887"/>
                    <a:pt x="987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5" y="31"/>
                    <a:pt x="1596" y="90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52" y="892"/>
                    <a:pt x="653" y="531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8" name="Google Shape;8608;p67"/>
            <p:cNvSpPr/>
            <p:nvPr/>
          </p:nvSpPr>
          <p:spPr>
            <a:xfrm>
              <a:off x="7637407" y="3497025"/>
              <a:ext cx="46117" cy="40931"/>
            </a:xfrm>
            <a:custGeom>
              <a:avLst/>
              <a:gdLst/>
              <a:ahLst/>
              <a:cxnLst/>
              <a:rect l="l" t="t" r="r" b="b"/>
              <a:pathLst>
                <a:path w="2157" h="1914" extrusionOk="0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6" y="391"/>
                  </a:cubicBezTo>
                  <a:cubicBezTo>
                    <a:pt x="2156" y="170"/>
                    <a:pt x="1986" y="34"/>
                    <a:pt x="1812" y="34"/>
                  </a:cubicBezTo>
                  <a:cubicBezTo>
                    <a:pt x="1697" y="34"/>
                    <a:pt x="1581" y="92"/>
                    <a:pt x="1529" y="225"/>
                  </a:cubicBezTo>
                  <a:cubicBezTo>
                    <a:pt x="1407" y="565"/>
                    <a:pt x="1161" y="852"/>
                    <a:pt x="972" y="1177"/>
                  </a:cubicBezTo>
                  <a:lnTo>
                    <a:pt x="972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9" name="Google Shape;8609;p67"/>
            <p:cNvSpPr/>
            <p:nvPr/>
          </p:nvSpPr>
          <p:spPr>
            <a:xfrm>
              <a:off x="7762651" y="3637182"/>
              <a:ext cx="46138" cy="40995"/>
            </a:xfrm>
            <a:custGeom>
              <a:avLst/>
              <a:gdLst/>
              <a:ahLst/>
              <a:cxnLst/>
              <a:rect l="l" t="t" r="r" b="b"/>
              <a:pathLst>
                <a:path w="2158" h="1917" extrusionOk="0">
                  <a:moveTo>
                    <a:pt x="340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4" y="1904"/>
                    <a:pt x="986" y="1916"/>
                    <a:pt x="1029" y="1916"/>
                  </a:cubicBezTo>
                  <a:cubicBezTo>
                    <a:pt x="1141" y="1916"/>
                    <a:pt x="1260" y="1831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2" y="81"/>
                    <a:pt x="1541" y="209"/>
                  </a:cubicBezTo>
                  <a:cubicBezTo>
                    <a:pt x="1397" y="569"/>
                    <a:pt x="1150" y="860"/>
                    <a:pt x="960" y="1168"/>
                  </a:cubicBezTo>
                  <a:lnTo>
                    <a:pt x="960" y="1168"/>
                  </a:lnTo>
                  <a:cubicBezTo>
                    <a:pt x="749" y="901"/>
                    <a:pt x="652" y="545"/>
                    <a:pt x="574" y="209"/>
                  </a:cubicBezTo>
                  <a:cubicBezTo>
                    <a:pt x="547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0" name="Google Shape;8610;p67"/>
            <p:cNvSpPr/>
            <p:nvPr/>
          </p:nvSpPr>
          <p:spPr>
            <a:xfrm>
              <a:off x="6133751" y="3392859"/>
              <a:ext cx="46074" cy="40632"/>
            </a:xfrm>
            <a:custGeom>
              <a:avLst/>
              <a:gdLst/>
              <a:ahLst/>
              <a:cxnLst/>
              <a:rect l="l" t="t" r="r" b="b"/>
              <a:pathLst>
                <a:path w="2155" h="1900" extrusionOk="0">
                  <a:moveTo>
                    <a:pt x="341" y="1"/>
                  </a:moveTo>
                  <a:cubicBezTo>
                    <a:pt x="179" y="1"/>
                    <a:pt x="0" y="137"/>
                    <a:pt x="41" y="359"/>
                  </a:cubicBezTo>
                  <a:cubicBezTo>
                    <a:pt x="207" y="959"/>
                    <a:pt x="374" y="1493"/>
                    <a:pt x="908" y="1860"/>
                  </a:cubicBezTo>
                  <a:cubicBezTo>
                    <a:pt x="954" y="1887"/>
                    <a:pt x="1000" y="1900"/>
                    <a:pt x="1044" y="1900"/>
                  </a:cubicBezTo>
                  <a:cubicBezTo>
                    <a:pt x="1159" y="1900"/>
                    <a:pt x="1260" y="1814"/>
                    <a:pt x="1308" y="1693"/>
                  </a:cubicBezTo>
                  <a:cubicBezTo>
                    <a:pt x="1508" y="1226"/>
                    <a:pt x="1875" y="859"/>
                    <a:pt x="2075" y="359"/>
                  </a:cubicBezTo>
                  <a:cubicBezTo>
                    <a:pt x="2155" y="160"/>
                    <a:pt x="1997" y="32"/>
                    <a:pt x="1829" y="32"/>
                  </a:cubicBezTo>
                  <a:cubicBezTo>
                    <a:pt x="1715" y="32"/>
                    <a:pt x="1596" y="91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62" y="900"/>
                    <a:pt x="678" y="556"/>
                    <a:pt x="574" y="192"/>
                  </a:cubicBezTo>
                  <a:cubicBezTo>
                    <a:pt x="548" y="60"/>
                    <a:pt x="448" y="1"/>
                    <a:pt x="34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1" name="Google Shape;8611;p67"/>
            <p:cNvSpPr/>
            <p:nvPr/>
          </p:nvSpPr>
          <p:spPr>
            <a:xfrm>
              <a:off x="5575626" y="3735938"/>
              <a:ext cx="45796" cy="40674"/>
            </a:xfrm>
            <a:custGeom>
              <a:avLst/>
              <a:gdLst/>
              <a:ahLst/>
              <a:cxnLst/>
              <a:rect l="l" t="t" r="r" b="b"/>
              <a:pathLst>
                <a:path w="2142" h="1902" extrusionOk="0">
                  <a:moveTo>
                    <a:pt x="331" y="1"/>
                  </a:moveTo>
                  <a:cubicBezTo>
                    <a:pt x="166" y="1"/>
                    <a:pt x="1" y="128"/>
                    <a:pt x="60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7"/>
                  </a:cubicBezTo>
                  <a:cubicBezTo>
                    <a:pt x="1407" y="566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7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2" name="Google Shape;8612;p67"/>
            <p:cNvSpPr/>
            <p:nvPr/>
          </p:nvSpPr>
          <p:spPr>
            <a:xfrm>
              <a:off x="5686161" y="3906483"/>
              <a:ext cx="46095" cy="40931"/>
            </a:xfrm>
            <a:custGeom>
              <a:avLst/>
              <a:gdLst/>
              <a:ahLst/>
              <a:cxnLst/>
              <a:rect l="l" t="t" r="r" b="b"/>
              <a:pathLst>
                <a:path w="2156" h="1914" extrusionOk="0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5" y="358"/>
                  </a:cubicBezTo>
                  <a:cubicBezTo>
                    <a:pt x="2155" y="159"/>
                    <a:pt x="1989" y="31"/>
                    <a:pt x="1818" y="31"/>
                  </a:cubicBezTo>
                  <a:cubicBezTo>
                    <a:pt x="1701" y="31"/>
                    <a:pt x="1582" y="90"/>
                    <a:pt x="1528" y="225"/>
                  </a:cubicBezTo>
                  <a:cubicBezTo>
                    <a:pt x="1406" y="567"/>
                    <a:pt x="1158" y="856"/>
                    <a:pt x="969" y="1169"/>
                  </a:cubicBezTo>
                  <a:lnTo>
                    <a:pt x="969" y="1169"/>
                  </a:lnTo>
                  <a:cubicBezTo>
                    <a:pt x="750" y="886"/>
                    <a:pt x="672" y="528"/>
                    <a:pt x="594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3" name="Google Shape;8613;p67"/>
            <p:cNvSpPr/>
            <p:nvPr/>
          </p:nvSpPr>
          <p:spPr>
            <a:xfrm>
              <a:off x="5412304" y="3824793"/>
              <a:ext cx="45860" cy="40995"/>
            </a:xfrm>
            <a:custGeom>
              <a:avLst/>
              <a:gdLst/>
              <a:ahLst/>
              <a:cxnLst/>
              <a:rect l="l" t="t" r="r" b="b"/>
              <a:pathLst>
                <a:path w="2145" h="1917" extrusionOk="0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4"/>
                    <a:pt x="989" y="1916"/>
                    <a:pt x="1036" y="1916"/>
                  </a:cubicBezTo>
                  <a:cubicBezTo>
                    <a:pt x="1159" y="1916"/>
                    <a:pt x="1271" y="1831"/>
                    <a:pt x="1295" y="1710"/>
                  </a:cubicBezTo>
                  <a:cubicBezTo>
                    <a:pt x="1495" y="1243"/>
                    <a:pt x="1895" y="876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4" name="Google Shape;8614;p67"/>
            <p:cNvSpPr/>
            <p:nvPr/>
          </p:nvSpPr>
          <p:spPr>
            <a:xfrm>
              <a:off x="5168380" y="3788780"/>
              <a:ext cx="45817" cy="40632"/>
            </a:xfrm>
            <a:custGeom>
              <a:avLst/>
              <a:gdLst/>
              <a:ahLst/>
              <a:cxnLst/>
              <a:rect l="l" t="t" r="r" b="b"/>
              <a:pathLst>
                <a:path w="2143" h="1900" extrusionOk="0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1" y="1887"/>
                    <a:pt x="990" y="1899"/>
                    <a:pt x="1036" y="1899"/>
                  </a:cubicBezTo>
                  <a:cubicBezTo>
                    <a:pt x="1160" y="1899"/>
                    <a:pt x="1271" y="1813"/>
                    <a:pt x="1296" y="1692"/>
                  </a:cubicBezTo>
                  <a:cubicBezTo>
                    <a:pt x="1496" y="1225"/>
                    <a:pt x="1896" y="858"/>
                    <a:pt x="2063" y="358"/>
                  </a:cubicBezTo>
                  <a:cubicBezTo>
                    <a:pt x="2142" y="159"/>
                    <a:pt x="1985" y="31"/>
                    <a:pt x="1816" y="31"/>
                  </a:cubicBezTo>
                  <a:cubicBezTo>
                    <a:pt x="1702" y="31"/>
                    <a:pt x="1583" y="90"/>
                    <a:pt x="1529" y="225"/>
                  </a:cubicBezTo>
                  <a:cubicBezTo>
                    <a:pt x="1385" y="561"/>
                    <a:pt x="1155" y="845"/>
                    <a:pt x="962" y="1164"/>
                  </a:cubicBezTo>
                  <a:lnTo>
                    <a:pt x="962" y="1164"/>
                  </a:lnTo>
                  <a:cubicBezTo>
                    <a:pt x="749" y="890"/>
                    <a:pt x="672" y="550"/>
                    <a:pt x="595" y="191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5" name="Google Shape;8615;p67"/>
            <p:cNvSpPr/>
            <p:nvPr/>
          </p:nvSpPr>
          <p:spPr>
            <a:xfrm>
              <a:off x="6151176" y="3876673"/>
              <a:ext cx="45839" cy="40803"/>
            </a:xfrm>
            <a:custGeom>
              <a:avLst/>
              <a:gdLst/>
              <a:ahLst/>
              <a:cxnLst/>
              <a:rect l="l" t="t" r="r" b="b"/>
              <a:pathLst>
                <a:path w="2144" h="1908" extrusionOk="0">
                  <a:moveTo>
                    <a:pt x="323" y="0"/>
                  </a:moveTo>
                  <a:cubicBezTo>
                    <a:pt x="161" y="0"/>
                    <a:pt x="1" y="135"/>
                    <a:pt x="60" y="351"/>
                  </a:cubicBezTo>
                  <a:cubicBezTo>
                    <a:pt x="193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80" y="1813"/>
                    <a:pt x="1327" y="1719"/>
                  </a:cubicBezTo>
                  <a:cubicBezTo>
                    <a:pt x="1494" y="1218"/>
                    <a:pt x="1894" y="851"/>
                    <a:pt x="2061" y="384"/>
                  </a:cubicBezTo>
                  <a:cubicBezTo>
                    <a:pt x="2143" y="178"/>
                    <a:pt x="1971" y="36"/>
                    <a:pt x="1796" y="36"/>
                  </a:cubicBezTo>
                  <a:cubicBezTo>
                    <a:pt x="1688" y="36"/>
                    <a:pt x="1578" y="90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2"/>
                    <a:pt x="670" y="550"/>
                    <a:pt x="593" y="218"/>
                  </a:cubicBezTo>
                  <a:cubicBezTo>
                    <a:pt x="552" y="66"/>
                    <a:pt x="437" y="0"/>
                    <a:pt x="32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6104781" y="3685341"/>
              <a:ext cx="45839" cy="40931"/>
            </a:xfrm>
            <a:custGeom>
              <a:avLst/>
              <a:gdLst/>
              <a:ahLst/>
              <a:cxnLst/>
              <a:rect l="l" t="t" r="r" b="b"/>
              <a:pathLst>
                <a:path w="2144" h="1914" extrusionOk="0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3" y="1914"/>
                    <a:pt x="1272" y="1812"/>
                    <a:pt x="1296" y="1693"/>
                  </a:cubicBezTo>
                  <a:cubicBezTo>
                    <a:pt x="1496" y="1226"/>
                    <a:pt x="1896" y="859"/>
                    <a:pt x="2063" y="392"/>
                  </a:cubicBezTo>
                  <a:cubicBezTo>
                    <a:pt x="2143" y="170"/>
                    <a:pt x="1981" y="34"/>
                    <a:pt x="1810" y="34"/>
                  </a:cubicBezTo>
                  <a:cubicBezTo>
                    <a:pt x="1698" y="34"/>
                    <a:pt x="1582" y="93"/>
                    <a:pt x="1529" y="225"/>
                  </a:cubicBezTo>
                  <a:cubicBezTo>
                    <a:pt x="1409" y="562"/>
                    <a:pt x="1166" y="847"/>
                    <a:pt x="966" y="1168"/>
                  </a:cubicBezTo>
                  <a:lnTo>
                    <a:pt x="966" y="1168"/>
                  </a:lnTo>
                  <a:cubicBezTo>
                    <a:pt x="750" y="893"/>
                    <a:pt x="672" y="552"/>
                    <a:pt x="595" y="192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7" name="Google Shape;8617;p67"/>
            <p:cNvSpPr/>
            <p:nvPr/>
          </p:nvSpPr>
          <p:spPr>
            <a:xfrm>
              <a:off x="6381225" y="3758777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4"/>
                  </a:cubicBezTo>
                  <a:cubicBezTo>
                    <a:pt x="1508" y="1227"/>
                    <a:pt x="1909" y="860"/>
                    <a:pt x="2075" y="360"/>
                  </a:cubicBezTo>
                  <a:cubicBezTo>
                    <a:pt x="2158" y="154"/>
                    <a:pt x="1985" y="12"/>
                    <a:pt x="1810" y="12"/>
                  </a:cubicBezTo>
                  <a:cubicBezTo>
                    <a:pt x="1702" y="12"/>
                    <a:pt x="1593" y="66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8" name="Google Shape;8618;p67"/>
            <p:cNvSpPr/>
            <p:nvPr/>
          </p:nvSpPr>
          <p:spPr>
            <a:xfrm>
              <a:off x="6550533" y="3620374"/>
              <a:ext cx="46566" cy="40674"/>
            </a:xfrm>
            <a:custGeom>
              <a:avLst/>
              <a:gdLst/>
              <a:ahLst/>
              <a:cxnLst/>
              <a:rect l="l" t="t" r="r" b="b"/>
              <a:pathLst>
                <a:path w="2178" h="1902" extrusionOk="0">
                  <a:moveTo>
                    <a:pt x="331" y="1"/>
                  </a:moveTo>
                  <a:cubicBezTo>
                    <a:pt x="167" y="1"/>
                    <a:pt x="1" y="129"/>
                    <a:pt x="61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77" y="156"/>
                    <a:pt x="1995" y="27"/>
                    <a:pt x="1819" y="27"/>
                  </a:cubicBezTo>
                  <a:cubicBezTo>
                    <a:pt x="1709" y="27"/>
                    <a:pt x="1600" y="78"/>
                    <a:pt x="1562" y="194"/>
                  </a:cubicBezTo>
                  <a:cubicBezTo>
                    <a:pt x="1418" y="554"/>
                    <a:pt x="1170" y="845"/>
                    <a:pt x="980" y="1154"/>
                  </a:cubicBezTo>
                  <a:lnTo>
                    <a:pt x="980" y="1154"/>
                  </a:lnTo>
                  <a:cubicBezTo>
                    <a:pt x="769" y="886"/>
                    <a:pt x="672" y="530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9" name="Google Shape;8619;p67"/>
            <p:cNvSpPr/>
            <p:nvPr/>
          </p:nvSpPr>
          <p:spPr>
            <a:xfrm>
              <a:off x="6334424" y="3397863"/>
              <a:ext cx="46544" cy="40931"/>
            </a:xfrm>
            <a:custGeom>
              <a:avLst/>
              <a:gdLst/>
              <a:ahLst/>
              <a:cxnLst/>
              <a:rect l="l" t="t" r="r" b="b"/>
              <a:pathLst>
                <a:path w="2177" h="1914" extrusionOk="0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3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3"/>
                  </a:cubicBezTo>
                  <a:cubicBezTo>
                    <a:pt x="1496" y="1226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9" y="34"/>
                  </a:cubicBezTo>
                  <a:cubicBezTo>
                    <a:pt x="1715" y="34"/>
                    <a:pt x="1602" y="93"/>
                    <a:pt x="1562" y="225"/>
                  </a:cubicBezTo>
                  <a:cubicBezTo>
                    <a:pt x="1418" y="562"/>
                    <a:pt x="1169" y="847"/>
                    <a:pt x="979" y="1168"/>
                  </a:cubicBezTo>
                  <a:lnTo>
                    <a:pt x="979" y="1168"/>
                  </a:lnTo>
                  <a:cubicBezTo>
                    <a:pt x="770" y="893"/>
                    <a:pt x="672" y="552"/>
                    <a:pt x="595" y="192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0" name="Google Shape;8620;p67"/>
            <p:cNvSpPr/>
            <p:nvPr/>
          </p:nvSpPr>
          <p:spPr>
            <a:xfrm>
              <a:off x="5897288" y="3362342"/>
              <a:ext cx="46544" cy="40803"/>
            </a:xfrm>
            <a:custGeom>
              <a:avLst/>
              <a:gdLst/>
              <a:ahLst/>
              <a:cxnLst/>
              <a:rect l="l" t="t" r="r" b="b"/>
              <a:pathLst>
                <a:path w="2177" h="1908" extrusionOk="0">
                  <a:moveTo>
                    <a:pt x="338" y="1"/>
                  </a:moveTo>
                  <a:cubicBezTo>
                    <a:pt x="172" y="1"/>
                    <a:pt x="1" y="136"/>
                    <a:pt x="59" y="352"/>
                  </a:cubicBezTo>
                  <a:cubicBezTo>
                    <a:pt x="193" y="952"/>
                    <a:pt x="393" y="1486"/>
                    <a:pt x="893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94" y="385"/>
                  </a:cubicBezTo>
                  <a:cubicBezTo>
                    <a:pt x="2177" y="179"/>
                    <a:pt x="1992" y="36"/>
                    <a:pt x="1814" y="36"/>
                  </a:cubicBezTo>
                  <a:cubicBezTo>
                    <a:pt x="1705" y="36"/>
                    <a:pt x="1599" y="91"/>
                    <a:pt x="1560" y="218"/>
                  </a:cubicBezTo>
                  <a:cubicBezTo>
                    <a:pt x="1415" y="558"/>
                    <a:pt x="1163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70" y="551"/>
                    <a:pt x="593" y="218"/>
                  </a:cubicBezTo>
                  <a:cubicBezTo>
                    <a:pt x="566" y="67"/>
                    <a:pt x="453" y="1"/>
                    <a:pt x="33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1" name="Google Shape;8621;p67"/>
            <p:cNvSpPr/>
            <p:nvPr/>
          </p:nvSpPr>
          <p:spPr>
            <a:xfrm>
              <a:off x="5467208" y="3366469"/>
              <a:ext cx="46523" cy="40952"/>
            </a:xfrm>
            <a:custGeom>
              <a:avLst/>
              <a:gdLst/>
              <a:ahLst/>
              <a:cxnLst/>
              <a:rect l="l" t="t" r="r" b="b"/>
              <a:pathLst>
                <a:path w="2176" h="1915" extrusionOk="0">
                  <a:moveTo>
                    <a:pt x="352" y="1"/>
                  </a:moveTo>
                  <a:cubicBezTo>
                    <a:pt x="183" y="1"/>
                    <a:pt x="1" y="137"/>
                    <a:pt x="61" y="359"/>
                  </a:cubicBezTo>
                  <a:cubicBezTo>
                    <a:pt x="194" y="959"/>
                    <a:pt x="395" y="1493"/>
                    <a:pt x="895" y="1860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9" y="1693"/>
                  </a:cubicBezTo>
                  <a:cubicBezTo>
                    <a:pt x="1495" y="1226"/>
                    <a:pt x="1896" y="859"/>
                    <a:pt x="2096" y="359"/>
                  </a:cubicBezTo>
                  <a:cubicBezTo>
                    <a:pt x="2175" y="160"/>
                    <a:pt x="2006" y="32"/>
                    <a:pt x="1835" y="32"/>
                  </a:cubicBezTo>
                  <a:cubicBezTo>
                    <a:pt x="1719" y="32"/>
                    <a:pt x="1602" y="91"/>
                    <a:pt x="1562" y="225"/>
                  </a:cubicBezTo>
                  <a:cubicBezTo>
                    <a:pt x="1418" y="562"/>
                    <a:pt x="1170" y="846"/>
                    <a:pt x="980" y="1166"/>
                  </a:cubicBezTo>
                  <a:lnTo>
                    <a:pt x="980" y="1166"/>
                  </a:lnTo>
                  <a:cubicBezTo>
                    <a:pt x="770" y="883"/>
                    <a:pt x="672" y="528"/>
                    <a:pt x="595" y="192"/>
                  </a:cubicBezTo>
                  <a:cubicBezTo>
                    <a:pt x="568" y="60"/>
                    <a:pt x="463" y="1"/>
                    <a:pt x="35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6541703" y="3825114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35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173" y="927"/>
                    <a:pt x="373" y="1494"/>
                    <a:pt x="907" y="1861"/>
                  </a:cubicBezTo>
                  <a:cubicBezTo>
                    <a:pt x="944" y="1889"/>
                    <a:pt x="986" y="1901"/>
                    <a:pt x="1028" y="1901"/>
                  </a:cubicBezTo>
                  <a:cubicBezTo>
                    <a:pt x="1141" y="1901"/>
                    <a:pt x="1259" y="1816"/>
                    <a:pt x="1307" y="1695"/>
                  </a:cubicBezTo>
                  <a:cubicBezTo>
                    <a:pt x="1508" y="1228"/>
                    <a:pt x="1875" y="861"/>
                    <a:pt x="2075" y="360"/>
                  </a:cubicBezTo>
                  <a:cubicBezTo>
                    <a:pt x="2155" y="160"/>
                    <a:pt x="1982" y="19"/>
                    <a:pt x="1809" y="19"/>
                  </a:cubicBezTo>
                  <a:cubicBezTo>
                    <a:pt x="1695" y="19"/>
                    <a:pt x="1581" y="81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3" name="Google Shape;8623;p67"/>
            <p:cNvSpPr/>
            <p:nvPr/>
          </p:nvSpPr>
          <p:spPr>
            <a:xfrm>
              <a:off x="5007667" y="4183398"/>
              <a:ext cx="46117" cy="40803"/>
            </a:xfrm>
            <a:custGeom>
              <a:avLst/>
              <a:gdLst/>
              <a:ahLst/>
              <a:cxnLst/>
              <a:rect l="l" t="t" r="r" b="b"/>
              <a:pathLst>
                <a:path w="2157" h="1908" extrusionOk="0">
                  <a:moveTo>
                    <a:pt x="335" y="1"/>
                  </a:moveTo>
                  <a:cubicBezTo>
                    <a:pt x="169" y="1"/>
                    <a:pt x="0" y="136"/>
                    <a:pt x="40" y="352"/>
                  </a:cubicBezTo>
                  <a:cubicBezTo>
                    <a:pt x="206" y="952"/>
                    <a:pt x="407" y="1486"/>
                    <a:pt x="907" y="1853"/>
                  </a:cubicBezTo>
                  <a:cubicBezTo>
                    <a:pt x="956" y="1892"/>
                    <a:pt x="1005" y="1908"/>
                    <a:pt x="1051" y="1908"/>
                  </a:cubicBezTo>
                  <a:cubicBezTo>
                    <a:pt x="1163" y="1908"/>
                    <a:pt x="1260" y="1814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6" y="557"/>
                    <a:pt x="1163" y="843"/>
                    <a:pt x="969" y="1166"/>
                  </a:cubicBezTo>
                  <a:lnTo>
                    <a:pt x="969" y="1166"/>
                  </a:lnTo>
                  <a:cubicBezTo>
                    <a:pt x="759" y="900"/>
                    <a:pt x="683" y="549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4" name="Google Shape;8624;p67"/>
            <p:cNvSpPr/>
            <p:nvPr/>
          </p:nvSpPr>
          <p:spPr>
            <a:xfrm>
              <a:off x="5506441" y="4224585"/>
              <a:ext cx="46566" cy="40674"/>
            </a:xfrm>
            <a:custGeom>
              <a:avLst/>
              <a:gdLst/>
              <a:ahLst/>
              <a:cxnLst/>
              <a:rect l="l" t="t" r="r" b="b"/>
              <a:pathLst>
                <a:path w="2178" h="1902" extrusionOk="0">
                  <a:moveTo>
                    <a:pt x="346" y="0"/>
                  </a:moveTo>
                  <a:cubicBezTo>
                    <a:pt x="179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1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7" y="557"/>
                    <a:pt x="1163" y="850"/>
                    <a:pt x="974" y="1162"/>
                  </a:cubicBezTo>
                  <a:lnTo>
                    <a:pt x="974" y="1162"/>
                  </a:lnTo>
                  <a:cubicBezTo>
                    <a:pt x="751" y="894"/>
                    <a:pt x="673" y="533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5" name="Google Shape;8625;p67"/>
            <p:cNvSpPr/>
            <p:nvPr/>
          </p:nvSpPr>
          <p:spPr>
            <a:xfrm>
              <a:off x="5517858" y="4369789"/>
              <a:ext cx="45860" cy="40888"/>
            </a:xfrm>
            <a:custGeom>
              <a:avLst/>
              <a:gdLst/>
              <a:ahLst/>
              <a:cxnLst/>
              <a:rect l="l" t="t" r="r" b="b"/>
              <a:pathLst>
                <a:path w="2145" h="1912" extrusionOk="0">
                  <a:moveTo>
                    <a:pt x="336" y="1"/>
                  </a:moveTo>
                  <a:cubicBezTo>
                    <a:pt x="169" y="1"/>
                    <a:pt x="0" y="141"/>
                    <a:pt x="60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35" y="1901"/>
                    <a:pt x="978" y="1911"/>
                    <a:pt x="1019" y="1911"/>
                  </a:cubicBezTo>
                  <a:cubicBezTo>
                    <a:pt x="1149" y="1911"/>
                    <a:pt x="1269" y="1810"/>
                    <a:pt x="1295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8" y="27"/>
                    <a:pt x="1579" y="81"/>
                    <a:pt x="1528" y="208"/>
                  </a:cubicBezTo>
                  <a:cubicBezTo>
                    <a:pt x="1408" y="569"/>
                    <a:pt x="1167" y="860"/>
                    <a:pt x="967" y="1168"/>
                  </a:cubicBezTo>
                  <a:lnTo>
                    <a:pt x="967" y="1168"/>
                  </a:lnTo>
                  <a:cubicBezTo>
                    <a:pt x="749" y="901"/>
                    <a:pt x="672" y="545"/>
                    <a:pt x="594" y="208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6" name="Google Shape;8626;p67"/>
            <p:cNvSpPr/>
            <p:nvPr/>
          </p:nvSpPr>
          <p:spPr>
            <a:xfrm>
              <a:off x="5238293" y="4374794"/>
              <a:ext cx="45860" cy="40974"/>
            </a:xfrm>
            <a:custGeom>
              <a:avLst/>
              <a:gdLst/>
              <a:ahLst/>
              <a:cxnLst/>
              <a:rect l="l" t="t" r="r" b="b"/>
              <a:pathLst>
                <a:path w="2145" h="1916" extrusionOk="0">
                  <a:moveTo>
                    <a:pt x="336" y="0"/>
                  </a:moveTo>
                  <a:cubicBezTo>
                    <a:pt x="169" y="0"/>
                    <a:pt x="0" y="141"/>
                    <a:pt x="60" y="341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3"/>
                    <a:pt x="989" y="1916"/>
                    <a:pt x="1035" y="1916"/>
                  </a:cubicBezTo>
                  <a:cubicBezTo>
                    <a:pt x="1159" y="1916"/>
                    <a:pt x="1270" y="1830"/>
                    <a:pt x="1295" y="1709"/>
                  </a:cubicBezTo>
                  <a:cubicBezTo>
                    <a:pt x="1495" y="1242"/>
                    <a:pt x="1895" y="875"/>
                    <a:pt x="2062" y="375"/>
                  </a:cubicBezTo>
                  <a:cubicBezTo>
                    <a:pt x="2144" y="169"/>
                    <a:pt x="1972" y="26"/>
                    <a:pt x="1797" y="26"/>
                  </a:cubicBezTo>
                  <a:cubicBezTo>
                    <a:pt x="1688" y="26"/>
                    <a:pt x="1579" y="81"/>
                    <a:pt x="1528" y="208"/>
                  </a:cubicBezTo>
                  <a:cubicBezTo>
                    <a:pt x="1408" y="568"/>
                    <a:pt x="1167" y="859"/>
                    <a:pt x="967" y="1168"/>
                  </a:cubicBezTo>
                  <a:lnTo>
                    <a:pt x="967" y="1168"/>
                  </a:lnTo>
                  <a:cubicBezTo>
                    <a:pt x="749" y="900"/>
                    <a:pt x="672" y="544"/>
                    <a:pt x="594" y="208"/>
                  </a:cubicBezTo>
                  <a:cubicBezTo>
                    <a:pt x="554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7" name="Google Shape;8627;p67"/>
            <p:cNvSpPr/>
            <p:nvPr/>
          </p:nvSpPr>
          <p:spPr>
            <a:xfrm>
              <a:off x="5779591" y="4457126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46" y="1"/>
                  </a:moveTo>
                  <a:cubicBezTo>
                    <a:pt x="178" y="1"/>
                    <a:pt x="1" y="129"/>
                    <a:pt x="60" y="327"/>
                  </a:cubicBezTo>
                  <a:cubicBezTo>
                    <a:pt x="194" y="928"/>
                    <a:pt x="394" y="1462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57" y="155"/>
                    <a:pt x="1977" y="12"/>
                    <a:pt x="1799" y="12"/>
                  </a:cubicBezTo>
                  <a:cubicBezTo>
                    <a:pt x="1689" y="12"/>
                    <a:pt x="1579" y="67"/>
                    <a:pt x="1528" y="194"/>
                  </a:cubicBezTo>
                  <a:cubicBezTo>
                    <a:pt x="1407" y="558"/>
                    <a:pt x="1163" y="851"/>
                    <a:pt x="974" y="1163"/>
                  </a:cubicBezTo>
                  <a:lnTo>
                    <a:pt x="974" y="1163"/>
                  </a:lnTo>
                  <a:cubicBezTo>
                    <a:pt x="751" y="894"/>
                    <a:pt x="673" y="534"/>
                    <a:pt x="594" y="194"/>
                  </a:cubicBezTo>
                  <a:cubicBezTo>
                    <a:pt x="567" y="59"/>
                    <a:pt x="459" y="1"/>
                    <a:pt x="34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8" name="Google Shape;8628;p67"/>
            <p:cNvSpPr/>
            <p:nvPr/>
          </p:nvSpPr>
          <p:spPr>
            <a:xfrm>
              <a:off x="6356552" y="4481376"/>
              <a:ext cx="45796" cy="40674"/>
            </a:xfrm>
            <a:custGeom>
              <a:avLst/>
              <a:gdLst/>
              <a:ahLst/>
              <a:cxnLst/>
              <a:rect l="l" t="t" r="r" b="b"/>
              <a:pathLst>
                <a:path w="2142" h="1902" extrusionOk="0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8"/>
                  </a:cubicBezTo>
                  <a:cubicBezTo>
                    <a:pt x="1407" y="567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8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9" name="Google Shape;8629;p67"/>
            <p:cNvSpPr/>
            <p:nvPr/>
          </p:nvSpPr>
          <p:spPr>
            <a:xfrm>
              <a:off x="6118764" y="4438286"/>
              <a:ext cx="46159" cy="40867"/>
            </a:xfrm>
            <a:custGeom>
              <a:avLst/>
              <a:gdLst/>
              <a:ahLst/>
              <a:cxnLst/>
              <a:rect l="l" t="t" r="r" b="b"/>
              <a:pathLst>
                <a:path w="2159" h="1911" extrusionOk="0">
                  <a:moveTo>
                    <a:pt x="340" y="0"/>
                  </a:moveTo>
                  <a:cubicBezTo>
                    <a:pt x="178" y="0"/>
                    <a:pt x="1" y="140"/>
                    <a:pt x="41" y="341"/>
                  </a:cubicBezTo>
                  <a:cubicBezTo>
                    <a:pt x="208" y="942"/>
                    <a:pt x="375" y="1475"/>
                    <a:pt x="908" y="1876"/>
                  </a:cubicBezTo>
                  <a:cubicBezTo>
                    <a:pt x="941" y="1900"/>
                    <a:pt x="978" y="1911"/>
                    <a:pt x="1015" y="1911"/>
                  </a:cubicBezTo>
                  <a:cubicBezTo>
                    <a:pt x="1132" y="1911"/>
                    <a:pt x="1258" y="1810"/>
                    <a:pt x="1309" y="1709"/>
                  </a:cubicBezTo>
                  <a:cubicBezTo>
                    <a:pt x="1509" y="1208"/>
                    <a:pt x="1876" y="842"/>
                    <a:pt x="2076" y="375"/>
                  </a:cubicBezTo>
                  <a:cubicBezTo>
                    <a:pt x="2158" y="168"/>
                    <a:pt x="1986" y="26"/>
                    <a:pt x="1811" y="26"/>
                  </a:cubicBezTo>
                  <a:cubicBezTo>
                    <a:pt x="1703" y="26"/>
                    <a:pt x="1593" y="80"/>
                    <a:pt x="1542" y="208"/>
                  </a:cubicBezTo>
                  <a:cubicBezTo>
                    <a:pt x="1397" y="572"/>
                    <a:pt x="1163" y="865"/>
                    <a:pt x="969" y="1178"/>
                  </a:cubicBezTo>
                  <a:lnTo>
                    <a:pt x="969" y="1178"/>
                  </a:lnTo>
                  <a:cubicBezTo>
                    <a:pt x="753" y="909"/>
                    <a:pt x="653" y="548"/>
                    <a:pt x="575" y="208"/>
                  </a:cubicBezTo>
                  <a:cubicBezTo>
                    <a:pt x="548" y="62"/>
                    <a:pt x="448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0" name="Google Shape;8630;p67"/>
            <p:cNvSpPr/>
            <p:nvPr/>
          </p:nvSpPr>
          <p:spPr>
            <a:xfrm>
              <a:off x="6854343" y="4479302"/>
              <a:ext cx="45796" cy="40610"/>
            </a:xfrm>
            <a:custGeom>
              <a:avLst/>
              <a:gdLst/>
              <a:ahLst/>
              <a:cxnLst/>
              <a:rect l="l" t="t" r="r" b="b"/>
              <a:pathLst>
                <a:path w="2142" h="1899" extrusionOk="0">
                  <a:moveTo>
                    <a:pt x="337" y="0"/>
                  </a:moveTo>
                  <a:cubicBezTo>
                    <a:pt x="171" y="0"/>
                    <a:pt x="0" y="136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1" y="1887"/>
                    <a:pt x="989" y="1899"/>
                    <a:pt x="1036" y="1899"/>
                  </a:cubicBezTo>
                  <a:cubicBezTo>
                    <a:pt x="1161" y="1899"/>
                    <a:pt x="1280" y="1813"/>
                    <a:pt x="1328" y="1692"/>
                  </a:cubicBezTo>
                  <a:cubicBezTo>
                    <a:pt x="1495" y="1225"/>
                    <a:pt x="1895" y="858"/>
                    <a:pt x="2062" y="358"/>
                  </a:cubicBezTo>
                  <a:cubicBezTo>
                    <a:pt x="2142" y="159"/>
                    <a:pt x="1984" y="31"/>
                    <a:pt x="1815" y="31"/>
                  </a:cubicBezTo>
                  <a:cubicBezTo>
                    <a:pt x="1701" y="31"/>
                    <a:pt x="1582" y="90"/>
                    <a:pt x="1528" y="224"/>
                  </a:cubicBezTo>
                  <a:cubicBezTo>
                    <a:pt x="1408" y="562"/>
                    <a:pt x="1166" y="847"/>
                    <a:pt x="965" y="1168"/>
                  </a:cubicBezTo>
                  <a:lnTo>
                    <a:pt x="965" y="1168"/>
                  </a:lnTo>
                  <a:cubicBezTo>
                    <a:pt x="749" y="893"/>
                    <a:pt x="672" y="552"/>
                    <a:pt x="594" y="191"/>
                  </a:cubicBezTo>
                  <a:cubicBezTo>
                    <a:pt x="555" y="59"/>
                    <a:pt x="447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1" name="Google Shape;8631;p67"/>
            <p:cNvSpPr/>
            <p:nvPr/>
          </p:nvSpPr>
          <p:spPr>
            <a:xfrm>
              <a:off x="7335735" y="4451822"/>
              <a:ext cx="45860" cy="40888"/>
            </a:xfrm>
            <a:custGeom>
              <a:avLst/>
              <a:gdLst/>
              <a:ahLst/>
              <a:cxnLst/>
              <a:rect l="l" t="t" r="r" b="b"/>
              <a:pathLst>
                <a:path w="2145" h="1912" extrusionOk="0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0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5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50" y="901"/>
                    <a:pt x="672" y="545"/>
                    <a:pt x="594" y="209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2" name="Google Shape;8632;p67"/>
            <p:cNvSpPr/>
            <p:nvPr/>
          </p:nvSpPr>
          <p:spPr>
            <a:xfrm>
              <a:off x="5944046" y="4190027"/>
              <a:ext cx="46138" cy="40995"/>
            </a:xfrm>
            <a:custGeom>
              <a:avLst/>
              <a:gdLst/>
              <a:ahLst/>
              <a:cxnLst/>
              <a:rect l="l" t="t" r="r" b="b"/>
              <a:pathLst>
                <a:path w="2158" h="1917" extrusionOk="0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5" y="1904"/>
                    <a:pt x="986" y="1916"/>
                    <a:pt x="1029" y="1916"/>
                  </a:cubicBezTo>
                  <a:cubicBezTo>
                    <a:pt x="1141" y="1916"/>
                    <a:pt x="1260" y="1830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3" y="81"/>
                    <a:pt x="1542" y="208"/>
                  </a:cubicBezTo>
                  <a:cubicBezTo>
                    <a:pt x="1396" y="572"/>
                    <a:pt x="1162" y="866"/>
                    <a:pt x="969" y="1178"/>
                  </a:cubicBezTo>
                  <a:lnTo>
                    <a:pt x="969" y="1178"/>
                  </a:lnTo>
                  <a:cubicBezTo>
                    <a:pt x="752" y="910"/>
                    <a:pt x="653" y="549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3" name="Google Shape;8633;p67"/>
            <p:cNvSpPr/>
            <p:nvPr/>
          </p:nvSpPr>
          <p:spPr>
            <a:xfrm>
              <a:off x="6492786" y="4338910"/>
              <a:ext cx="45839" cy="40803"/>
            </a:xfrm>
            <a:custGeom>
              <a:avLst/>
              <a:gdLst/>
              <a:ahLst/>
              <a:cxnLst/>
              <a:rect l="l" t="t" r="r" b="b"/>
              <a:pathLst>
                <a:path w="2144" h="1908" extrusionOk="0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6"/>
                    <a:pt x="1796" y="36"/>
                  </a:cubicBezTo>
                  <a:cubicBezTo>
                    <a:pt x="1688" y="36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4" name="Google Shape;8634;p67"/>
            <p:cNvSpPr/>
            <p:nvPr/>
          </p:nvSpPr>
          <p:spPr>
            <a:xfrm>
              <a:off x="7057324" y="4318743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35" y="1"/>
                  </a:moveTo>
                  <a:cubicBezTo>
                    <a:pt x="174" y="1"/>
                    <a:pt x="0" y="128"/>
                    <a:pt x="40" y="327"/>
                  </a:cubicBezTo>
                  <a:cubicBezTo>
                    <a:pt x="174" y="928"/>
                    <a:pt x="374" y="1495"/>
                    <a:pt x="907" y="1862"/>
                  </a:cubicBezTo>
                  <a:cubicBezTo>
                    <a:pt x="944" y="1889"/>
                    <a:pt x="986" y="1902"/>
                    <a:pt x="1029" y="1902"/>
                  </a:cubicBezTo>
                  <a:cubicBezTo>
                    <a:pt x="1141" y="1902"/>
                    <a:pt x="1259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4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5" name="Google Shape;8635;p67"/>
            <p:cNvSpPr/>
            <p:nvPr/>
          </p:nvSpPr>
          <p:spPr>
            <a:xfrm>
              <a:off x="7314055" y="4259229"/>
              <a:ext cx="46138" cy="40867"/>
            </a:xfrm>
            <a:custGeom>
              <a:avLst/>
              <a:gdLst/>
              <a:ahLst/>
              <a:cxnLst/>
              <a:rect l="l" t="t" r="r" b="b"/>
              <a:pathLst>
                <a:path w="2158" h="1911" extrusionOk="0">
                  <a:moveTo>
                    <a:pt x="340" y="0"/>
                  </a:moveTo>
                  <a:cubicBezTo>
                    <a:pt x="178" y="0"/>
                    <a:pt x="1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9" y="1900"/>
                    <a:pt x="989" y="1911"/>
                    <a:pt x="1029" y="1911"/>
                  </a:cubicBezTo>
                  <a:cubicBezTo>
                    <a:pt x="1150" y="1911"/>
                    <a:pt x="1258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7" y="571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7"/>
                    <a:pt x="574" y="208"/>
                  </a:cubicBezTo>
                  <a:cubicBezTo>
                    <a:pt x="548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6" name="Google Shape;8636;p67"/>
            <p:cNvSpPr/>
            <p:nvPr/>
          </p:nvSpPr>
          <p:spPr>
            <a:xfrm>
              <a:off x="7107525" y="4446476"/>
              <a:ext cx="45796" cy="40632"/>
            </a:xfrm>
            <a:custGeom>
              <a:avLst/>
              <a:gdLst/>
              <a:ahLst/>
              <a:cxnLst/>
              <a:rect l="l" t="t" r="r" b="b"/>
              <a:pathLst>
                <a:path w="2142" h="1900" extrusionOk="0">
                  <a:moveTo>
                    <a:pt x="337" y="1"/>
                  </a:moveTo>
                  <a:cubicBezTo>
                    <a:pt x="171" y="1"/>
                    <a:pt x="0" y="137"/>
                    <a:pt x="60" y="358"/>
                  </a:cubicBezTo>
                  <a:cubicBezTo>
                    <a:pt x="194" y="959"/>
                    <a:pt x="394" y="1493"/>
                    <a:pt x="894" y="1860"/>
                  </a:cubicBezTo>
                  <a:cubicBezTo>
                    <a:pt x="940" y="1887"/>
                    <a:pt x="989" y="1899"/>
                    <a:pt x="1036" y="1899"/>
                  </a:cubicBezTo>
                  <a:cubicBezTo>
                    <a:pt x="1161" y="1899"/>
                    <a:pt x="1280" y="1814"/>
                    <a:pt x="1328" y="1693"/>
                  </a:cubicBezTo>
                  <a:cubicBezTo>
                    <a:pt x="1495" y="1226"/>
                    <a:pt x="1895" y="859"/>
                    <a:pt x="2062" y="358"/>
                  </a:cubicBezTo>
                  <a:cubicBezTo>
                    <a:pt x="2141" y="160"/>
                    <a:pt x="1984" y="32"/>
                    <a:pt x="1815" y="32"/>
                  </a:cubicBezTo>
                  <a:cubicBezTo>
                    <a:pt x="1701" y="32"/>
                    <a:pt x="1582" y="90"/>
                    <a:pt x="1528" y="225"/>
                  </a:cubicBezTo>
                  <a:cubicBezTo>
                    <a:pt x="1408" y="562"/>
                    <a:pt x="1165" y="847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59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7" name="Google Shape;8637;p67"/>
            <p:cNvSpPr/>
            <p:nvPr/>
          </p:nvSpPr>
          <p:spPr>
            <a:xfrm>
              <a:off x="7513039" y="4274519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42" y="0"/>
                  </a:moveTo>
                  <a:cubicBezTo>
                    <a:pt x="174" y="0"/>
                    <a:pt x="1" y="128"/>
                    <a:pt x="40" y="327"/>
                  </a:cubicBezTo>
                  <a:cubicBezTo>
                    <a:pt x="207" y="927"/>
                    <a:pt x="374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8" name="Google Shape;8638;p67"/>
            <p:cNvSpPr/>
            <p:nvPr/>
          </p:nvSpPr>
          <p:spPr>
            <a:xfrm>
              <a:off x="7781208" y="4316797"/>
              <a:ext cx="46117" cy="41081"/>
            </a:xfrm>
            <a:custGeom>
              <a:avLst/>
              <a:gdLst/>
              <a:ahLst/>
              <a:cxnLst/>
              <a:rect l="l" t="t" r="r" b="b"/>
              <a:pathLst>
                <a:path w="2157" h="1921" extrusionOk="0">
                  <a:moveTo>
                    <a:pt x="335" y="1"/>
                  </a:moveTo>
                  <a:cubicBezTo>
                    <a:pt x="169" y="1"/>
                    <a:pt x="0" y="136"/>
                    <a:pt x="40" y="351"/>
                  </a:cubicBezTo>
                  <a:cubicBezTo>
                    <a:pt x="206" y="952"/>
                    <a:pt x="373" y="1486"/>
                    <a:pt x="907" y="1886"/>
                  </a:cubicBezTo>
                  <a:cubicBezTo>
                    <a:pt x="948" y="1910"/>
                    <a:pt x="988" y="1921"/>
                    <a:pt x="1028" y="1921"/>
                  </a:cubicBezTo>
                  <a:cubicBezTo>
                    <a:pt x="1149" y="1921"/>
                    <a:pt x="1257" y="1820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7" y="577"/>
                    <a:pt x="1168" y="867"/>
                    <a:pt x="976" y="1174"/>
                  </a:cubicBezTo>
                  <a:lnTo>
                    <a:pt x="976" y="1174"/>
                  </a:lnTo>
                  <a:cubicBezTo>
                    <a:pt x="761" y="907"/>
                    <a:pt x="684" y="553"/>
                    <a:pt x="607" y="218"/>
                  </a:cubicBezTo>
                  <a:cubicBezTo>
                    <a:pt x="565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9" name="Google Shape;8639;p67"/>
            <p:cNvSpPr/>
            <p:nvPr/>
          </p:nvSpPr>
          <p:spPr>
            <a:xfrm>
              <a:off x="7589622" y="4421156"/>
              <a:ext cx="45860" cy="40867"/>
            </a:xfrm>
            <a:custGeom>
              <a:avLst/>
              <a:gdLst/>
              <a:ahLst/>
              <a:cxnLst/>
              <a:rect l="l" t="t" r="r" b="b"/>
              <a:pathLst>
                <a:path w="2145" h="1911" extrusionOk="0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6" y="1900"/>
                    <a:pt x="978" y="1911"/>
                    <a:pt x="1020" y="1911"/>
                  </a:cubicBezTo>
                  <a:cubicBezTo>
                    <a:pt x="1149" y="1911"/>
                    <a:pt x="1270" y="1810"/>
                    <a:pt x="1295" y="1709"/>
                  </a:cubicBezTo>
                  <a:cubicBezTo>
                    <a:pt x="1495" y="1209"/>
                    <a:pt x="1896" y="842"/>
                    <a:pt x="2062" y="375"/>
                  </a:cubicBezTo>
                  <a:cubicBezTo>
                    <a:pt x="2145" y="169"/>
                    <a:pt x="1972" y="26"/>
                    <a:pt x="1797" y="26"/>
                  </a:cubicBezTo>
                  <a:cubicBezTo>
                    <a:pt x="1689" y="26"/>
                    <a:pt x="1580" y="81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1"/>
                    <a:pt x="672" y="544"/>
                    <a:pt x="595" y="208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0" name="Google Shape;8640;p67"/>
            <p:cNvSpPr/>
            <p:nvPr/>
          </p:nvSpPr>
          <p:spPr>
            <a:xfrm>
              <a:off x="6974178" y="3831016"/>
              <a:ext cx="46544" cy="40803"/>
            </a:xfrm>
            <a:custGeom>
              <a:avLst/>
              <a:gdLst/>
              <a:ahLst/>
              <a:cxnLst/>
              <a:rect l="l" t="t" r="r" b="b"/>
              <a:pathLst>
                <a:path w="2177" h="1908" extrusionOk="0">
                  <a:moveTo>
                    <a:pt x="338" y="0"/>
                  </a:moveTo>
                  <a:cubicBezTo>
                    <a:pt x="173" y="0"/>
                    <a:pt x="1" y="135"/>
                    <a:pt x="60" y="351"/>
                  </a:cubicBezTo>
                  <a:cubicBezTo>
                    <a:pt x="193" y="952"/>
                    <a:pt x="393" y="1485"/>
                    <a:pt x="927" y="1852"/>
                  </a:cubicBezTo>
                  <a:cubicBezTo>
                    <a:pt x="966" y="1891"/>
                    <a:pt x="1011" y="1908"/>
                    <a:pt x="1056" y="1908"/>
                  </a:cubicBezTo>
                  <a:cubicBezTo>
                    <a:pt x="1166" y="1908"/>
                    <a:pt x="1280" y="1813"/>
                    <a:pt x="1327" y="1719"/>
                  </a:cubicBezTo>
                  <a:cubicBezTo>
                    <a:pt x="1527" y="1218"/>
                    <a:pt x="1894" y="852"/>
                    <a:pt x="2094" y="385"/>
                  </a:cubicBezTo>
                  <a:cubicBezTo>
                    <a:pt x="2177" y="178"/>
                    <a:pt x="1992" y="36"/>
                    <a:pt x="1815" y="36"/>
                  </a:cubicBezTo>
                  <a:cubicBezTo>
                    <a:pt x="1705" y="36"/>
                    <a:pt x="1599" y="90"/>
                    <a:pt x="1561" y="218"/>
                  </a:cubicBezTo>
                  <a:cubicBezTo>
                    <a:pt x="1415" y="558"/>
                    <a:pt x="1163" y="845"/>
                    <a:pt x="973" y="1169"/>
                  </a:cubicBezTo>
                  <a:lnTo>
                    <a:pt x="973" y="1169"/>
                  </a:lnTo>
                  <a:cubicBezTo>
                    <a:pt x="766" y="902"/>
                    <a:pt x="670" y="550"/>
                    <a:pt x="593" y="218"/>
                  </a:cubicBezTo>
                  <a:cubicBezTo>
                    <a:pt x="566" y="67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1" name="Google Shape;8641;p67"/>
            <p:cNvSpPr/>
            <p:nvPr/>
          </p:nvSpPr>
          <p:spPr>
            <a:xfrm>
              <a:off x="6978154" y="4041957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35" y="1"/>
                  </a:moveTo>
                  <a:cubicBezTo>
                    <a:pt x="174" y="1"/>
                    <a:pt x="1" y="129"/>
                    <a:pt x="40" y="328"/>
                  </a:cubicBezTo>
                  <a:cubicBezTo>
                    <a:pt x="174" y="928"/>
                    <a:pt x="374" y="1495"/>
                    <a:pt x="908" y="1862"/>
                  </a:cubicBezTo>
                  <a:cubicBezTo>
                    <a:pt x="944" y="1890"/>
                    <a:pt x="986" y="1902"/>
                    <a:pt x="1029" y="1902"/>
                  </a:cubicBezTo>
                  <a:cubicBezTo>
                    <a:pt x="1141" y="1902"/>
                    <a:pt x="1260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7" y="156"/>
                    <a:pt x="1988" y="27"/>
                    <a:pt x="1814" y="27"/>
                  </a:cubicBezTo>
                  <a:cubicBezTo>
                    <a:pt x="1704" y="27"/>
                    <a:pt x="1593" y="78"/>
                    <a:pt x="1542" y="194"/>
                  </a:cubicBezTo>
                  <a:cubicBezTo>
                    <a:pt x="1398" y="554"/>
                    <a:pt x="1150" y="845"/>
                    <a:pt x="960" y="1154"/>
                  </a:cubicBezTo>
                  <a:lnTo>
                    <a:pt x="960" y="1154"/>
                  </a:lnTo>
                  <a:cubicBezTo>
                    <a:pt x="749" y="886"/>
                    <a:pt x="652" y="530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2" name="Google Shape;8642;p67"/>
            <p:cNvSpPr/>
            <p:nvPr/>
          </p:nvSpPr>
          <p:spPr>
            <a:xfrm>
              <a:off x="7426023" y="3815533"/>
              <a:ext cx="46159" cy="40974"/>
            </a:xfrm>
            <a:custGeom>
              <a:avLst/>
              <a:gdLst/>
              <a:ahLst/>
              <a:cxnLst/>
              <a:rect l="l" t="t" r="r" b="b"/>
              <a:pathLst>
                <a:path w="2159" h="1916" extrusionOk="0">
                  <a:moveTo>
                    <a:pt x="347" y="0"/>
                  </a:moveTo>
                  <a:cubicBezTo>
                    <a:pt x="178" y="0"/>
                    <a:pt x="1" y="141"/>
                    <a:pt x="41" y="341"/>
                  </a:cubicBezTo>
                  <a:cubicBezTo>
                    <a:pt x="208" y="942"/>
                    <a:pt x="374" y="1475"/>
                    <a:pt x="908" y="1876"/>
                  </a:cubicBezTo>
                  <a:cubicBezTo>
                    <a:pt x="954" y="1903"/>
                    <a:pt x="1002" y="1916"/>
                    <a:pt x="1049" y="1916"/>
                  </a:cubicBezTo>
                  <a:cubicBezTo>
                    <a:pt x="1172" y="1916"/>
                    <a:pt x="1284" y="1830"/>
                    <a:pt x="1308" y="1709"/>
                  </a:cubicBezTo>
                  <a:cubicBezTo>
                    <a:pt x="1508" y="1242"/>
                    <a:pt x="1909" y="875"/>
                    <a:pt x="2076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0"/>
                    <a:pt x="1542" y="208"/>
                  </a:cubicBezTo>
                  <a:cubicBezTo>
                    <a:pt x="1398" y="566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2"/>
                    <a:pt x="608" y="208"/>
                  </a:cubicBezTo>
                  <a:cubicBezTo>
                    <a:pt x="568" y="62"/>
                    <a:pt x="459" y="0"/>
                    <a:pt x="34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3" name="Google Shape;8643;p67"/>
            <p:cNvSpPr/>
            <p:nvPr/>
          </p:nvSpPr>
          <p:spPr>
            <a:xfrm>
              <a:off x="7631698" y="3763461"/>
              <a:ext cx="45860" cy="40974"/>
            </a:xfrm>
            <a:custGeom>
              <a:avLst/>
              <a:gdLst/>
              <a:ahLst/>
              <a:cxnLst/>
              <a:rect l="l" t="t" r="r" b="b"/>
              <a:pathLst>
                <a:path w="2145" h="1916" extrusionOk="0">
                  <a:moveTo>
                    <a:pt x="336" y="0"/>
                  </a:moveTo>
                  <a:cubicBezTo>
                    <a:pt x="170" y="0"/>
                    <a:pt x="1" y="141"/>
                    <a:pt x="61" y="341"/>
                  </a:cubicBezTo>
                  <a:cubicBezTo>
                    <a:pt x="194" y="942"/>
                    <a:pt x="395" y="1475"/>
                    <a:pt x="895" y="1876"/>
                  </a:cubicBezTo>
                  <a:cubicBezTo>
                    <a:pt x="941" y="1903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09"/>
                  </a:cubicBezTo>
                  <a:cubicBezTo>
                    <a:pt x="1495" y="1242"/>
                    <a:pt x="1896" y="875"/>
                    <a:pt x="2062" y="375"/>
                  </a:cubicBezTo>
                  <a:cubicBezTo>
                    <a:pt x="2145" y="168"/>
                    <a:pt x="1973" y="26"/>
                    <a:pt x="1797" y="26"/>
                  </a:cubicBezTo>
                  <a:cubicBezTo>
                    <a:pt x="1689" y="26"/>
                    <a:pt x="1580" y="80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0"/>
                    <a:pt x="672" y="544"/>
                    <a:pt x="595" y="208"/>
                  </a:cubicBezTo>
                  <a:cubicBezTo>
                    <a:pt x="555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4" name="Google Shape;8644;p67"/>
            <p:cNvSpPr/>
            <p:nvPr/>
          </p:nvSpPr>
          <p:spPr>
            <a:xfrm>
              <a:off x="7873506" y="3817458"/>
              <a:ext cx="45817" cy="40803"/>
            </a:xfrm>
            <a:custGeom>
              <a:avLst/>
              <a:gdLst/>
              <a:ahLst/>
              <a:cxnLst/>
              <a:rect l="l" t="t" r="r" b="b"/>
              <a:pathLst>
                <a:path w="2143" h="1908" extrusionOk="0">
                  <a:moveTo>
                    <a:pt x="323" y="1"/>
                  </a:moveTo>
                  <a:cubicBezTo>
                    <a:pt x="161" y="1"/>
                    <a:pt x="0" y="136"/>
                    <a:pt x="59" y="351"/>
                  </a:cubicBezTo>
                  <a:cubicBezTo>
                    <a:pt x="192" y="952"/>
                    <a:pt x="393" y="1486"/>
                    <a:pt x="893" y="1852"/>
                  </a:cubicBezTo>
                  <a:cubicBezTo>
                    <a:pt x="942" y="1892"/>
                    <a:pt x="994" y="1908"/>
                    <a:pt x="1043" y="1908"/>
                  </a:cubicBezTo>
                  <a:cubicBezTo>
                    <a:pt x="1163" y="1908"/>
                    <a:pt x="1270" y="1813"/>
                    <a:pt x="1293" y="1719"/>
                  </a:cubicBezTo>
                  <a:cubicBezTo>
                    <a:pt x="1493" y="1219"/>
                    <a:pt x="1894" y="852"/>
                    <a:pt x="2060" y="385"/>
                  </a:cubicBezTo>
                  <a:cubicBezTo>
                    <a:pt x="2143" y="179"/>
                    <a:pt x="1971" y="36"/>
                    <a:pt x="1795" y="36"/>
                  </a:cubicBezTo>
                  <a:cubicBezTo>
                    <a:pt x="1687" y="36"/>
                    <a:pt x="1578" y="91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3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5" name="Google Shape;8645;p67"/>
            <p:cNvSpPr/>
            <p:nvPr/>
          </p:nvSpPr>
          <p:spPr>
            <a:xfrm>
              <a:off x="6287089" y="3576919"/>
              <a:ext cx="46074" cy="40632"/>
            </a:xfrm>
            <a:custGeom>
              <a:avLst/>
              <a:gdLst/>
              <a:ahLst/>
              <a:cxnLst/>
              <a:rect l="l" t="t" r="r" b="b"/>
              <a:pathLst>
                <a:path w="2155" h="1900" extrusionOk="0">
                  <a:moveTo>
                    <a:pt x="341" y="0"/>
                  </a:moveTo>
                  <a:cubicBezTo>
                    <a:pt x="179" y="0"/>
                    <a:pt x="0" y="137"/>
                    <a:pt x="40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4" y="1887"/>
                    <a:pt x="986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4" y="31"/>
                    <a:pt x="1595" y="90"/>
                    <a:pt x="1541" y="225"/>
                  </a:cubicBezTo>
                  <a:cubicBezTo>
                    <a:pt x="1397" y="562"/>
                    <a:pt x="1148" y="847"/>
                    <a:pt x="958" y="1168"/>
                  </a:cubicBezTo>
                  <a:lnTo>
                    <a:pt x="958" y="1168"/>
                  </a:lnTo>
                  <a:cubicBezTo>
                    <a:pt x="749" y="893"/>
                    <a:pt x="651" y="552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6" name="Google Shape;8646;p67"/>
            <p:cNvSpPr/>
            <p:nvPr/>
          </p:nvSpPr>
          <p:spPr>
            <a:xfrm>
              <a:off x="5750771" y="4236048"/>
              <a:ext cx="46159" cy="40952"/>
            </a:xfrm>
            <a:custGeom>
              <a:avLst/>
              <a:gdLst/>
              <a:ahLst/>
              <a:cxnLst/>
              <a:rect l="l" t="t" r="r" b="b"/>
              <a:pathLst>
                <a:path w="2159" h="1915" extrusionOk="0">
                  <a:moveTo>
                    <a:pt x="342" y="0"/>
                  </a:moveTo>
                  <a:cubicBezTo>
                    <a:pt x="179" y="0"/>
                    <a:pt x="1" y="137"/>
                    <a:pt x="41" y="358"/>
                  </a:cubicBezTo>
                  <a:cubicBezTo>
                    <a:pt x="174" y="959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9" y="1225"/>
                    <a:pt x="1875" y="858"/>
                    <a:pt x="2076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5" y="568"/>
                    <a:pt x="1157" y="858"/>
                    <a:pt x="962" y="1186"/>
                  </a:cubicBezTo>
                  <a:lnTo>
                    <a:pt x="962" y="1186"/>
                  </a:lnTo>
                  <a:cubicBezTo>
                    <a:pt x="750" y="917"/>
                    <a:pt x="652" y="554"/>
                    <a:pt x="575" y="191"/>
                  </a:cubicBezTo>
                  <a:cubicBezTo>
                    <a:pt x="548" y="59"/>
                    <a:pt x="448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7" name="Google Shape;8647;p67"/>
            <p:cNvSpPr/>
            <p:nvPr/>
          </p:nvSpPr>
          <p:spPr>
            <a:xfrm>
              <a:off x="6548844" y="3400857"/>
              <a:ext cx="46117" cy="40824"/>
            </a:xfrm>
            <a:custGeom>
              <a:avLst/>
              <a:gdLst/>
              <a:ahLst/>
              <a:cxnLst/>
              <a:rect l="l" t="t" r="r" b="b"/>
              <a:pathLst>
                <a:path w="2157" h="1909" extrusionOk="0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206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2" y="91"/>
                    <a:pt x="1541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8" name="Google Shape;8648;p67"/>
            <p:cNvSpPr/>
            <p:nvPr/>
          </p:nvSpPr>
          <p:spPr>
            <a:xfrm>
              <a:off x="6755204" y="3615070"/>
              <a:ext cx="46587" cy="40995"/>
            </a:xfrm>
            <a:custGeom>
              <a:avLst/>
              <a:gdLst/>
              <a:ahLst/>
              <a:cxnLst/>
              <a:rect l="l" t="t" r="r" b="b"/>
              <a:pathLst>
                <a:path w="2179" h="1917" extrusionOk="0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41" y="1904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10"/>
                  </a:cubicBezTo>
                  <a:cubicBezTo>
                    <a:pt x="1495" y="1243"/>
                    <a:pt x="1896" y="876"/>
                    <a:pt x="2096" y="375"/>
                  </a:cubicBezTo>
                  <a:cubicBezTo>
                    <a:pt x="2178" y="169"/>
                    <a:pt x="1993" y="27"/>
                    <a:pt x="1808" y="27"/>
                  </a:cubicBezTo>
                  <a:cubicBezTo>
                    <a:pt x="1694" y="27"/>
                    <a:pt x="1580" y="81"/>
                    <a:pt x="1529" y="209"/>
                  </a:cubicBezTo>
                  <a:cubicBezTo>
                    <a:pt x="1408" y="572"/>
                    <a:pt x="1163" y="865"/>
                    <a:pt x="975" y="1177"/>
                  </a:cubicBezTo>
                  <a:lnTo>
                    <a:pt x="975" y="1177"/>
                  </a:lnTo>
                  <a:cubicBezTo>
                    <a:pt x="752" y="909"/>
                    <a:pt x="673" y="548"/>
                    <a:pt x="595" y="209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9" name="Google Shape;8649;p67"/>
            <p:cNvSpPr/>
            <p:nvPr/>
          </p:nvSpPr>
          <p:spPr>
            <a:xfrm>
              <a:off x="6790160" y="3435671"/>
              <a:ext cx="46523" cy="40931"/>
            </a:xfrm>
            <a:custGeom>
              <a:avLst/>
              <a:gdLst/>
              <a:ahLst/>
              <a:cxnLst/>
              <a:rect l="l" t="t" r="r" b="b"/>
              <a:pathLst>
                <a:path w="2176" h="1914" extrusionOk="0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9"/>
                    <a:pt x="394" y="1492"/>
                    <a:pt x="894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0" y="1812"/>
                    <a:pt x="1328" y="1693"/>
                  </a:cubicBezTo>
                  <a:cubicBezTo>
                    <a:pt x="1495" y="1226"/>
                    <a:pt x="1895" y="859"/>
                    <a:pt x="2095" y="392"/>
                  </a:cubicBezTo>
                  <a:cubicBezTo>
                    <a:pt x="2176" y="170"/>
                    <a:pt x="2001" y="34"/>
                    <a:pt x="1828" y="34"/>
                  </a:cubicBezTo>
                  <a:cubicBezTo>
                    <a:pt x="1714" y="34"/>
                    <a:pt x="1601" y="93"/>
                    <a:pt x="1562" y="225"/>
                  </a:cubicBezTo>
                  <a:cubicBezTo>
                    <a:pt x="1416" y="565"/>
                    <a:pt x="1164" y="852"/>
                    <a:pt x="974" y="1176"/>
                  </a:cubicBezTo>
                  <a:lnTo>
                    <a:pt x="974" y="1176"/>
                  </a:lnTo>
                  <a:cubicBezTo>
                    <a:pt x="767" y="908"/>
                    <a:pt x="671" y="550"/>
                    <a:pt x="594" y="192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0" name="Google Shape;8650;p67"/>
            <p:cNvSpPr/>
            <p:nvPr/>
          </p:nvSpPr>
          <p:spPr>
            <a:xfrm>
              <a:off x="7491958" y="3618428"/>
              <a:ext cx="46501" cy="40803"/>
            </a:xfrm>
            <a:custGeom>
              <a:avLst/>
              <a:gdLst/>
              <a:ahLst/>
              <a:cxnLst/>
              <a:rect l="l" t="t" r="r" b="b"/>
              <a:pathLst>
                <a:path w="2175" h="1908" extrusionOk="0">
                  <a:moveTo>
                    <a:pt x="337" y="1"/>
                  </a:moveTo>
                  <a:cubicBezTo>
                    <a:pt x="172" y="1"/>
                    <a:pt x="0" y="136"/>
                    <a:pt x="59" y="352"/>
                  </a:cubicBezTo>
                  <a:cubicBezTo>
                    <a:pt x="192" y="952"/>
                    <a:pt x="393" y="1486"/>
                    <a:pt x="893" y="1853"/>
                  </a:cubicBezTo>
                  <a:cubicBezTo>
                    <a:pt x="941" y="1891"/>
                    <a:pt x="991" y="1907"/>
                    <a:pt x="1040" y="1907"/>
                  </a:cubicBezTo>
                  <a:cubicBezTo>
                    <a:pt x="1163" y="1907"/>
                    <a:pt x="1279" y="1805"/>
                    <a:pt x="1327" y="1686"/>
                  </a:cubicBezTo>
                  <a:cubicBezTo>
                    <a:pt x="1493" y="1219"/>
                    <a:pt x="1894" y="852"/>
                    <a:pt x="2094" y="385"/>
                  </a:cubicBezTo>
                  <a:cubicBezTo>
                    <a:pt x="2174" y="164"/>
                    <a:pt x="2000" y="27"/>
                    <a:pt x="1827" y="27"/>
                  </a:cubicBezTo>
                  <a:cubicBezTo>
                    <a:pt x="1713" y="27"/>
                    <a:pt x="1600" y="86"/>
                    <a:pt x="1560" y="218"/>
                  </a:cubicBezTo>
                  <a:cubicBezTo>
                    <a:pt x="1414" y="558"/>
                    <a:pt x="1162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69" y="551"/>
                    <a:pt x="593" y="218"/>
                  </a:cubicBezTo>
                  <a:cubicBezTo>
                    <a:pt x="565" y="67"/>
                    <a:pt x="453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1" name="Google Shape;8651;p67"/>
            <p:cNvSpPr/>
            <p:nvPr/>
          </p:nvSpPr>
          <p:spPr>
            <a:xfrm>
              <a:off x="7289811" y="3378958"/>
              <a:ext cx="46138" cy="40995"/>
            </a:xfrm>
            <a:custGeom>
              <a:avLst/>
              <a:gdLst/>
              <a:ahLst/>
              <a:cxnLst/>
              <a:rect l="l" t="t" r="r" b="b"/>
              <a:pathLst>
                <a:path w="2158" h="1917" extrusionOk="0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3" y="1916"/>
                  </a:cubicBezTo>
                  <a:cubicBezTo>
                    <a:pt x="1159" y="1916"/>
                    <a:pt x="1260" y="1830"/>
                    <a:pt x="1308" y="1709"/>
                  </a:cubicBezTo>
                  <a:cubicBezTo>
                    <a:pt x="1508" y="1242"/>
                    <a:pt x="1875" y="875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6" y="571"/>
                    <a:pt x="1163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8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2" name="Google Shape;8652;p67"/>
            <p:cNvSpPr/>
            <p:nvPr/>
          </p:nvSpPr>
          <p:spPr>
            <a:xfrm>
              <a:off x="7193536" y="3833368"/>
              <a:ext cx="46138" cy="40867"/>
            </a:xfrm>
            <a:custGeom>
              <a:avLst/>
              <a:gdLst/>
              <a:ahLst/>
              <a:cxnLst/>
              <a:rect l="l" t="t" r="r" b="b"/>
              <a:pathLst>
                <a:path w="2158" h="1911" extrusionOk="0">
                  <a:moveTo>
                    <a:pt x="340" y="0"/>
                  </a:moveTo>
                  <a:cubicBezTo>
                    <a:pt x="177" y="0"/>
                    <a:pt x="0" y="141"/>
                    <a:pt x="40" y="341"/>
                  </a:cubicBezTo>
                  <a:cubicBezTo>
                    <a:pt x="207" y="942"/>
                    <a:pt x="374" y="1475"/>
                    <a:pt x="908" y="1876"/>
                  </a:cubicBezTo>
                  <a:cubicBezTo>
                    <a:pt x="940" y="1900"/>
                    <a:pt x="977" y="1911"/>
                    <a:pt x="1014" y="1911"/>
                  </a:cubicBezTo>
                  <a:cubicBezTo>
                    <a:pt x="1131" y="1911"/>
                    <a:pt x="1257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8"/>
                    <a:pt x="1985" y="26"/>
                    <a:pt x="1810" y="26"/>
                  </a:cubicBezTo>
                  <a:cubicBezTo>
                    <a:pt x="1702" y="26"/>
                    <a:pt x="1592" y="80"/>
                    <a:pt x="1541" y="208"/>
                  </a:cubicBezTo>
                  <a:cubicBezTo>
                    <a:pt x="1396" y="572"/>
                    <a:pt x="1162" y="865"/>
                    <a:pt x="968" y="1178"/>
                  </a:cubicBezTo>
                  <a:lnTo>
                    <a:pt x="968" y="1178"/>
                  </a:lnTo>
                  <a:cubicBezTo>
                    <a:pt x="752" y="909"/>
                    <a:pt x="653" y="548"/>
                    <a:pt x="574" y="208"/>
                  </a:cubicBezTo>
                  <a:cubicBezTo>
                    <a:pt x="547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3" name="Google Shape;8653;p67"/>
            <p:cNvSpPr/>
            <p:nvPr/>
          </p:nvSpPr>
          <p:spPr>
            <a:xfrm>
              <a:off x="6821246" y="4181473"/>
              <a:ext cx="46159" cy="40974"/>
            </a:xfrm>
            <a:custGeom>
              <a:avLst/>
              <a:gdLst/>
              <a:ahLst/>
              <a:cxnLst/>
              <a:rect l="l" t="t" r="r" b="b"/>
              <a:pathLst>
                <a:path w="2159" h="1916" extrusionOk="0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5" y="1904"/>
                    <a:pt x="987" y="1916"/>
                    <a:pt x="1029" y="1916"/>
                  </a:cubicBezTo>
                  <a:cubicBezTo>
                    <a:pt x="1142" y="1916"/>
                    <a:pt x="1260" y="1830"/>
                    <a:pt x="1308" y="1709"/>
                  </a:cubicBezTo>
                  <a:cubicBezTo>
                    <a:pt x="1509" y="1242"/>
                    <a:pt x="1876" y="875"/>
                    <a:pt x="2076" y="375"/>
                  </a:cubicBezTo>
                  <a:cubicBezTo>
                    <a:pt x="2158" y="169"/>
                    <a:pt x="1986" y="26"/>
                    <a:pt x="1811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8" y="568"/>
                    <a:pt x="1150" y="859"/>
                    <a:pt x="961" y="1168"/>
                  </a:cubicBezTo>
                  <a:lnTo>
                    <a:pt x="961" y="1168"/>
                  </a:lnTo>
                  <a:cubicBezTo>
                    <a:pt x="750" y="900"/>
                    <a:pt x="652" y="544"/>
                    <a:pt x="575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4" name="Google Shape;8654;p67"/>
            <p:cNvSpPr/>
            <p:nvPr/>
          </p:nvSpPr>
          <p:spPr>
            <a:xfrm>
              <a:off x="6658929" y="4420451"/>
              <a:ext cx="46587" cy="40974"/>
            </a:xfrm>
            <a:custGeom>
              <a:avLst/>
              <a:gdLst/>
              <a:ahLst/>
              <a:cxnLst/>
              <a:rect l="l" t="t" r="r" b="b"/>
              <a:pathLst>
                <a:path w="2179" h="1916" extrusionOk="0">
                  <a:moveTo>
                    <a:pt x="350" y="0"/>
                  </a:moveTo>
                  <a:cubicBezTo>
                    <a:pt x="182" y="0"/>
                    <a:pt x="1" y="141"/>
                    <a:pt x="61" y="341"/>
                  </a:cubicBezTo>
                  <a:cubicBezTo>
                    <a:pt x="194" y="942"/>
                    <a:pt x="394" y="1475"/>
                    <a:pt x="928" y="1876"/>
                  </a:cubicBezTo>
                  <a:cubicBezTo>
                    <a:pt x="965" y="1903"/>
                    <a:pt x="1007" y="1916"/>
                    <a:pt x="1049" y="1916"/>
                  </a:cubicBezTo>
                  <a:cubicBezTo>
                    <a:pt x="1162" y="1916"/>
                    <a:pt x="1280" y="1830"/>
                    <a:pt x="1328" y="1709"/>
                  </a:cubicBezTo>
                  <a:cubicBezTo>
                    <a:pt x="1529" y="1242"/>
                    <a:pt x="1895" y="875"/>
                    <a:pt x="2096" y="375"/>
                  </a:cubicBezTo>
                  <a:cubicBezTo>
                    <a:pt x="2178" y="168"/>
                    <a:pt x="2006" y="26"/>
                    <a:pt x="1831" y="26"/>
                  </a:cubicBezTo>
                  <a:cubicBezTo>
                    <a:pt x="1722" y="26"/>
                    <a:pt x="1613" y="80"/>
                    <a:pt x="1562" y="208"/>
                  </a:cubicBezTo>
                  <a:cubicBezTo>
                    <a:pt x="1416" y="572"/>
                    <a:pt x="1182" y="865"/>
                    <a:pt x="989" y="1178"/>
                  </a:cubicBezTo>
                  <a:lnTo>
                    <a:pt x="989" y="1178"/>
                  </a:lnTo>
                  <a:cubicBezTo>
                    <a:pt x="772" y="909"/>
                    <a:pt x="673" y="548"/>
                    <a:pt x="595" y="208"/>
                  </a:cubicBezTo>
                  <a:cubicBezTo>
                    <a:pt x="568" y="62"/>
                    <a:pt x="462" y="0"/>
                    <a:pt x="35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5" name="Google Shape;8655;p67"/>
            <p:cNvSpPr/>
            <p:nvPr/>
          </p:nvSpPr>
          <p:spPr>
            <a:xfrm>
              <a:off x="6759223" y="3962983"/>
              <a:ext cx="46138" cy="41081"/>
            </a:xfrm>
            <a:custGeom>
              <a:avLst/>
              <a:gdLst/>
              <a:ahLst/>
              <a:cxnLst/>
              <a:rect l="l" t="t" r="r" b="b"/>
              <a:pathLst>
                <a:path w="2158" h="1921" extrusionOk="0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373" y="1485"/>
                    <a:pt x="907" y="1886"/>
                  </a:cubicBezTo>
                  <a:cubicBezTo>
                    <a:pt x="940" y="1910"/>
                    <a:pt x="976" y="1921"/>
                    <a:pt x="1014" y="1921"/>
                  </a:cubicBezTo>
                  <a:cubicBezTo>
                    <a:pt x="1130" y="1921"/>
                    <a:pt x="1257" y="1820"/>
                    <a:pt x="1307" y="1719"/>
                  </a:cubicBezTo>
                  <a:cubicBezTo>
                    <a:pt x="1508" y="1219"/>
                    <a:pt x="1874" y="852"/>
                    <a:pt x="2075" y="385"/>
                  </a:cubicBezTo>
                  <a:cubicBezTo>
                    <a:pt x="2157" y="178"/>
                    <a:pt x="1985" y="36"/>
                    <a:pt x="1810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4" y="562"/>
                    <a:pt x="1156" y="851"/>
                    <a:pt x="961" y="1179"/>
                  </a:cubicBezTo>
                  <a:lnTo>
                    <a:pt x="961" y="1179"/>
                  </a:lnTo>
                  <a:cubicBezTo>
                    <a:pt x="749" y="912"/>
                    <a:pt x="651" y="555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6" name="Google Shape;8656;p67"/>
            <p:cNvSpPr/>
            <p:nvPr/>
          </p:nvSpPr>
          <p:spPr>
            <a:xfrm>
              <a:off x="7491916" y="3433169"/>
              <a:ext cx="46587" cy="40888"/>
            </a:xfrm>
            <a:custGeom>
              <a:avLst/>
              <a:gdLst/>
              <a:ahLst/>
              <a:cxnLst/>
              <a:rect l="l" t="t" r="r" b="b"/>
              <a:pathLst>
                <a:path w="2179" h="1912" extrusionOk="0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36" y="1901"/>
                    <a:pt x="978" y="1911"/>
                    <a:pt x="1021" y="1911"/>
                  </a:cubicBezTo>
                  <a:cubicBezTo>
                    <a:pt x="1151" y="1911"/>
                    <a:pt x="1278" y="1810"/>
                    <a:pt x="1329" y="1710"/>
                  </a:cubicBezTo>
                  <a:cubicBezTo>
                    <a:pt x="1495" y="1209"/>
                    <a:pt x="1896" y="842"/>
                    <a:pt x="2096" y="375"/>
                  </a:cubicBezTo>
                  <a:cubicBezTo>
                    <a:pt x="2178" y="169"/>
                    <a:pt x="1993" y="27"/>
                    <a:pt x="1816" y="27"/>
                  </a:cubicBezTo>
                  <a:cubicBezTo>
                    <a:pt x="1707" y="27"/>
                    <a:pt x="1600" y="81"/>
                    <a:pt x="1562" y="208"/>
                  </a:cubicBezTo>
                  <a:cubicBezTo>
                    <a:pt x="1416" y="548"/>
                    <a:pt x="1164" y="835"/>
                    <a:pt x="974" y="1160"/>
                  </a:cubicBezTo>
                  <a:lnTo>
                    <a:pt x="974" y="1160"/>
                  </a:lnTo>
                  <a:cubicBezTo>
                    <a:pt x="768" y="893"/>
                    <a:pt x="671" y="541"/>
                    <a:pt x="595" y="208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7" name="Google Shape;8657;p67"/>
            <p:cNvSpPr/>
            <p:nvPr/>
          </p:nvSpPr>
          <p:spPr>
            <a:xfrm>
              <a:off x="7125356" y="3397820"/>
              <a:ext cx="45796" cy="40674"/>
            </a:xfrm>
            <a:custGeom>
              <a:avLst/>
              <a:gdLst/>
              <a:ahLst/>
              <a:cxnLst/>
              <a:rect l="l" t="t" r="r" b="b"/>
              <a:pathLst>
                <a:path w="2142" h="1902" extrusionOk="0">
                  <a:moveTo>
                    <a:pt x="331" y="0"/>
                  </a:moveTo>
                  <a:cubicBezTo>
                    <a:pt x="166" y="0"/>
                    <a:pt x="1" y="128"/>
                    <a:pt x="60" y="327"/>
                  </a:cubicBezTo>
                  <a:cubicBezTo>
                    <a:pt x="194" y="927"/>
                    <a:pt x="394" y="1495"/>
                    <a:pt x="894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1" y="161"/>
                    <a:pt x="1984" y="34"/>
                    <a:pt x="1815" y="34"/>
                  </a:cubicBezTo>
                  <a:cubicBezTo>
                    <a:pt x="1701" y="34"/>
                    <a:pt x="1582" y="92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8" name="Google Shape;8658;p67"/>
            <p:cNvSpPr/>
            <p:nvPr/>
          </p:nvSpPr>
          <p:spPr>
            <a:xfrm>
              <a:off x="5687326" y="3611234"/>
              <a:ext cx="121284" cy="99060"/>
            </a:xfrm>
            <a:custGeom>
              <a:avLst/>
              <a:gdLst/>
              <a:ahLst/>
              <a:cxnLst/>
              <a:rect l="l" t="t" r="r" b="b"/>
              <a:pathLst>
                <a:path w="10287" h="8402" extrusionOk="0">
                  <a:moveTo>
                    <a:pt x="4784" y="0"/>
                  </a:moveTo>
                  <a:cubicBezTo>
                    <a:pt x="3011" y="0"/>
                    <a:pt x="3315" y="4209"/>
                    <a:pt x="3315" y="5133"/>
                  </a:cubicBezTo>
                  <a:cubicBezTo>
                    <a:pt x="2426" y="3875"/>
                    <a:pt x="1386" y="3098"/>
                    <a:pt x="778" y="3098"/>
                  </a:cubicBezTo>
                  <a:cubicBezTo>
                    <a:pt x="177" y="3098"/>
                    <a:pt x="0" y="3858"/>
                    <a:pt x="813" y="5666"/>
                  </a:cubicBezTo>
                  <a:cubicBezTo>
                    <a:pt x="1214" y="6500"/>
                    <a:pt x="1614" y="7501"/>
                    <a:pt x="2148" y="8202"/>
                  </a:cubicBezTo>
                  <a:lnTo>
                    <a:pt x="7151" y="8402"/>
                  </a:lnTo>
                  <a:cubicBezTo>
                    <a:pt x="7718" y="7434"/>
                    <a:pt x="10287" y="4566"/>
                    <a:pt x="10153" y="3432"/>
                  </a:cubicBezTo>
                  <a:cubicBezTo>
                    <a:pt x="10092" y="2742"/>
                    <a:pt x="9823" y="2477"/>
                    <a:pt x="9444" y="2477"/>
                  </a:cubicBezTo>
                  <a:cubicBezTo>
                    <a:pt x="8375" y="2477"/>
                    <a:pt x="6432" y="4584"/>
                    <a:pt x="5817" y="5199"/>
                  </a:cubicBezTo>
                  <a:cubicBezTo>
                    <a:pt x="5817" y="4199"/>
                    <a:pt x="6451" y="329"/>
                    <a:pt x="5050" y="29"/>
                  </a:cubicBezTo>
                  <a:cubicBezTo>
                    <a:pt x="4956" y="10"/>
                    <a:pt x="4868" y="0"/>
                    <a:pt x="4784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9" name="Google Shape;8659;p67"/>
            <p:cNvSpPr/>
            <p:nvPr/>
          </p:nvSpPr>
          <p:spPr>
            <a:xfrm>
              <a:off x="7437575" y="3956175"/>
              <a:ext cx="203117" cy="166590"/>
            </a:xfrm>
            <a:custGeom>
              <a:avLst/>
              <a:gdLst/>
              <a:ahLst/>
              <a:cxnLst/>
              <a:rect l="l" t="t" r="r" b="b"/>
              <a:pathLst>
                <a:path w="10287" h="8436" extrusionOk="0">
                  <a:moveTo>
                    <a:pt x="4786" y="1"/>
                  </a:moveTo>
                  <a:cubicBezTo>
                    <a:pt x="3010" y="1"/>
                    <a:pt x="3315" y="4243"/>
                    <a:pt x="3315" y="5167"/>
                  </a:cubicBezTo>
                  <a:cubicBezTo>
                    <a:pt x="2426" y="3892"/>
                    <a:pt x="1386" y="3107"/>
                    <a:pt x="778" y="3107"/>
                  </a:cubicBezTo>
                  <a:cubicBezTo>
                    <a:pt x="177" y="3107"/>
                    <a:pt x="0" y="3876"/>
                    <a:pt x="813" y="5700"/>
                  </a:cubicBezTo>
                  <a:cubicBezTo>
                    <a:pt x="1213" y="6534"/>
                    <a:pt x="1614" y="7502"/>
                    <a:pt x="2147" y="8202"/>
                  </a:cubicBezTo>
                  <a:lnTo>
                    <a:pt x="7151" y="8436"/>
                  </a:lnTo>
                  <a:cubicBezTo>
                    <a:pt x="7718" y="7468"/>
                    <a:pt x="10286" y="4566"/>
                    <a:pt x="10153" y="3465"/>
                  </a:cubicBezTo>
                  <a:cubicBezTo>
                    <a:pt x="10091" y="2761"/>
                    <a:pt x="9818" y="2491"/>
                    <a:pt x="9434" y="2491"/>
                  </a:cubicBezTo>
                  <a:cubicBezTo>
                    <a:pt x="8363" y="2491"/>
                    <a:pt x="6430" y="4586"/>
                    <a:pt x="5817" y="5200"/>
                  </a:cubicBezTo>
                  <a:cubicBezTo>
                    <a:pt x="5817" y="4233"/>
                    <a:pt x="6450" y="330"/>
                    <a:pt x="5049" y="30"/>
                  </a:cubicBezTo>
                  <a:cubicBezTo>
                    <a:pt x="4957" y="10"/>
                    <a:pt x="4869" y="1"/>
                    <a:pt x="4786" y="1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0" name="Google Shape;8660;p67"/>
            <p:cNvSpPr/>
            <p:nvPr/>
          </p:nvSpPr>
          <p:spPr>
            <a:xfrm>
              <a:off x="5175823" y="4132049"/>
              <a:ext cx="219957" cy="179905"/>
            </a:xfrm>
            <a:custGeom>
              <a:avLst/>
              <a:gdLst/>
              <a:ahLst/>
              <a:cxnLst/>
              <a:rect l="l" t="t" r="r" b="b"/>
              <a:pathLst>
                <a:path w="6589" h="5388" extrusionOk="0">
                  <a:moveTo>
                    <a:pt x="3088" y="0"/>
                  </a:moveTo>
                  <a:cubicBezTo>
                    <a:pt x="1938" y="0"/>
                    <a:pt x="2152" y="2712"/>
                    <a:pt x="2152" y="3286"/>
                  </a:cubicBezTo>
                  <a:cubicBezTo>
                    <a:pt x="1585" y="2486"/>
                    <a:pt x="918" y="1994"/>
                    <a:pt x="522" y="1994"/>
                  </a:cubicBezTo>
                  <a:cubicBezTo>
                    <a:pt x="126" y="1994"/>
                    <a:pt x="1" y="2486"/>
                    <a:pt x="518" y="3653"/>
                  </a:cubicBezTo>
                  <a:cubicBezTo>
                    <a:pt x="784" y="4187"/>
                    <a:pt x="1051" y="4787"/>
                    <a:pt x="1385" y="5254"/>
                  </a:cubicBezTo>
                  <a:lnTo>
                    <a:pt x="4621" y="5388"/>
                  </a:lnTo>
                  <a:cubicBezTo>
                    <a:pt x="4987" y="4754"/>
                    <a:pt x="6589" y="2919"/>
                    <a:pt x="6522" y="2219"/>
                  </a:cubicBezTo>
                  <a:cubicBezTo>
                    <a:pt x="6478" y="1772"/>
                    <a:pt x="6303" y="1602"/>
                    <a:pt x="6060" y="1602"/>
                  </a:cubicBezTo>
                  <a:cubicBezTo>
                    <a:pt x="5375" y="1602"/>
                    <a:pt x="4147" y="2951"/>
                    <a:pt x="3753" y="3320"/>
                  </a:cubicBezTo>
                  <a:cubicBezTo>
                    <a:pt x="3753" y="2719"/>
                    <a:pt x="4154" y="218"/>
                    <a:pt x="3253" y="17"/>
                  </a:cubicBezTo>
                  <a:cubicBezTo>
                    <a:pt x="3195" y="6"/>
                    <a:pt x="3140" y="0"/>
                    <a:pt x="308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1" name="Google Shape;8661;p67"/>
            <p:cNvSpPr/>
            <p:nvPr/>
          </p:nvSpPr>
          <p:spPr>
            <a:xfrm>
              <a:off x="6916644" y="3541313"/>
              <a:ext cx="140830" cy="114602"/>
            </a:xfrm>
            <a:custGeom>
              <a:avLst/>
              <a:gdLst/>
              <a:ahLst/>
              <a:cxnLst/>
              <a:rect l="l" t="t" r="r" b="b"/>
              <a:pathLst>
                <a:path w="6587" h="5359" extrusionOk="0">
                  <a:moveTo>
                    <a:pt x="3068" y="0"/>
                  </a:moveTo>
                  <a:cubicBezTo>
                    <a:pt x="1939" y="0"/>
                    <a:pt x="2150" y="2687"/>
                    <a:pt x="2150" y="3291"/>
                  </a:cubicBezTo>
                  <a:cubicBezTo>
                    <a:pt x="1564" y="2470"/>
                    <a:pt x="894" y="1969"/>
                    <a:pt x="503" y="1969"/>
                  </a:cubicBezTo>
                  <a:cubicBezTo>
                    <a:pt x="115" y="1969"/>
                    <a:pt x="1" y="2462"/>
                    <a:pt x="516" y="3624"/>
                  </a:cubicBezTo>
                  <a:cubicBezTo>
                    <a:pt x="783" y="4158"/>
                    <a:pt x="1049" y="4792"/>
                    <a:pt x="1383" y="5225"/>
                  </a:cubicBezTo>
                  <a:lnTo>
                    <a:pt x="4619" y="5359"/>
                  </a:lnTo>
                  <a:cubicBezTo>
                    <a:pt x="4952" y="4758"/>
                    <a:pt x="6587" y="2890"/>
                    <a:pt x="6520" y="2190"/>
                  </a:cubicBezTo>
                  <a:cubicBezTo>
                    <a:pt x="6476" y="1744"/>
                    <a:pt x="6302" y="1573"/>
                    <a:pt x="6059" y="1573"/>
                  </a:cubicBezTo>
                  <a:cubicBezTo>
                    <a:pt x="5375" y="1573"/>
                    <a:pt x="4145" y="2930"/>
                    <a:pt x="3751" y="3324"/>
                  </a:cubicBezTo>
                  <a:cubicBezTo>
                    <a:pt x="3751" y="2690"/>
                    <a:pt x="4152" y="188"/>
                    <a:pt x="3251" y="22"/>
                  </a:cubicBezTo>
                  <a:cubicBezTo>
                    <a:pt x="3186" y="7"/>
                    <a:pt x="3126" y="0"/>
                    <a:pt x="306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2" name="Google Shape;8662;p67"/>
            <p:cNvSpPr/>
            <p:nvPr/>
          </p:nvSpPr>
          <p:spPr>
            <a:xfrm>
              <a:off x="6589338" y="4159913"/>
              <a:ext cx="257464" cy="209964"/>
            </a:xfrm>
            <a:custGeom>
              <a:avLst/>
              <a:gdLst/>
              <a:ahLst/>
              <a:cxnLst/>
              <a:rect l="l" t="t" r="r" b="b"/>
              <a:pathLst>
                <a:path w="10020" h="8169" extrusionOk="0">
                  <a:moveTo>
                    <a:pt x="4650" y="0"/>
                  </a:moveTo>
                  <a:cubicBezTo>
                    <a:pt x="2914" y="0"/>
                    <a:pt x="3247" y="4110"/>
                    <a:pt x="3215" y="5033"/>
                  </a:cubicBezTo>
                  <a:cubicBezTo>
                    <a:pt x="2359" y="3792"/>
                    <a:pt x="1352" y="3032"/>
                    <a:pt x="761" y="3032"/>
                  </a:cubicBezTo>
                  <a:cubicBezTo>
                    <a:pt x="177" y="3032"/>
                    <a:pt x="0" y="3775"/>
                    <a:pt x="780" y="5534"/>
                  </a:cubicBezTo>
                  <a:cubicBezTo>
                    <a:pt x="1180" y="6334"/>
                    <a:pt x="1580" y="7301"/>
                    <a:pt x="2114" y="7969"/>
                  </a:cubicBezTo>
                  <a:lnTo>
                    <a:pt x="6984" y="8169"/>
                  </a:lnTo>
                  <a:cubicBezTo>
                    <a:pt x="7518" y="7235"/>
                    <a:pt x="10020" y="4433"/>
                    <a:pt x="9886" y="3365"/>
                  </a:cubicBezTo>
                  <a:cubicBezTo>
                    <a:pt x="9825" y="2681"/>
                    <a:pt x="9560" y="2419"/>
                    <a:pt x="9189" y="2419"/>
                  </a:cubicBezTo>
                  <a:cubicBezTo>
                    <a:pt x="8147" y="2419"/>
                    <a:pt x="6264" y="4477"/>
                    <a:pt x="5650" y="5067"/>
                  </a:cubicBezTo>
                  <a:cubicBezTo>
                    <a:pt x="5683" y="4099"/>
                    <a:pt x="6284" y="330"/>
                    <a:pt x="4916" y="30"/>
                  </a:cubicBezTo>
                  <a:cubicBezTo>
                    <a:pt x="4822" y="10"/>
                    <a:pt x="4734" y="0"/>
                    <a:pt x="4650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3" name="Google Shape;8663;p67"/>
            <p:cNvSpPr/>
            <p:nvPr/>
          </p:nvSpPr>
          <p:spPr>
            <a:xfrm>
              <a:off x="5269529" y="3774089"/>
              <a:ext cx="21423" cy="27886"/>
            </a:xfrm>
            <a:custGeom>
              <a:avLst/>
              <a:gdLst/>
              <a:ahLst/>
              <a:cxnLst/>
              <a:rect l="l" t="t" r="r" b="b"/>
              <a:pathLst>
                <a:path w="1002" h="1304" extrusionOk="0">
                  <a:moveTo>
                    <a:pt x="620" y="1"/>
                  </a:moveTo>
                  <a:cubicBezTo>
                    <a:pt x="406" y="1"/>
                    <a:pt x="290" y="233"/>
                    <a:pt x="201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9"/>
                    <a:pt x="67" y="1245"/>
                    <a:pt x="134" y="1279"/>
                  </a:cubicBezTo>
                  <a:cubicBezTo>
                    <a:pt x="167" y="1295"/>
                    <a:pt x="201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67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1"/>
                    <a:pt x="620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4" name="Google Shape;8664;p67"/>
            <p:cNvSpPr/>
            <p:nvPr/>
          </p:nvSpPr>
          <p:spPr>
            <a:xfrm>
              <a:off x="7233645" y="3605682"/>
              <a:ext cx="121289" cy="33083"/>
            </a:xfrm>
            <a:custGeom>
              <a:avLst/>
              <a:gdLst/>
              <a:ahLst/>
              <a:cxnLst/>
              <a:rect l="l" t="t" r="r" b="b"/>
              <a:pathLst>
                <a:path w="5673" h="1547" extrusionOk="0">
                  <a:moveTo>
                    <a:pt x="2620" y="1"/>
                  </a:moveTo>
                  <a:cubicBezTo>
                    <a:pt x="1742" y="1"/>
                    <a:pt x="909" y="474"/>
                    <a:pt x="299" y="1115"/>
                  </a:cubicBezTo>
                  <a:cubicBezTo>
                    <a:pt x="1" y="1427"/>
                    <a:pt x="1004" y="1546"/>
                    <a:pt x="2181" y="1546"/>
                  </a:cubicBezTo>
                  <a:cubicBezTo>
                    <a:pt x="3768" y="1546"/>
                    <a:pt x="5672" y="1330"/>
                    <a:pt x="5136" y="1081"/>
                  </a:cubicBezTo>
                  <a:cubicBezTo>
                    <a:pt x="4369" y="748"/>
                    <a:pt x="3735" y="114"/>
                    <a:pt x="2868" y="14"/>
                  </a:cubicBezTo>
                  <a:cubicBezTo>
                    <a:pt x="2785" y="5"/>
                    <a:pt x="2702" y="1"/>
                    <a:pt x="262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65" name="Google Shape;8665;p67"/>
            <p:cNvGrpSpPr/>
            <p:nvPr/>
          </p:nvGrpSpPr>
          <p:grpSpPr>
            <a:xfrm>
              <a:off x="7135190" y="3578138"/>
              <a:ext cx="346634" cy="153352"/>
              <a:chOff x="7135190" y="3578138"/>
              <a:chExt cx="346634" cy="153352"/>
            </a:xfrm>
          </p:grpSpPr>
          <p:sp>
            <p:nvSpPr>
              <p:cNvPr id="8666" name="Google Shape;8666;p67"/>
              <p:cNvSpPr/>
              <p:nvPr/>
            </p:nvSpPr>
            <p:spPr>
              <a:xfrm>
                <a:off x="7135190" y="3578138"/>
                <a:ext cx="346634" cy="153352"/>
              </a:xfrm>
              <a:custGeom>
                <a:avLst/>
                <a:gdLst/>
                <a:ahLst/>
                <a:cxnLst/>
                <a:rect l="l" t="t" r="r" b="b"/>
                <a:pathLst>
                  <a:path w="16213" h="7171" extrusionOk="0">
                    <a:moveTo>
                      <a:pt x="7840" y="1"/>
                    </a:moveTo>
                    <a:cubicBezTo>
                      <a:pt x="3703" y="1"/>
                      <a:pt x="768" y="4204"/>
                      <a:pt x="1" y="6105"/>
                    </a:cubicBezTo>
                    <a:cubicBezTo>
                      <a:pt x="1920" y="6886"/>
                      <a:pt x="4673" y="7170"/>
                      <a:pt x="7368" y="7170"/>
                    </a:cubicBezTo>
                    <a:cubicBezTo>
                      <a:pt x="11701" y="7170"/>
                      <a:pt x="15883" y="6435"/>
                      <a:pt x="16212" y="5838"/>
                    </a:cubicBezTo>
                    <a:cubicBezTo>
                      <a:pt x="15645" y="4471"/>
                      <a:pt x="11842" y="1"/>
                      <a:pt x="7840" y="1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7" name="Google Shape;8667;p67"/>
              <p:cNvSpPr/>
              <p:nvPr/>
            </p:nvSpPr>
            <p:spPr>
              <a:xfrm>
                <a:off x="7183680" y="3668019"/>
                <a:ext cx="2856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35" extrusionOk="0">
                    <a:moveTo>
                      <a:pt x="668" y="1"/>
                    </a:moveTo>
                    <a:cubicBezTo>
                      <a:pt x="1" y="1"/>
                      <a:pt x="1" y="1035"/>
                      <a:pt x="668" y="1035"/>
                    </a:cubicBezTo>
                    <a:cubicBezTo>
                      <a:pt x="1335" y="1035"/>
                      <a:pt x="1335" y="1"/>
                      <a:pt x="668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8" name="Google Shape;8668;p67"/>
              <p:cNvSpPr/>
              <p:nvPr/>
            </p:nvSpPr>
            <p:spPr>
              <a:xfrm>
                <a:off x="7222207" y="3622362"/>
                <a:ext cx="28542" cy="2215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6" extrusionOk="0">
                    <a:moveTo>
                      <a:pt x="667" y="1"/>
                    </a:moveTo>
                    <a:cubicBezTo>
                      <a:pt x="0" y="1"/>
                      <a:pt x="0" y="1035"/>
                      <a:pt x="667" y="1035"/>
                    </a:cubicBezTo>
                    <a:cubicBezTo>
                      <a:pt x="1335" y="1035"/>
                      <a:pt x="1335" y="1"/>
                      <a:pt x="667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9" name="Google Shape;8669;p67"/>
              <p:cNvSpPr/>
              <p:nvPr/>
            </p:nvSpPr>
            <p:spPr>
              <a:xfrm>
                <a:off x="7256436" y="3688720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8" y="0"/>
                    </a:moveTo>
                    <a:cubicBezTo>
                      <a:pt x="0" y="0"/>
                      <a:pt x="0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0" name="Google Shape;8670;p67"/>
              <p:cNvSpPr/>
              <p:nvPr/>
            </p:nvSpPr>
            <p:spPr>
              <a:xfrm>
                <a:off x="7308497" y="3635920"/>
                <a:ext cx="29269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35" extrusionOk="0">
                    <a:moveTo>
                      <a:pt x="701" y="1"/>
                    </a:moveTo>
                    <a:cubicBezTo>
                      <a:pt x="0" y="1"/>
                      <a:pt x="0" y="1035"/>
                      <a:pt x="701" y="1035"/>
                    </a:cubicBezTo>
                    <a:cubicBezTo>
                      <a:pt x="1368" y="1035"/>
                      <a:pt x="1368" y="1"/>
                      <a:pt x="701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1" name="Google Shape;8671;p67"/>
              <p:cNvSpPr/>
              <p:nvPr/>
            </p:nvSpPr>
            <p:spPr>
              <a:xfrm>
                <a:off x="7349867" y="3692997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7" y="0"/>
                    </a:moveTo>
                    <a:cubicBezTo>
                      <a:pt x="0" y="0"/>
                      <a:pt x="0" y="1034"/>
                      <a:pt x="667" y="1034"/>
                    </a:cubicBezTo>
                    <a:cubicBezTo>
                      <a:pt x="1334" y="1034"/>
                      <a:pt x="1334" y="0"/>
                      <a:pt x="667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2" name="Google Shape;8672;p67"/>
              <p:cNvSpPr/>
              <p:nvPr/>
            </p:nvSpPr>
            <p:spPr>
              <a:xfrm>
                <a:off x="7402633" y="3652323"/>
                <a:ext cx="28542" cy="2215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6" extrusionOk="0">
                    <a:moveTo>
                      <a:pt x="668" y="1"/>
                    </a:moveTo>
                    <a:cubicBezTo>
                      <a:pt x="1" y="1"/>
                      <a:pt x="1" y="1035"/>
                      <a:pt x="668" y="1035"/>
                    </a:cubicBezTo>
                    <a:cubicBezTo>
                      <a:pt x="1335" y="1035"/>
                      <a:pt x="1335" y="1"/>
                      <a:pt x="668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73" name="Google Shape;8673;p67"/>
            <p:cNvSpPr/>
            <p:nvPr/>
          </p:nvSpPr>
          <p:spPr>
            <a:xfrm>
              <a:off x="6968319" y="3094495"/>
              <a:ext cx="1432" cy="727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lose/>
                </a:path>
              </a:pathLst>
            </a:custGeom>
            <a:solidFill>
              <a:srgbClr val="FCA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74" name="Google Shape;8674;p67"/>
            <p:cNvGrpSpPr/>
            <p:nvPr/>
          </p:nvGrpSpPr>
          <p:grpSpPr>
            <a:xfrm>
              <a:off x="4751759" y="2489057"/>
              <a:ext cx="1104845" cy="1455707"/>
              <a:chOff x="4978547" y="2318369"/>
              <a:chExt cx="822424" cy="1083599"/>
            </a:xfrm>
          </p:grpSpPr>
          <p:sp>
            <p:nvSpPr>
              <p:cNvPr id="8675" name="Google Shape;8675;p67"/>
              <p:cNvSpPr/>
              <p:nvPr/>
            </p:nvSpPr>
            <p:spPr>
              <a:xfrm>
                <a:off x="5325865" y="3075227"/>
                <a:ext cx="123405" cy="326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15279" extrusionOk="0">
                    <a:moveTo>
                      <a:pt x="1" y="1"/>
                    </a:moveTo>
                    <a:lnTo>
                      <a:pt x="1" y="15279"/>
                    </a:lnTo>
                    <a:lnTo>
                      <a:pt x="5771" y="15279"/>
                    </a:lnTo>
                    <a:lnTo>
                      <a:pt x="5771" y="1"/>
                    </a:lnTo>
                    <a:close/>
                  </a:path>
                </a:pathLst>
              </a:custGeom>
              <a:solidFill>
                <a:srgbClr val="7F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6" name="Google Shape;8676;p67"/>
              <p:cNvSpPr/>
              <p:nvPr/>
            </p:nvSpPr>
            <p:spPr>
              <a:xfrm>
                <a:off x="4978547" y="2318369"/>
                <a:ext cx="822424" cy="811411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43" extrusionOk="0">
                    <a:moveTo>
                      <a:pt x="20409" y="1"/>
                    </a:moveTo>
                    <a:cubicBezTo>
                      <a:pt x="17685" y="1"/>
                      <a:pt x="2286" y="20290"/>
                      <a:pt x="4651" y="20290"/>
                    </a:cubicBezTo>
                    <a:cubicBezTo>
                      <a:pt x="4677" y="20290"/>
                      <a:pt x="4706" y="20287"/>
                      <a:pt x="4737" y="20282"/>
                    </a:cubicBezTo>
                    <a:cubicBezTo>
                      <a:pt x="6939" y="20682"/>
                      <a:pt x="10708" y="20316"/>
                      <a:pt x="10642" y="20916"/>
                    </a:cubicBezTo>
                    <a:cubicBezTo>
                      <a:pt x="10775" y="22417"/>
                      <a:pt x="2102" y="27954"/>
                      <a:pt x="2869" y="29289"/>
                    </a:cubicBezTo>
                    <a:cubicBezTo>
                      <a:pt x="3233" y="29534"/>
                      <a:pt x="3999" y="29624"/>
                      <a:pt x="4921" y="29624"/>
                    </a:cubicBezTo>
                    <a:cubicBezTo>
                      <a:pt x="7378" y="29624"/>
                      <a:pt x="10942" y="28988"/>
                      <a:pt x="10942" y="28988"/>
                    </a:cubicBezTo>
                    <a:lnTo>
                      <a:pt x="10942" y="28988"/>
                    </a:lnTo>
                    <a:cubicBezTo>
                      <a:pt x="12476" y="29722"/>
                      <a:pt x="1" y="36194"/>
                      <a:pt x="1935" y="37328"/>
                    </a:cubicBezTo>
                    <a:cubicBezTo>
                      <a:pt x="2713" y="37723"/>
                      <a:pt x="8321" y="37942"/>
                      <a:pt x="14861" y="37942"/>
                    </a:cubicBezTo>
                    <a:cubicBezTo>
                      <a:pt x="25445" y="37942"/>
                      <a:pt x="38466" y="37367"/>
                      <a:pt x="37394" y="36027"/>
                    </a:cubicBezTo>
                    <a:cubicBezTo>
                      <a:pt x="36327" y="33925"/>
                      <a:pt x="31290" y="31257"/>
                      <a:pt x="28421" y="28421"/>
                    </a:cubicBezTo>
                    <a:cubicBezTo>
                      <a:pt x="28389" y="28358"/>
                      <a:pt x="28478" y="28332"/>
                      <a:pt x="28660" y="28332"/>
                    </a:cubicBezTo>
                    <a:cubicBezTo>
                      <a:pt x="29480" y="28332"/>
                      <a:pt x="32189" y="28862"/>
                      <a:pt x="34158" y="28862"/>
                    </a:cubicBezTo>
                    <a:cubicBezTo>
                      <a:pt x="34966" y="28862"/>
                      <a:pt x="35649" y="28773"/>
                      <a:pt x="36026" y="28521"/>
                    </a:cubicBezTo>
                    <a:cubicBezTo>
                      <a:pt x="37327" y="27187"/>
                      <a:pt x="26153" y="20516"/>
                      <a:pt x="27554" y="19982"/>
                    </a:cubicBezTo>
                    <a:cubicBezTo>
                      <a:pt x="27926" y="19734"/>
                      <a:pt x="28708" y="19689"/>
                      <a:pt x="29635" y="19689"/>
                    </a:cubicBezTo>
                    <a:cubicBezTo>
                      <a:pt x="30166" y="19689"/>
                      <a:pt x="30745" y="19704"/>
                      <a:pt x="31321" y="19704"/>
                    </a:cubicBezTo>
                    <a:cubicBezTo>
                      <a:pt x="32444" y="19704"/>
                      <a:pt x="33558" y="19647"/>
                      <a:pt x="34292" y="19315"/>
                    </a:cubicBezTo>
                    <a:cubicBezTo>
                      <a:pt x="34314" y="19320"/>
                      <a:pt x="34333" y="19322"/>
                      <a:pt x="34352" y="19322"/>
                    </a:cubicBezTo>
                    <a:cubicBezTo>
                      <a:pt x="36000" y="19322"/>
                      <a:pt x="22725" y="1"/>
                      <a:pt x="20415" y="1"/>
                    </a:cubicBezTo>
                    <a:cubicBezTo>
                      <a:pt x="20413" y="1"/>
                      <a:pt x="20411" y="1"/>
                      <a:pt x="20409" y="1"/>
                    </a:cubicBezTo>
                    <a:close/>
                  </a:path>
                </a:pathLst>
              </a:custGeom>
              <a:solidFill>
                <a:srgbClr val="3568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7" name="Google Shape;8677;p67"/>
              <p:cNvSpPr/>
              <p:nvPr/>
            </p:nvSpPr>
            <p:spPr>
              <a:xfrm>
                <a:off x="5145717" y="2674707"/>
                <a:ext cx="47955" cy="38514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801" extrusionOk="0">
                    <a:moveTo>
                      <a:pt x="1465" y="0"/>
                    </a:moveTo>
                    <a:cubicBezTo>
                      <a:pt x="1347" y="0"/>
                      <a:pt x="1227" y="45"/>
                      <a:pt x="1121" y="150"/>
                    </a:cubicBezTo>
                    <a:lnTo>
                      <a:pt x="388" y="917"/>
                    </a:lnTo>
                    <a:cubicBezTo>
                      <a:pt x="0" y="1279"/>
                      <a:pt x="353" y="1801"/>
                      <a:pt x="764" y="1801"/>
                    </a:cubicBezTo>
                    <a:cubicBezTo>
                      <a:pt x="884" y="1801"/>
                      <a:pt x="1009" y="1756"/>
                      <a:pt x="1121" y="1651"/>
                    </a:cubicBezTo>
                    <a:lnTo>
                      <a:pt x="1855" y="884"/>
                    </a:lnTo>
                    <a:cubicBezTo>
                      <a:pt x="2243" y="522"/>
                      <a:pt x="1870" y="0"/>
                      <a:pt x="146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8" name="Google Shape;8678;p67"/>
              <p:cNvSpPr/>
              <p:nvPr/>
            </p:nvSpPr>
            <p:spPr>
              <a:xfrm>
                <a:off x="5279022" y="2669340"/>
                <a:ext cx="56016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219" extrusionOk="0">
                    <a:moveTo>
                      <a:pt x="735" y="0"/>
                    </a:moveTo>
                    <a:cubicBezTo>
                      <a:pt x="345" y="0"/>
                      <a:pt x="0" y="519"/>
                      <a:pt x="357" y="901"/>
                    </a:cubicBezTo>
                    <a:lnTo>
                      <a:pt x="1524" y="2069"/>
                    </a:lnTo>
                    <a:cubicBezTo>
                      <a:pt x="1630" y="2174"/>
                      <a:pt x="1749" y="2218"/>
                      <a:pt x="1864" y="2218"/>
                    </a:cubicBezTo>
                    <a:cubicBezTo>
                      <a:pt x="2261" y="2218"/>
                      <a:pt x="2620" y="1697"/>
                      <a:pt x="2258" y="1335"/>
                    </a:cubicBezTo>
                    <a:lnTo>
                      <a:pt x="1091" y="168"/>
                    </a:lnTo>
                    <a:cubicBezTo>
                      <a:pt x="981" y="50"/>
                      <a:pt x="856" y="0"/>
                      <a:pt x="73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9" name="Google Shape;8679;p67"/>
              <p:cNvSpPr/>
              <p:nvPr/>
            </p:nvSpPr>
            <p:spPr>
              <a:xfrm>
                <a:off x="5233974" y="2572402"/>
                <a:ext cx="56657" cy="47368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215" extrusionOk="0">
                    <a:moveTo>
                      <a:pt x="1881" y="1"/>
                    </a:moveTo>
                    <a:cubicBezTo>
                      <a:pt x="1761" y="1"/>
                      <a:pt x="1637" y="49"/>
                      <a:pt x="1530" y="164"/>
                    </a:cubicBezTo>
                    <a:lnTo>
                      <a:pt x="362" y="1331"/>
                    </a:lnTo>
                    <a:cubicBezTo>
                      <a:pt x="1" y="1693"/>
                      <a:pt x="359" y="2215"/>
                      <a:pt x="756" y="2215"/>
                    </a:cubicBezTo>
                    <a:cubicBezTo>
                      <a:pt x="872" y="2215"/>
                      <a:pt x="991" y="2171"/>
                      <a:pt x="1096" y="2065"/>
                    </a:cubicBezTo>
                    <a:lnTo>
                      <a:pt x="2264" y="898"/>
                    </a:lnTo>
                    <a:cubicBezTo>
                      <a:pt x="2649" y="538"/>
                      <a:pt x="2283" y="1"/>
                      <a:pt x="1881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0" name="Google Shape;8680;p67"/>
              <p:cNvSpPr/>
              <p:nvPr/>
            </p:nvSpPr>
            <p:spPr>
              <a:xfrm>
                <a:off x="5379465" y="2595540"/>
                <a:ext cx="54669" cy="4593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148" extrusionOk="0">
                    <a:moveTo>
                      <a:pt x="758" y="0"/>
                    </a:moveTo>
                    <a:cubicBezTo>
                      <a:pt x="360" y="0"/>
                      <a:pt x="0" y="529"/>
                      <a:pt x="362" y="917"/>
                    </a:cubicBezTo>
                    <a:lnTo>
                      <a:pt x="1463" y="1984"/>
                    </a:lnTo>
                    <a:cubicBezTo>
                      <a:pt x="1571" y="2099"/>
                      <a:pt x="1692" y="2147"/>
                      <a:pt x="1810" y="2147"/>
                    </a:cubicBezTo>
                    <a:cubicBezTo>
                      <a:pt x="2204" y="2147"/>
                      <a:pt x="2556" y="1610"/>
                      <a:pt x="2197" y="1250"/>
                    </a:cubicBezTo>
                    <a:lnTo>
                      <a:pt x="1096" y="149"/>
                    </a:lnTo>
                    <a:cubicBezTo>
                      <a:pt x="991" y="44"/>
                      <a:pt x="873" y="0"/>
                      <a:pt x="75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1" name="Google Shape;8681;p67"/>
              <p:cNvSpPr/>
              <p:nvPr/>
            </p:nvSpPr>
            <p:spPr>
              <a:xfrm>
                <a:off x="5330975" y="2486391"/>
                <a:ext cx="52573" cy="4349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034" extrusionOk="0">
                    <a:moveTo>
                      <a:pt x="1703" y="0"/>
                    </a:moveTo>
                    <a:cubicBezTo>
                      <a:pt x="1587" y="0"/>
                      <a:pt x="1468" y="44"/>
                      <a:pt x="1363" y="150"/>
                    </a:cubicBezTo>
                    <a:lnTo>
                      <a:pt x="362" y="1150"/>
                    </a:lnTo>
                    <a:cubicBezTo>
                      <a:pt x="0" y="1512"/>
                      <a:pt x="359" y="2034"/>
                      <a:pt x="756" y="2034"/>
                    </a:cubicBezTo>
                    <a:cubicBezTo>
                      <a:pt x="872" y="2034"/>
                      <a:pt x="991" y="1990"/>
                      <a:pt x="1096" y="1884"/>
                    </a:cubicBezTo>
                    <a:lnTo>
                      <a:pt x="2097" y="884"/>
                    </a:lnTo>
                    <a:cubicBezTo>
                      <a:pt x="2458" y="522"/>
                      <a:pt x="2100" y="0"/>
                      <a:pt x="1703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2" name="Google Shape;8682;p67"/>
              <p:cNvSpPr/>
              <p:nvPr/>
            </p:nvSpPr>
            <p:spPr>
              <a:xfrm>
                <a:off x="5377220" y="2391142"/>
                <a:ext cx="6063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035" extrusionOk="0">
                    <a:moveTo>
                      <a:pt x="667" y="0"/>
                    </a:moveTo>
                    <a:cubicBezTo>
                      <a:pt x="0" y="0"/>
                      <a:pt x="0" y="1034"/>
                      <a:pt x="667" y="1034"/>
                    </a:cubicBezTo>
                    <a:lnTo>
                      <a:pt x="2169" y="1034"/>
                    </a:lnTo>
                    <a:cubicBezTo>
                      <a:pt x="2836" y="1034"/>
                      <a:pt x="2836" y="0"/>
                      <a:pt x="216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3" name="Google Shape;8683;p67"/>
              <p:cNvSpPr/>
              <p:nvPr/>
            </p:nvSpPr>
            <p:spPr>
              <a:xfrm>
                <a:off x="5438666" y="2487824"/>
                <a:ext cx="51141" cy="4206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7" extrusionOk="0">
                    <a:moveTo>
                      <a:pt x="1619" y="0"/>
                    </a:moveTo>
                    <a:cubicBezTo>
                      <a:pt x="1499" y="0"/>
                      <a:pt x="1375" y="45"/>
                      <a:pt x="1263" y="149"/>
                    </a:cubicBezTo>
                    <a:lnTo>
                      <a:pt x="362" y="1083"/>
                    </a:lnTo>
                    <a:cubicBezTo>
                      <a:pt x="0" y="1445"/>
                      <a:pt x="359" y="1967"/>
                      <a:pt x="756" y="1967"/>
                    </a:cubicBezTo>
                    <a:cubicBezTo>
                      <a:pt x="872" y="1967"/>
                      <a:pt x="990" y="1923"/>
                      <a:pt x="1096" y="1817"/>
                    </a:cubicBezTo>
                    <a:lnTo>
                      <a:pt x="2030" y="917"/>
                    </a:lnTo>
                    <a:cubicBezTo>
                      <a:pt x="2392" y="529"/>
                      <a:pt x="2032" y="0"/>
                      <a:pt x="161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4" name="Google Shape;8684;p67"/>
              <p:cNvSpPr/>
              <p:nvPr/>
            </p:nvSpPr>
            <p:spPr>
              <a:xfrm>
                <a:off x="5515677" y="2566991"/>
                <a:ext cx="58282" cy="49228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302" extrusionOk="0">
                    <a:moveTo>
                      <a:pt x="757" y="1"/>
                    </a:moveTo>
                    <a:cubicBezTo>
                      <a:pt x="359" y="1"/>
                      <a:pt x="1" y="522"/>
                      <a:pt x="363" y="884"/>
                    </a:cubicBezTo>
                    <a:lnTo>
                      <a:pt x="1630" y="2152"/>
                    </a:lnTo>
                    <a:cubicBezTo>
                      <a:pt x="1735" y="2257"/>
                      <a:pt x="1854" y="2301"/>
                      <a:pt x="1970" y="2301"/>
                    </a:cubicBezTo>
                    <a:cubicBezTo>
                      <a:pt x="2367" y="2301"/>
                      <a:pt x="2726" y="1779"/>
                      <a:pt x="2364" y="1418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7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5" name="Google Shape;8685;p67"/>
              <p:cNvSpPr/>
              <p:nvPr/>
            </p:nvSpPr>
            <p:spPr>
              <a:xfrm>
                <a:off x="5454359" y="2669340"/>
                <a:ext cx="56743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219" extrusionOk="0">
                    <a:moveTo>
                      <a:pt x="1918" y="0"/>
                    </a:moveTo>
                    <a:cubicBezTo>
                      <a:pt x="1798" y="0"/>
                      <a:pt x="1673" y="50"/>
                      <a:pt x="1563" y="168"/>
                    </a:cubicBezTo>
                    <a:lnTo>
                      <a:pt x="362" y="1335"/>
                    </a:lnTo>
                    <a:cubicBezTo>
                      <a:pt x="0" y="1697"/>
                      <a:pt x="359" y="2218"/>
                      <a:pt x="771" y="2218"/>
                    </a:cubicBezTo>
                    <a:cubicBezTo>
                      <a:pt x="891" y="2218"/>
                      <a:pt x="1016" y="2174"/>
                      <a:pt x="1129" y="2069"/>
                    </a:cubicBezTo>
                    <a:lnTo>
                      <a:pt x="2297" y="901"/>
                    </a:lnTo>
                    <a:cubicBezTo>
                      <a:pt x="2653" y="519"/>
                      <a:pt x="2309" y="0"/>
                      <a:pt x="19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6" name="Google Shape;8686;p67"/>
              <p:cNvSpPr/>
              <p:nvPr/>
            </p:nvSpPr>
            <p:spPr>
              <a:xfrm>
                <a:off x="5617659" y="2658305"/>
                <a:ext cx="46159" cy="3708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734" extrusionOk="0">
                    <a:moveTo>
                      <a:pt x="774" y="1"/>
                    </a:moveTo>
                    <a:cubicBezTo>
                      <a:pt x="360" y="1"/>
                      <a:pt x="0" y="529"/>
                      <a:pt x="363" y="917"/>
                    </a:cubicBezTo>
                    <a:lnTo>
                      <a:pt x="1063" y="1584"/>
                    </a:lnTo>
                    <a:cubicBezTo>
                      <a:pt x="1168" y="1689"/>
                      <a:pt x="1287" y="1734"/>
                      <a:pt x="1403" y="1734"/>
                    </a:cubicBezTo>
                    <a:cubicBezTo>
                      <a:pt x="1800" y="1734"/>
                      <a:pt x="2159" y="1212"/>
                      <a:pt x="1797" y="850"/>
                    </a:cubicBezTo>
                    <a:lnTo>
                      <a:pt x="1130" y="150"/>
                    </a:lnTo>
                    <a:cubicBezTo>
                      <a:pt x="1017" y="45"/>
                      <a:pt x="893" y="1"/>
                      <a:pt x="774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7" name="Google Shape;8687;p67"/>
              <p:cNvSpPr/>
              <p:nvPr/>
            </p:nvSpPr>
            <p:spPr>
              <a:xfrm>
                <a:off x="5276777" y="2758879"/>
                <a:ext cx="61852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68" extrusionOk="0">
                    <a:moveTo>
                      <a:pt x="2135" y="1"/>
                    </a:moveTo>
                    <a:cubicBezTo>
                      <a:pt x="2019" y="1"/>
                      <a:pt x="1901" y="45"/>
                      <a:pt x="1796" y="150"/>
                    </a:cubicBezTo>
                    <a:lnTo>
                      <a:pt x="362" y="1585"/>
                    </a:lnTo>
                    <a:cubicBezTo>
                      <a:pt x="0" y="1946"/>
                      <a:pt x="359" y="2468"/>
                      <a:pt x="771" y="2468"/>
                    </a:cubicBezTo>
                    <a:cubicBezTo>
                      <a:pt x="892" y="2468"/>
                      <a:pt x="1016" y="2424"/>
                      <a:pt x="1129" y="2318"/>
                    </a:cubicBezTo>
                    <a:lnTo>
                      <a:pt x="2530" y="917"/>
                    </a:lnTo>
                    <a:cubicBezTo>
                      <a:pt x="2892" y="529"/>
                      <a:pt x="2532" y="1"/>
                      <a:pt x="2135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8" name="Google Shape;8688;p67"/>
              <p:cNvSpPr/>
              <p:nvPr/>
            </p:nvSpPr>
            <p:spPr>
              <a:xfrm>
                <a:off x="5429387" y="2757446"/>
                <a:ext cx="54711" cy="45657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135" extrusionOk="0">
                    <a:moveTo>
                      <a:pt x="756" y="1"/>
                    </a:moveTo>
                    <a:cubicBezTo>
                      <a:pt x="359" y="1"/>
                      <a:pt x="1" y="523"/>
                      <a:pt x="362" y="884"/>
                    </a:cubicBezTo>
                    <a:lnTo>
                      <a:pt x="1463" y="1985"/>
                    </a:lnTo>
                    <a:cubicBezTo>
                      <a:pt x="1568" y="2090"/>
                      <a:pt x="1687" y="2135"/>
                      <a:pt x="1803" y="2135"/>
                    </a:cubicBezTo>
                    <a:cubicBezTo>
                      <a:pt x="2200" y="2135"/>
                      <a:pt x="2559" y="1613"/>
                      <a:pt x="2197" y="1251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9" name="Google Shape;8689;p67"/>
              <p:cNvSpPr/>
              <p:nvPr/>
            </p:nvSpPr>
            <p:spPr>
              <a:xfrm>
                <a:off x="5151255" y="2854470"/>
                <a:ext cx="49559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8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196" y="1718"/>
                    </a:lnTo>
                    <a:cubicBezTo>
                      <a:pt x="1309" y="1823"/>
                      <a:pt x="1434" y="1867"/>
                      <a:pt x="1553" y="1867"/>
                    </a:cubicBezTo>
                    <a:cubicBezTo>
                      <a:pt x="1965" y="1867"/>
                      <a:pt x="2317" y="1346"/>
                      <a:pt x="1930" y="984"/>
                    </a:cubicBezTo>
                    <a:lnTo>
                      <a:pt x="1096" y="150"/>
                    </a:lnTo>
                    <a:cubicBezTo>
                      <a:pt x="991" y="45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0" name="Google Shape;8690;p67"/>
              <p:cNvSpPr/>
              <p:nvPr/>
            </p:nvSpPr>
            <p:spPr>
              <a:xfrm>
                <a:off x="5319836" y="2850620"/>
                <a:ext cx="47977" cy="38472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799" extrusionOk="0">
                    <a:moveTo>
                      <a:pt x="1482" y="0"/>
                    </a:moveTo>
                    <a:cubicBezTo>
                      <a:pt x="1359" y="0"/>
                      <a:pt x="1232" y="48"/>
                      <a:pt x="1117" y="163"/>
                    </a:cubicBezTo>
                    <a:lnTo>
                      <a:pt x="383" y="897"/>
                    </a:lnTo>
                    <a:cubicBezTo>
                      <a:pt x="0" y="1280"/>
                      <a:pt x="358" y="1798"/>
                      <a:pt x="757" y="1798"/>
                    </a:cubicBezTo>
                    <a:cubicBezTo>
                      <a:pt x="880" y="1798"/>
                      <a:pt x="1006" y="1749"/>
                      <a:pt x="1117" y="1631"/>
                    </a:cubicBezTo>
                    <a:lnTo>
                      <a:pt x="1884" y="897"/>
                    </a:lnTo>
                    <a:cubicBezTo>
                      <a:pt x="2243" y="538"/>
                      <a:pt x="1891" y="0"/>
                      <a:pt x="148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1" name="Google Shape;8691;p67"/>
              <p:cNvSpPr/>
              <p:nvPr/>
            </p:nvSpPr>
            <p:spPr>
              <a:xfrm>
                <a:off x="5455663" y="2854812"/>
                <a:ext cx="22128" cy="4497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3" extrusionOk="0">
                    <a:moveTo>
                      <a:pt x="518" y="1"/>
                    </a:moveTo>
                    <a:cubicBezTo>
                      <a:pt x="259" y="1"/>
                      <a:pt x="1" y="167"/>
                      <a:pt x="1" y="501"/>
                    </a:cubicBezTo>
                    <a:lnTo>
                      <a:pt x="1" y="1602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2"/>
                    </a:cubicBezTo>
                    <a:lnTo>
                      <a:pt x="1035" y="501"/>
                    </a:lnTo>
                    <a:cubicBezTo>
                      <a:pt x="1035" y="167"/>
                      <a:pt x="776" y="1"/>
                      <a:pt x="51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2" name="Google Shape;8692;p67"/>
              <p:cNvSpPr/>
              <p:nvPr/>
            </p:nvSpPr>
            <p:spPr>
              <a:xfrm>
                <a:off x="5571350" y="2830925"/>
                <a:ext cx="49516" cy="40247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82" extrusionOk="0">
                    <a:moveTo>
                      <a:pt x="1538" y="1"/>
                    </a:moveTo>
                    <a:cubicBezTo>
                      <a:pt x="1420" y="1"/>
                      <a:pt x="1300" y="45"/>
                      <a:pt x="1194" y="150"/>
                    </a:cubicBezTo>
                    <a:lnTo>
                      <a:pt x="360" y="984"/>
                    </a:lnTo>
                    <a:cubicBezTo>
                      <a:pt x="1" y="1344"/>
                      <a:pt x="353" y="1881"/>
                      <a:pt x="747" y="1881"/>
                    </a:cubicBezTo>
                    <a:cubicBezTo>
                      <a:pt x="865" y="1881"/>
                      <a:pt x="987" y="1833"/>
                      <a:pt x="1094" y="1718"/>
                    </a:cubicBezTo>
                    <a:lnTo>
                      <a:pt x="1928" y="884"/>
                    </a:lnTo>
                    <a:cubicBezTo>
                      <a:pt x="2316" y="522"/>
                      <a:pt x="1943" y="1"/>
                      <a:pt x="153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3" name="Google Shape;8693;p67"/>
              <p:cNvSpPr/>
              <p:nvPr/>
            </p:nvSpPr>
            <p:spPr>
              <a:xfrm>
                <a:off x="5241115" y="2963619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296" y="1818"/>
                    </a:lnTo>
                    <a:cubicBezTo>
                      <a:pt x="1401" y="1923"/>
                      <a:pt x="1520" y="1967"/>
                      <a:pt x="1636" y="1967"/>
                    </a:cubicBezTo>
                    <a:cubicBezTo>
                      <a:pt x="2033" y="1967"/>
                      <a:pt x="2392" y="1445"/>
                      <a:pt x="2030" y="1084"/>
                    </a:cubicBezTo>
                    <a:lnTo>
                      <a:pt x="1096" y="150"/>
                    </a:lnTo>
                    <a:cubicBezTo>
                      <a:pt x="991" y="44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4" name="Google Shape;8694;p67"/>
              <p:cNvSpPr/>
              <p:nvPr/>
            </p:nvSpPr>
            <p:spPr>
              <a:xfrm>
                <a:off x="5353958" y="2963619"/>
                <a:ext cx="54540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34" extrusionOk="0">
                    <a:moveTo>
                      <a:pt x="1809" y="0"/>
                    </a:moveTo>
                    <a:cubicBezTo>
                      <a:pt x="1691" y="0"/>
                      <a:pt x="1568" y="44"/>
                      <a:pt x="1455" y="150"/>
                    </a:cubicBezTo>
                    <a:lnTo>
                      <a:pt x="388" y="1250"/>
                    </a:lnTo>
                    <a:cubicBezTo>
                      <a:pt x="0" y="1612"/>
                      <a:pt x="353" y="2134"/>
                      <a:pt x="764" y="2134"/>
                    </a:cubicBezTo>
                    <a:cubicBezTo>
                      <a:pt x="884" y="2134"/>
                      <a:pt x="1009" y="2090"/>
                      <a:pt x="1122" y="1984"/>
                    </a:cubicBezTo>
                    <a:cubicBezTo>
                      <a:pt x="1489" y="1617"/>
                      <a:pt x="1856" y="1250"/>
                      <a:pt x="2189" y="884"/>
                    </a:cubicBezTo>
                    <a:cubicBezTo>
                      <a:pt x="2551" y="522"/>
                      <a:pt x="2212" y="0"/>
                      <a:pt x="180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5" name="Google Shape;8695;p67"/>
              <p:cNvSpPr/>
              <p:nvPr/>
            </p:nvSpPr>
            <p:spPr>
              <a:xfrm>
                <a:off x="5520893" y="2954765"/>
                <a:ext cx="51376" cy="4204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966" extrusionOk="0">
                    <a:moveTo>
                      <a:pt x="755" y="0"/>
                    </a:moveTo>
                    <a:cubicBezTo>
                      <a:pt x="346" y="0"/>
                      <a:pt x="0" y="538"/>
                      <a:pt x="385" y="897"/>
                    </a:cubicBezTo>
                    <a:lnTo>
                      <a:pt x="1286" y="1798"/>
                    </a:lnTo>
                    <a:cubicBezTo>
                      <a:pt x="1396" y="1916"/>
                      <a:pt x="1523" y="1965"/>
                      <a:pt x="1646" y="1965"/>
                    </a:cubicBezTo>
                    <a:cubicBezTo>
                      <a:pt x="2044" y="1965"/>
                      <a:pt x="2402" y="1446"/>
                      <a:pt x="2020" y="1064"/>
                    </a:cubicBezTo>
                    <a:lnTo>
                      <a:pt x="1119" y="163"/>
                    </a:lnTo>
                    <a:cubicBezTo>
                      <a:pt x="1004" y="48"/>
                      <a:pt x="877" y="0"/>
                      <a:pt x="75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6" name="Google Shape;8696;p67"/>
              <p:cNvSpPr/>
              <p:nvPr/>
            </p:nvSpPr>
            <p:spPr>
              <a:xfrm>
                <a:off x="5432958" y="3026384"/>
                <a:ext cx="61831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468" extrusionOk="0">
                    <a:moveTo>
                      <a:pt x="2136" y="1"/>
                    </a:moveTo>
                    <a:cubicBezTo>
                      <a:pt x="2021" y="1"/>
                      <a:pt x="1902" y="45"/>
                      <a:pt x="1796" y="150"/>
                    </a:cubicBezTo>
                    <a:lnTo>
                      <a:pt x="362" y="1584"/>
                    </a:lnTo>
                    <a:cubicBezTo>
                      <a:pt x="0" y="1946"/>
                      <a:pt x="359" y="2468"/>
                      <a:pt x="756" y="2468"/>
                    </a:cubicBezTo>
                    <a:cubicBezTo>
                      <a:pt x="872" y="2468"/>
                      <a:pt x="991" y="2424"/>
                      <a:pt x="1096" y="2318"/>
                    </a:cubicBezTo>
                    <a:lnTo>
                      <a:pt x="2530" y="884"/>
                    </a:lnTo>
                    <a:cubicBezTo>
                      <a:pt x="2892" y="522"/>
                      <a:pt x="2533" y="1"/>
                      <a:pt x="213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7" name="Google Shape;8697;p67"/>
              <p:cNvSpPr/>
              <p:nvPr/>
            </p:nvSpPr>
            <p:spPr>
              <a:xfrm>
                <a:off x="5273206" y="3039215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1"/>
                    </a:moveTo>
                    <a:cubicBezTo>
                      <a:pt x="359" y="1"/>
                      <a:pt x="0" y="523"/>
                      <a:pt x="362" y="884"/>
                    </a:cubicBezTo>
                    <a:lnTo>
                      <a:pt x="1296" y="1818"/>
                    </a:lnTo>
                    <a:cubicBezTo>
                      <a:pt x="1401" y="1924"/>
                      <a:pt x="1520" y="1968"/>
                      <a:pt x="1636" y="1968"/>
                    </a:cubicBezTo>
                    <a:cubicBezTo>
                      <a:pt x="2033" y="1968"/>
                      <a:pt x="2392" y="1446"/>
                      <a:pt x="2030" y="1085"/>
                    </a:cubicBezTo>
                    <a:lnTo>
                      <a:pt x="1096" y="151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8" name="Google Shape;8698;p67"/>
              <p:cNvSpPr/>
              <p:nvPr/>
            </p:nvSpPr>
            <p:spPr>
              <a:xfrm>
                <a:off x="5129853" y="3044561"/>
                <a:ext cx="48896" cy="4031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885" extrusionOk="0">
                    <a:moveTo>
                      <a:pt x="1552" y="0"/>
                    </a:moveTo>
                    <a:cubicBezTo>
                      <a:pt x="1431" y="0"/>
                      <a:pt x="1306" y="49"/>
                      <a:pt x="1196" y="167"/>
                    </a:cubicBezTo>
                    <a:lnTo>
                      <a:pt x="362" y="1001"/>
                    </a:lnTo>
                    <a:cubicBezTo>
                      <a:pt x="1" y="1363"/>
                      <a:pt x="359" y="1885"/>
                      <a:pt x="756" y="1885"/>
                    </a:cubicBezTo>
                    <a:cubicBezTo>
                      <a:pt x="872" y="1885"/>
                      <a:pt x="991" y="1841"/>
                      <a:pt x="1096" y="1735"/>
                    </a:cubicBezTo>
                    <a:lnTo>
                      <a:pt x="1930" y="901"/>
                    </a:lnTo>
                    <a:cubicBezTo>
                      <a:pt x="2287" y="519"/>
                      <a:pt x="1943" y="0"/>
                      <a:pt x="155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9" name="Google Shape;8699;p67"/>
              <p:cNvSpPr/>
              <p:nvPr/>
            </p:nvSpPr>
            <p:spPr>
              <a:xfrm>
                <a:off x="5615414" y="3039578"/>
                <a:ext cx="22128" cy="4495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518" y="0"/>
                    </a:moveTo>
                    <a:cubicBezTo>
                      <a:pt x="259" y="0"/>
                      <a:pt x="1" y="167"/>
                      <a:pt x="1" y="500"/>
                    </a:cubicBezTo>
                    <a:lnTo>
                      <a:pt x="1" y="1601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1"/>
                    </a:cubicBezTo>
                    <a:lnTo>
                      <a:pt x="1035" y="500"/>
                    </a:lnTo>
                    <a:cubicBezTo>
                      <a:pt x="1035" y="167"/>
                      <a:pt x="776" y="0"/>
                      <a:pt x="5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0" name="Google Shape;8700;p67"/>
            <p:cNvGrpSpPr/>
            <p:nvPr/>
          </p:nvGrpSpPr>
          <p:grpSpPr>
            <a:xfrm>
              <a:off x="5120467" y="3879881"/>
              <a:ext cx="346634" cy="153352"/>
              <a:chOff x="5120467" y="3879881"/>
              <a:chExt cx="346634" cy="153352"/>
            </a:xfrm>
          </p:grpSpPr>
          <p:sp>
            <p:nvSpPr>
              <p:cNvPr id="8701" name="Google Shape;8701;p67"/>
              <p:cNvSpPr/>
              <p:nvPr/>
            </p:nvSpPr>
            <p:spPr>
              <a:xfrm>
                <a:off x="5120467" y="3879881"/>
                <a:ext cx="346634" cy="153352"/>
              </a:xfrm>
              <a:custGeom>
                <a:avLst/>
                <a:gdLst/>
                <a:ahLst/>
                <a:cxnLst/>
                <a:rect l="l" t="t" r="r" b="b"/>
                <a:pathLst>
                  <a:path w="16213" h="7171" extrusionOk="0">
                    <a:moveTo>
                      <a:pt x="7840" y="1"/>
                    </a:moveTo>
                    <a:cubicBezTo>
                      <a:pt x="3703" y="1"/>
                      <a:pt x="768" y="4204"/>
                      <a:pt x="1" y="6105"/>
                    </a:cubicBezTo>
                    <a:cubicBezTo>
                      <a:pt x="1920" y="6886"/>
                      <a:pt x="4673" y="7171"/>
                      <a:pt x="7368" y="7171"/>
                    </a:cubicBezTo>
                    <a:cubicBezTo>
                      <a:pt x="11701" y="7171"/>
                      <a:pt x="15883" y="6435"/>
                      <a:pt x="16212" y="5838"/>
                    </a:cubicBezTo>
                    <a:cubicBezTo>
                      <a:pt x="15645" y="4437"/>
                      <a:pt x="11843" y="1"/>
                      <a:pt x="7840" y="1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2" name="Google Shape;8702;p67"/>
              <p:cNvSpPr/>
              <p:nvPr/>
            </p:nvSpPr>
            <p:spPr>
              <a:xfrm>
                <a:off x="5219329" y="3907446"/>
                <a:ext cx="120883" cy="33061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1546" extrusionOk="0">
                    <a:moveTo>
                      <a:pt x="2626" y="0"/>
                    </a:moveTo>
                    <a:cubicBezTo>
                      <a:pt x="1723" y="0"/>
                      <a:pt x="893" y="473"/>
                      <a:pt x="314" y="1114"/>
                    </a:cubicBezTo>
                    <a:cubicBezTo>
                      <a:pt x="1" y="1426"/>
                      <a:pt x="996" y="1545"/>
                      <a:pt x="2169" y="1545"/>
                    </a:cubicBezTo>
                    <a:cubicBezTo>
                      <a:pt x="3749" y="1545"/>
                      <a:pt x="5653" y="1329"/>
                      <a:pt x="5117" y="1080"/>
                    </a:cubicBezTo>
                    <a:cubicBezTo>
                      <a:pt x="4350" y="747"/>
                      <a:pt x="3749" y="113"/>
                      <a:pt x="2882" y="13"/>
                    </a:cubicBezTo>
                    <a:cubicBezTo>
                      <a:pt x="2796" y="4"/>
                      <a:pt x="2711" y="0"/>
                      <a:pt x="2626" y="0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3" name="Google Shape;8703;p67"/>
              <p:cNvSpPr/>
              <p:nvPr/>
            </p:nvSpPr>
            <p:spPr>
              <a:xfrm>
                <a:off x="5168979" y="3969762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7" y="1"/>
                    </a:moveTo>
                    <a:cubicBezTo>
                      <a:pt x="0" y="1"/>
                      <a:pt x="0" y="1035"/>
                      <a:pt x="667" y="1035"/>
                    </a:cubicBezTo>
                    <a:cubicBezTo>
                      <a:pt x="1334" y="1035"/>
                      <a:pt x="1334" y="1"/>
                      <a:pt x="667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4" name="Google Shape;8704;p67"/>
              <p:cNvSpPr/>
              <p:nvPr/>
            </p:nvSpPr>
            <p:spPr>
              <a:xfrm>
                <a:off x="5207484" y="3924126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7" y="0"/>
                    </a:moveTo>
                    <a:cubicBezTo>
                      <a:pt x="0" y="0"/>
                      <a:pt x="0" y="1034"/>
                      <a:pt x="667" y="1034"/>
                    </a:cubicBezTo>
                    <a:cubicBezTo>
                      <a:pt x="1335" y="1034"/>
                      <a:pt x="1335" y="0"/>
                      <a:pt x="667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5" name="Google Shape;8705;p67"/>
              <p:cNvSpPr/>
              <p:nvPr/>
            </p:nvSpPr>
            <p:spPr>
              <a:xfrm>
                <a:off x="5241713" y="3990462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8" y="0"/>
                    </a:moveTo>
                    <a:cubicBezTo>
                      <a:pt x="0" y="0"/>
                      <a:pt x="0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6" name="Google Shape;8706;p67"/>
              <p:cNvSpPr/>
              <p:nvPr/>
            </p:nvSpPr>
            <p:spPr>
              <a:xfrm>
                <a:off x="5293774" y="3937663"/>
                <a:ext cx="29269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35" extrusionOk="0">
                    <a:moveTo>
                      <a:pt x="701" y="1"/>
                    </a:moveTo>
                    <a:cubicBezTo>
                      <a:pt x="34" y="1"/>
                      <a:pt x="1" y="1035"/>
                      <a:pt x="701" y="1035"/>
                    </a:cubicBezTo>
                    <a:cubicBezTo>
                      <a:pt x="1368" y="1035"/>
                      <a:pt x="1368" y="1"/>
                      <a:pt x="701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7" name="Google Shape;8707;p67"/>
              <p:cNvSpPr/>
              <p:nvPr/>
            </p:nvSpPr>
            <p:spPr>
              <a:xfrm>
                <a:off x="5335144" y="3994739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7" y="0"/>
                    </a:moveTo>
                    <a:cubicBezTo>
                      <a:pt x="0" y="0"/>
                      <a:pt x="0" y="1035"/>
                      <a:pt x="667" y="1035"/>
                    </a:cubicBezTo>
                    <a:cubicBezTo>
                      <a:pt x="1335" y="1035"/>
                      <a:pt x="1335" y="0"/>
                      <a:pt x="667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8" name="Google Shape;8708;p67"/>
              <p:cNvSpPr/>
              <p:nvPr/>
            </p:nvSpPr>
            <p:spPr>
              <a:xfrm>
                <a:off x="5387910" y="3954086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8" y="0"/>
                    </a:moveTo>
                    <a:cubicBezTo>
                      <a:pt x="1" y="0"/>
                      <a:pt x="1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9" name="Google Shape;8709;p67"/>
            <p:cNvGrpSpPr/>
            <p:nvPr/>
          </p:nvGrpSpPr>
          <p:grpSpPr>
            <a:xfrm>
              <a:off x="6538970" y="2526904"/>
              <a:ext cx="1224672" cy="1613588"/>
              <a:chOff x="4978547" y="2318369"/>
              <a:chExt cx="822424" cy="1083599"/>
            </a:xfrm>
          </p:grpSpPr>
          <p:sp>
            <p:nvSpPr>
              <p:cNvPr id="8710" name="Google Shape;8710;p67"/>
              <p:cNvSpPr/>
              <p:nvPr/>
            </p:nvSpPr>
            <p:spPr>
              <a:xfrm>
                <a:off x="5325865" y="3075227"/>
                <a:ext cx="123405" cy="326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15279" extrusionOk="0">
                    <a:moveTo>
                      <a:pt x="1" y="1"/>
                    </a:moveTo>
                    <a:lnTo>
                      <a:pt x="1" y="15279"/>
                    </a:lnTo>
                    <a:lnTo>
                      <a:pt x="5771" y="15279"/>
                    </a:lnTo>
                    <a:lnTo>
                      <a:pt x="5771" y="1"/>
                    </a:lnTo>
                    <a:close/>
                  </a:path>
                </a:pathLst>
              </a:custGeom>
              <a:solidFill>
                <a:srgbClr val="7F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1" name="Google Shape;8711;p67"/>
              <p:cNvSpPr/>
              <p:nvPr/>
            </p:nvSpPr>
            <p:spPr>
              <a:xfrm>
                <a:off x="4978547" y="2318369"/>
                <a:ext cx="822424" cy="811411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43" extrusionOk="0">
                    <a:moveTo>
                      <a:pt x="20409" y="1"/>
                    </a:moveTo>
                    <a:cubicBezTo>
                      <a:pt x="17685" y="1"/>
                      <a:pt x="2286" y="20290"/>
                      <a:pt x="4651" y="20290"/>
                    </a:cubicBezTo>
                    <a:cubicBezTo>
                      <a:pt x="4677" y="20290"/>
                      <a:pt x="4706" y="20287"/>
                      <a:pt x="4737" y="20282"/>
                    </a:cubicBezTo>
                    <a:cubicBezTo>
                      <a:pt x="6939" y="20682"/>
                      <a:pt x="10708" y="20316"/>
                      <a:pt x="10642" y="20916"/>
                    </a:cubicBezTo>
                    <a:cubicBezTo>
                      <a:pt x="10775" y="22417"/>
                      <a:pt x="2102" y="27954"/>
                      <a:pt x="2869" y="29289"/>
                    </a:cubicBezTo>
                    <a:cubicBezTo>
                      <a:pt x="3233" y="29534"/>
                      <a:pt x="3999" y="29624"/>
                      <a:pt x="4921" y="29624"/>
                    </a:cubicBezTo>
                    <a:cubicBezTo>
                      <a:pt x="7378" y="29624"/>
                      <a:pt x="10942" y="28988"/>
                      <a:pt x="10942" y="28988"/>
                    </a:cubicBezTo>
                    <a:lnTo>
                      <a:pt x="10942" y="28988"/>
                    </a:lnTo>
                    <a:cubicBezTo>
                      <a:pt x="12476" y="29722"/>
                      <a:pt x="1" y="36194"/>
                      <a:pt x="1935" y="37328"/>
                    </a:cubicBezTo>
                    <a:cubicBezTo>
                      <a:pt x="2713" y="37723"/>
                      <a:pt x="8321" y="37942"/>
                      <a:pt x="14861" y="37942"/>
                    </a:cubicBezTo>
                    <a:cubicBezTo>
                      <a:pt x="25445" y="37942"/>
                      <a:pt x="38466" y="37367"/>
                      <a:pt x="37394" y="36027"/>
                    </a:cubicBezTo>
                    <a:cubicBezTo>
                      <a:pt x="36327" y="33925"/>
                      <a:pt x="31290" y="31257"/>
                      <a:pt x="28421" y="28421"/>
                    </a:cubicBezTo>
                    <a:cubicBezTo>
                      <a:pt x="28389" y="28358"/>
                      <a:pt x="28478" y="28332"/>
                      <a:pt x="28660" y="28332"/>
                    </a:cubicBezTo>
                    <a:cubicBezTo>
                      <a:pt x="29480" y="28332"/>
                      <a:pt x="32189" y="28862"/>
                      <a:pt x="34158" y="28862"/>
                    </a:cubicBezTo>
                    <a:cubicBezTo>
                      <a:pt x="34966" y="28862"/>
                      <a:pt x="35649" y="28773"/>
                      <a:pt x="36026" y="28521"/>
                    </a:cubicBezTo>
                    <a:cubicBezTo>
                      <a:pt x="37327" y="27187"/>
                      <a:pt x="26153" y="20516"/>
                      <a:pt x="27554" y="19982"/>
                    </a:cubicBezTo>
                    <a:cubicBezTo>
                      <a:pt x="27926" y="19734"/>
                      <a:pt x="28708" y="19689"/>
                      <a:pt x="29635" y="19689"/>
                    </a:cubicBezTo>
                    <a:cubicBezTo>
                      <a:pt x="30166" y="19689"/>
                      <a:pt x="30745" y="19704"/>
                      <a:pt x="31321" y="19704"/>
                    </a:cubicBezTo>
                    <a:cubicBezTo>
                      <a:pt x="32444" y="19704"/>
                      <a:pt x="33558" y="19647"/>
                      <a:pt x="34292" y="19315"/>
                    </a:cubicBezTo>
                    <a:cubicBezTo>
                      <a:pt x="34314" y="19320"/>
                      <a:pt x="34333" y="19322"/>
                      <a:pt x="34352" y="19322"/>
                    </a:cubicBezTo>
                    <a:cubicBezTo>
                      <a:pt x="36000" y="19322"/>
                      <a:pt x="22725" y="1"/>
                      <a:pt x="20415" y="1"/>
                    </a:cubicBezTo>
                    <a:cubicBezTo>
                      <a:pt x="20413" y="1"/>
                      <a:pt x="20411" y="1"/>
                      <a:pt x="20409" y="1"/>
                    </a:cubicBezTo>
                    <a:close/>
                  </a:path>
                </a:pathLst>
              </a:custGeom>
              <a:solidFill>
                <a:srgbClr val="3568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2" name="Google Shape;8712;p67"/>
              <p:cNvSpPr/>
              <p:nvPr/>
            </p:nvSpPr>
            <p:spPr>
              <a:xfrm>
                <a:off x="5145717" y="2674707"/>
                <a:ext cx="47955" cy="38514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801" extrusionOk="0">
                    <a:moveTo>
                      <a:pt x="1465" y="0"/>
                    </a:moveTo>
                    <a:cubicBezTo>
                      <a:pt x="1347" y="0"/>
                      <a:pt x="1227" y="45"/>
                      <a:pt x="1121" y="150"/>
                    </a:cubicBezTo>
                    <a:lnTo>
                      <a:pt x="388" y="917"/>
                    </a:lnTo>
                    <a:cubicBezTo>
                      <a:pt x="0" y="1279"/>
                      <a:pt x="353" y="1801"/>
                      <a:pt x="764" y="1801"/>
                    </a:cubicBezTo>
                    <a:cubicBezTo>
                      <a:pt x="884" y="1801"/>
                      <a:pt x="1009" y="1756"/>
                      <a:pt x="1121" y="1651"/>
                    </a:cubicBezTo>
                    <a:lnTo>
                      <a:pt x="1855" y="884"/>
                    </a:lnTo>
                    <a:cubicBezTo>
                      <a:pt x="2243" y="522"/>
                      <a:pt x="1870" y="0"/>
                      <a:pt x="146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3" name="Google Shape;8713;p67"/>
              <p:cNvSpPr/>
              <p:nvPr/>
            </p:nvSpPr>
            <p:spPr>
              <a:xfrm>
                <a:off x="5279022" y="2669340"/>
                <a:ext cx="56016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219" extrusionOk="0">
                    <a:moveTo>
                      <a:pt x="735" y="0"/>
                    </a:moveTo>
                    <a:cubicBezTo>
                      <a:pt x="345" y="0"/>
                      <a:pt x="0" y="519"/>
                      <a:pt x="357" y="901"/>
                    </a:cubicBezTo>
                    <a:lnTo>
                      <a:pt x="1524" y="2069"/>
                    </a:lnTo>
                    <a:cubicBezTo>
                      <a:pt x="1630" y="2174"/>
                      <a:pt x="1749" y="2218"/>
                      <a:pt x="1864" y="2218"/>
                    </a:cubicBezTo>
                    <a:cubicBezTo>
                      <a:pt x="2261" y="2218"/>
                      <a:pt x="2620" y="1697"/>
                      <a:pt x="2258" y="1335"/>
                    </a:cubicBezTo>
                    <a:lnTo>
                      <a:pt x="1091" y="168"/>
                    </a:lnTo>
                    <a:cubicBezTo>
                      <a:pt x="981" y="50"/>
                      <a:pt x="856" y="0"/>
                      <a:pt x="73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4" name="Google Shape;8714;p67"/>
              <p:cNvSpPr/>
              <p:nvPr/>
            </p:nvSpPr>
            <p:spPr>
              <a:xfrm>
                <a:off x="5233974" y="2572402"/>
                <a:ext cx="56657" cy="47368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215" extrusionOk="0">
                    <a:moveTo>
                      <a:pt x="1881" y="1"/>
                    </a:moveTo>
                    <a:cubicBezTo>
                      <a:pt x="1761" y="1"/>
                      <a:pt x="1637" y="49"/>
                      <a:pt x="1530" y="164"/>
                    </a:cubicBezTo>
                    <a:lnTo>
                      <a:pt x="362" y="1331"/>
                    </a:lnTo>
                    <a:cubicBezTo>
                      <a:pt x="1" y="1693"/>
                      <a:pt x="359" y="2215"/>
                      <a:pt x="756" y="2215"/>
                    </a:cubicBezTo>
                    <a:cubicBezTo>
                      <a:pt x="872" y="2215"/>
                      <a:pt x="991" y="2171"/>
                      <a:pt x="1096" y="2065"/>
                    </a:cubicBezTo>
                    <a:lnTo>
                      <a:pt x="2264" y="898"/>
                    </a:lnTo>
                    <a:cubicBezTo>
                      <a:pt x="2649" y="538"/>
                      <a:pt x="2283" y="1"/>
                      <a:pt x="1881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5" name="Google Shape;8715;p67"/>
              <p:cNvSpPr/>
              <p:nvPr/>
            </p:nvSpPr>
            <p:spPr>
              <a:xfrm>
                <a:off x="5379465" y="2595540"/>
                <a:ext cx="54669" cy="4593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148" extrusionOk="0">
                    <a:moveTo>
                      <a:pt x="758" y="0"/>
                    </a:moveTo>
                    <a:cubicBezTo>
                      <a:pt x="360" y="0"/>
                      <a:pt x="0" y="529"/>
                      <a:pt x="362" y="917"/>
                    </a:cubicBezTo>
                    <a:lnTo>
                      <a:pt x="1463" y="1984"/>
                    </a:lnTo>
                    <a:cubicBezTo>
                      <a:pt x="1571" y="2099"/>
                      <a:pt x="1692" y="2147"/>
                      <a:pt x="1810" y="2147"/>
                    </a:cubicBezTo>
                    <a:cubicBezTo>
                      <a:pt x="2204" y="2147"/>
                      <a:pt x="2556" y="1610"/>
                      <a:pt x="2197" y="1250"/>
                    </a:cubicBezTo>
                    <a:lnTo>
                      <a:pt x="1096" y="149"/>
                    </a:lnTo>
                    <a:cubicBezTo>
                      <a:pt x="991" y="44"/>
                      <a:pt x="873" y="0"/>
                      <a:pt x="75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6" name="Google Shape;8716;p67"/>
              <p:cNvSpPr/>
              <p:nvPr/>
            </p:nvSpPr>
            <p:spPr>
              <a:xfrm>
                <a:off x="5330975" y="2486391"/>
                <a:ext cx="52573" cy="4349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034" extrusionOk="0">
                    <a:moveTo>
                      <a:pt x="1703" y="0"/>
                    </a:moveTo>
                    <a:cubicBezTo>
                      <a:pt x="1587" y="0"/>
                      <a:pt x="1468" y="44"/>
                      <a:pt x="1363" y="150"/>
                    </a:cubicBezTo>
                    <a:lnTo>
                      <a:pt x="362" y="1150"/>
                    </a:lnTo>
                    <a:cubicBezTo>
                      <a:pt x="0" y="1512"/>
                      <a:pt x="359" y="2034"/>
                      <a:pt x="756" y="2034"/>
                    </a:cubicBezTo>
                    <a:cubicBezTo>
                      <a:pt x="872" y="2034"/>
                      <a:pt x="991" y="1990"/>
                      <a:pt x="1096" y="1884"/>
                    </a:cubicBezTo>
                    <a:lnTo>
                      <a:pt x="2097" y="884"/>
                    </a:lnTo>
                    <a:cubicBezTo>
                      <a:pt x="2458" y="522"/>
                      <a:pt x="2100" y="0"/>
                      <a:pt x="1703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7" name="Google Shape;8717;p67"/>
              <p:cNvSpPr/>
              <p:nvPr/>
            </p:nvSpPr>
            <p:spPr>
              <a:xfrm>
                <a:off x="5377220" y="2391142"/>
                <a:ext cx="6063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035" extrusionOk="0">
                    <a:moveTo>
                      <a:pt x="667" y="0"/>
                    </a:moveTo>
                    <a:cubicBezTo>
                      <a:pt x="0" y="0"/>
                      <a:pt x="0" y="1034"/>
                      <a:pt x="667" y="1034"/>
                    </a:cubicBezTo>
                    <a:lnTo>
                      <a:pt x="2169" y="1034"/>
                    </a:lnTo>
                    <a:cubicBezTo>
                      <a:pt x="2836" y="1034"/>
                      <a:pt x="2836" y="0"/>
                      <a:pt x="216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8" name="Google Shape;8718;p67"/>
              <p:cNvSpPr/>
              <p:nvPr/>
            </p:nvSpPr>
            <p:spPr>
              <a:xfrm>
                <a:off x="5438666" y="2487824"/>
                <a:ext cx="51141" cy="4206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7" extrusionOk="0">
                    <a:moveTo>
                      <a:pt x="1619" y="0"/>
                    </a:moveTo>
                    <a:cubicBezTo>
                      <a:pt x="1499" y="0"/>
                      <a:pt x="1375" y="45"/>
                      <a:pt x="1263" y="149"/>
                    </a:cubicBezTo>
                    <a:lnTo>
                      <a:pt x="362" y="1083"/>
                    </a:lnTo>
                    <a:cubicBezTo>
                      <a:pt x="0" y="1445"/>
                      <a:pt x="359" y="1967"/>
                      <a:pt x="756" y="1967"/>
                    </a:cubicBezTo>
                    <a:cubicBezTo>
                      <a:pt x="872" y="1967"/>
                      <a:pt x="990" y="1923"/>
                      <a:pt x="1096" y="1817"/>
                    </a:cubicBezTo>
                    <a:lnTo>
                      <a:pt x="2030" y="917"/>
                    </a:lnTo>
                    <a:cubicBezTo>
                      <a:pt x="2392" y="529"/>
                      <a:pt x="2032" y="0"/>
                      <a:pt x="161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9" name="Google Shape;8719;p67"/>
              <p:cNvSpPr/>
              <p:nvPr/>
            </p:nvSpPr>
            <p:spPr>
              <a:xfrm>
                <a:off x="5515677" y="2566991"/>
                <a:ext cx="58282" cy="49228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302" extrusionOk="0">
                    <a:moveTo>
                      <a:pt x="757" y="1"/>
                    </a:moveTo>
                    <a:cubicBezTo>
                      <a:pt x="359" y="1"/>
                      <a:pt x="1" y="522"/>
                      <a:pt x="363" y="884"/>
                    </a:cubicBezTo>
                    <a:lnTo>
                      <a:pt x="1630" y="2152"/>
                    </a:lnTo>
                    <a:cubicBezTo>
                      <a:pt x="1735" y="2257"/>
                      <a:pt x="1854" y="2301"/>
                      <a:pt x="1970" y="2301"/>
                    </a:cubicBezTo>
                    <a:cubicBezTo>
                      <a:pt x="2367" y="2301"/>
                      <a:pt x="2726" y="1779"/>
                      <a:pt x="2364" y="1418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7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0" name="Google Shape;8720;p67"/>
              <p:cNvSpPr/>
              <p:nvPr/>
            </p:nvSpPr>
            <p:spPr>
              <a:xfrm>
                <a:off x="5454359" y="2669340"/>
                <a:ext cx="56743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219" extrusionOk="0">
                    <a:moveTo>
                      <a:pt x="1918" y="0"/>
                    </a:moveTo>
                    <a:cubicBezTo>
                      <a:pt x="1798" y="0"/>
                      <a:pt x="1673" y="50"/>
                      <a:pt x="1563" y="168"/>
                    </a:cubicBezTo>
                    <a:lnTo>
                      <a:pt x="362" y="1335"/>
                    </a:lnTo>
                    <a:cubicBezTo>
                      <a:pt x="0" y="1697"/>
                      <a:pt x="359" y="2218"/>
                      <a:pt x="771" y="2218"/>
                    </a:cubicBezTo>
                    <a:cubicBezTo>
                      <a:pt x="891" y="2218"/>
                      <a:pt x="1016" y="2174"/>
                      <a:pt x="1129" y="2069"/>
                    </a:cubicBezTo>
                    <a:lnTo>
                      <a:pt x="2297" y="901"/>
                    </a:lnTo>
                    <a:cubicBezTo>
                      <a:pt x="2653" y="519"/>
                      <a:pt x="2309" y="0"/>
                      <a:pt x="19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1" name="Google Shape;8721;p67"/>
              <p:cNvSpPr/>
              <p:nvPr/>
            </p:nvSpPr>
            <p:spPr>
              <a:xfrm>
                <a:off x="5617659" y="2658305"/>
                <a:ext cx="46159" cy="3708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734" extrusionOk="0">
                    <a:moveTo>
                      <a:pt x="774" y="1"/>
                    </a:moveTo>
                    <a:cubicBezTo>
                      <a:pt x="360" y="1"/>
                      <a:pt x="0" y="529"/>
                      <a:pt x="363" y="917"/>
                    </a:cubicBezTo>
                    <a:lnTo>
                      <a:pt x="1063" y="1584"/>
                    </a:lnTo>
                    <a:cubicBezTo>
                      <a:pt x="1168" y="1689"/>
                      <a:pt x="1287" y="1734"/>
                      <a:pt x="1403" y="1734"/>
                    </a:cubicBezTo>
                    <a:cubicBezTo>
                      <a:pt x="1800" y="1734"/>
                      <a:pt x="2159" y="1212"/>
                      <a:pt x="1797" y="850"/>
                    </a:cubicBezTo>
                    <a:lnTo>
                      <a:pt x="1130" y="150"/>
                    </a:lnTo>
                    <a:cubicBezTo>
                      <a:pt x="1017" y="45"/>
                      <a:pt x="893" y="1"/>
                      <a:pt x="774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2" name="Google Shape;8722;p67"/>
              <p:cNvSpPr/>
              <p:nvPr/>
            </p:nvSpPr>
            <p:spPr>
              <a:xfrm>
                <a:off x="5276777" y="2758879"/>
                <a:ext cx="61852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68" extrusionOk="0">
                    <a:moveTo>
                      <a:pt x="2135" y="1"/>
                    </a:moveTo>
                    <a:cubicBezTo>
                      <a:pt x="2019" y="1"/>
                      <a:pt x="1901" y="45"/>
                      <a:pt x="1796" y="150"/>
                    </a:cubicBezTo>
                    <a:lnTo>
                      <a:pt x="362" y="1585"/>
                    </a:lnTo>
                    <a:cubicBezTo>
                      <a:pt x="0" y="1946"/>
                      <a:pt x="359" y="2468"/>
                      <a:pt x="771" y="2468"/>
                    </a:cubicBezTo>
                    <a:cubicBezTo>
                      <a:pt x="892" y="2468"/>
                      <a:pt x="1016" y="2424"/>
                      <a:pt x="1129" y="2318"/>
                    </a:cubicBezTo>
                    <a:lnTo>
                      <a:pt x="2530" y="917"/>
                    </a:lnTo>
                    <a:cubicBezTo>
                      <a:pt x="2892" y="529"/>
                      <a:pt x="2532" y="1"/>
                      <a:pt x="2135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3" name="Google Shape;8723;p67"/>
              <p:cNvSpPr/>
              <p:nvPr/>
            </p:nvSpPr>
            <p:spPr>
              <a:xfrm>
                <a:off x="5429387" y="2757446"/>
                <a:ext cx="54711" cy="45657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135" extrusionOk="0">
                    <a:moveTo>
                      <a:pt x="756" y="1"/>
                    </a:moveTo>
                    <a:cubicBezTo>
                      <a:pt x="359" y="1"/>
                      <a:pt x="1" y="523"/>
                      <a:pt x="362" y="884"/>
                    </a:cubicBezTo>
                    <a:lnTo>
                      <a:pt x="1463" y="1985"/>
                    </a:lnTo>
                    <a:cubicBezTo>
                      <a:pt x="1568" y="2090"/>
                      <a:pt x="1687" y="2135"/>
                      <a:pt x="1803" y="2135"/>
                    </a:cubicBezTo>
                    <a:cubicBezTo>
                      <a:pt x="2200" y="2135"/>
                      <a:pt x="2559" y="1613"/>
                      <a:pt x="2197" y="1251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4" name="Google Shape;8724;p67"/>
              <p:cNvSpPr/>
              <p:nvPr/>
            </p:nvSpPr>
            <p:spPr>
              <a:xfrm>
                <a:off x="5151255" y="2854470"/>
                <a:ext cx="49559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8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196" y="1718"/>
                    </a:lnTo>
                    <a:cubicBezTo>
                      <a:pt x="1309" y="1823"/>
                      <a:pt x="1434" y="1867"/>
                      <a:pt x="1553" y="1867"/>
                    </a:cubicBezTo>
                    <a:cubicBezTo>
                      <a:pt x="1965" y="1867"/>
                      <a:pt x="2317" y="1346"/>
                      <a:pt x="1930" y="984"/>
                    </a:cubicBezTo>
                    <a:lnTo>
                      <a:pt x="1096" y="150"/>
                    </a:lnTo>
                    <a:cubicBezTo>
                      <a:pt x="991" y="45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5" name="Google Shape;8725;p67"/>
              <p:cNvSpPr/>
              <p:nvPr/>
            </p:nvSpPr>
            <p:spPr>
              <a:xfrm>
                <a:off x="5319836" y="2850620"/>
                <a:ext cx="47977" cy="38472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799" extrusionOk="0">
                    <a:moveTo>
                      <a:pt x="1482" y="0"/>
                    </a:moveTo>
                    <a:cubicBezTo>
                      <a:pt x="1359" y="0"/>
                      <a:pt x="1232" y="48"/>
                      <a:pt x="1117" y="163"/>
                    </a:cubicBezTo>
                    <a:lnTo>
                      <a:pt x="383" y="897"/>
                    </a:lnTo>
                    <a:cubicBezTo>
                      <a:pt x="0" y="1280"/>
                      <a:pt x="358" y="1798"/>
                      <a:pt x="757" y="1798"/>
                    </a:cubicBezTo>
                    <a:cubicBezTo>
                      <a:pt x="880" y="1798"/>
                      <a:pt x="1006" y="1749"/>
                      <a:pt x="1117" y="1631"/>
                    </a:cubicBezTo>
                    <a:lnTo>
                      <a:pt x="1884" y="897"/>
                    </a:lnTo>
                    <a:cubicBezTo>
                      <a:pt x="2243" y="538"/>
                      <a:pt x="1891" y="0"/>
                      <a:pt x="148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6" name="Google Shape;8726;p67"/>
              <p:cNvSpPr/>
              <p:nvPr/>
            </p:nvSpPr>
            <p:spPr>
              <a:xfrm>
                <a:off x="5455663" y="2854812"/>
                <a:ext cx="22128" cy="4497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3" extrusionOk="0">
                    <a:moveTo>
                      <a:pt x="518" y="1"/>
                    </a:moveTo>
                    <a:cubicBezTo>
                      <a:pt x="259" y="1"/>
                      <a:pt x="1" y="167"/>
                      <a:pt x="1" y="501"/>
                    </a:cubicBezTo>
                    <a:lnTo>
                      <a:pt x="1" y="1602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2"/>
                    </a:cubicBezTo>
                    <a:lnTo>
                      <a:pt x="1035" y="501"/>
                    </a:lnTo>
                    <a:cubicBezTo>
                      <a:pt x="1035" y="167"/>
                      <a:pt x="776" y="1"/>
                      <a:pt x="51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7" name="Google Shape;8727;p67"/>
              <p:cNvSpPr/>
              <p:nvPr/>
            </p:nvSpPr>
            <p:spPr>
              <a:xfrm>
                <a:off x="5571350" y="2830925"/>
                <a:ext cx="49516" cy="40247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82" extrusionOk="0">
                    <a:moveTo>
                      <a:pt x="1538" y="1"/>
                    </a:moveTo>
                    <a:cubicBezTo>
                      <a:pt x="1420" y="1"/>
                      <a:pt x="1300" y="45"/>
                      <a:pt x="1194" y="150"/>
                    </a:cubicBezTo>
                    <a:lnTo>
                      <a:pt x="360" y="984"/>
                    </a:lnTo>
                    <a:cubicBezTo>
                      <a:pt x="1" y="1344"/>
                      <a:pt x="353" y="1881"/>
                      <a:pt x="747" y="1881"/>
                    </a:cubicBezTo>
                    <a:cubicBezTo>
                      <a:pt x="865" y="1881"/>
                      <a:pt x="987" y="1833"/>
                      <a:pt x="1094" y="1718"/>
                    </a:cubicBezTo>
                    <a:lnTo>
                      <a:pt x="1928" y="884"/>
                    </a:lnTo>
                    <a:cubicBezTo>
                      <a:pt x="2316" y="522"/>
                      <a:pt x="1943" y="1"/>
                      <a:pt x="153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8" name="Google Shape;8728;p67"/>
              <p:cNvSpPr/>
              <p:nvPr/>
            </p:nvSpPr>
            <p:spPr>
              <a:xfrm>
                <a:off x="5241115" y="2963619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296" y="1818"/>
                    </a:lnTo>
                    <a:cubicBezTo>
                      <a:pt x="1401" y="1923"/>
                      <a:pt x="1520" y="1967"/>
                      <a:pt x="1636" y="1967"/>
                    </a:cubicBezTo>
                    <a:cubicBezTo>
                      <a:pt x="2033" y="1967"/>
                      <a:pt x="2392" y="1445"/>
                      <a:pt x="2030" y="1084"/>
                    </a:cubicBezTo>
                    <a:lnTo>
                      <a:pt x="1096" y="150"/>
                    </a:lnTo>
                    <a:cubicBezTo>
                      <a:pt x="991" y="44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9" name="Google Shape;8729;p67"/>
              <p:cNvSpPr/>
              <p:nvPr/>
            </p:nvSpPr>
            <p:spPr>
              <a:xfrm>
                <a:off x="5353958" y="2963619"/>
                <a:ext cx="54540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34" extrusionOk="0">
                    <a:moveTo>
                      <a:pt x="1809" y="0"/>
                    </a:moveTo>
                    <a:cubicBezTo>
                      <a:pt x="1691" y="0"/>
                      <a:pt x="1568" y="44"/>
                      <a:pt x="1455" y="150"/>
                    </a:cubicBezTo>
                    <a:lnTo>
                      <a:pt x="388" y="1250"/>
                    </a:lnTo>
                    <a:cubicBezTo>
                      <a:pt x="0" y="1612"/>
                      <a:pt x="353" y="2134"/>
                      <a:pt x="764" y="2134"/>
                    </a:cubicBezTo>
                    <a:cubicBezTo>
                      <a:pt x="884" y="2134"/>
                      <a:pt x="1009" y="2090"/>
                      <a:pt x="1122" y="1984"/>
                    </a:cubicBezTo>
                    <a:cubicBezTo>
                      <a:pt x="1489" y="1617"/>
                      <a:pt x="1856" y="1250"/>
                      <a:pt x="2189" y="884"/>
                    </a:cubicBezTo>
                    <a:cubicBezTo>
                      <a:pt x="2551" y="522"/>
                      <a:pt x="2212" y="0"/>
                      <a:pt x="180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0" name="Google Shape;8730;p67"/>
              <p:cNvSpPr/>
              <p:nvPr/>
            </p:nvSpPr>
            <p:spPr>
              <a:xfrm>
                <a:off x="5520893" y="2954765"/>
                <a:ext cx="51376" cy="4204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966" extrusionOk="0">
                    <a:moveTo>
                      <a:pt x="755" y="0"/>
                    </a:moveTo>
                    <a:cubicBezTo>
                      <a:pt x="346" y="0"/>
                      <a:pt x="0" y="538"/>
                      <a:pt x="385" y="897"/>
                    </a:cubicBezTo>
                    <a:lnTo>
                      <a:pt x="1286" y="1798"/>
                    </a:lnTo>
                    <a:cubicBezTo>
                      <a:pt x="1396" y="1916"/>
                      <a:pt x="1523" y="1965"/>
                      <a:pt x="1646" y="1965"/>
                    </a:cubicBezTo>
                    <a:cubicBezTo>
                      <a:pt x="2044" y="1965"/>
                      <a:pt x="2402" y="1446"/>
                      <a:pt x="2020" y="1064"/>
                    </a:cubicBezTo>
                    <a:lnTo>
                      <a:pt x="1119" y="163"/>
                    </a:lnTo>
                    <a:cubicBezTo>
                      <a:pt x="1004" y="48"/>
                      <a:pt x="877" y="0"/>
                      <a:pt x="75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1" name="Google Shape;8731;p67"/>
              <p:cNvSpPr/>
              <p:nvPr/>
            </p:nvSpPr>
            <p:spPr>
              <a:xfrm>
                <a:off x="5432958" y="3026384"/>
                <a:ext cx="61831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468" extrusionOk="0">
                    <a:moveTo>
                      <a:pt x="2136" y="1"/>
                    </a:moveTo>
                    <a:cubicBezTo>
                      <a:pt x="2021" y="1"/>
                      <a:pt x="1902" y="45"/>
                      <a:pt x="1796" y="150"/>
                    </a:cubicBezTo>
                    <a:lnTo>
                      <a:pt x="362" y="1584"/>
                    </a:lnTo>
                    <a:cubicBezTo>
                      <a:pt x="0" y="1946"/>
                      <a:pt x="359" y="2468"/>
                      <a:pt x="756" y="2468"/>
                    </a:cubicBezTo>
                    <a:cubicBezTo>
                      <a:pt x="872" y="2468"/>
                      <a:pt x="991" y="2424"/>
                      <a:pt x="1096" y="2318"/>
                    </a:cubicBezTo>
                    <a:lnTo>
                      <a:pt x="2530" y="884"/>
                    </a:lnTo>
                    <a:cubicBezTo>
                      <a:pt x="2892" y="522"/>
                      <a:pt x="2533" y="1"/>
                      <a:pt x="213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2" name="Google Shape;8732;p67"/>
              <p:cNvSpPr/>
              <p:nvPr/>
            </p:nvSpPr>
            <p:spPr>
              <a:xfrm>
                <a:off x="5273206" y="3039215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1"/>
                    </a:moveTo>
                    <a:cubicBezTo>
                      <a:pt x="359" y="1"/>
                      <a:pt x="0" y="523"/>
                      <a:pt x="362" y="884"/>
                    </a:cubicBezTo>
                    <a:lnTo>
                      <a:pt x="1296" y="1818"/>
                    </a:lnTo>
                    <a:cubicBezTo>
                      <a:pt x="1401" y="1924"/>
                      <a:pt x="1520" y="1968"/>
                      <a:pt x="1636" y="1968"/>
                    </a:cubicBezTo>
                    <a:cubicBezTo>
                      <a:pt x="2033" y="1968"/>
                      <a:pt x="2392" y="1446"/>
                      <a:pt x="2030" y="1085"/>
                    </a:cubicBezTo>
                    <a:lnTo>
                      <a:pt x="1096" y="151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3" name="Google Shape;8733;p67"/>
              <p:cNvSpPr/>
              <p:nvPr/>
            </p:nvSpPr>
            <p:spPr>
              <a:xfrm>
                <a:off x="5129853" y="3044561"/>
                <a:ext cx="48896" cy="4031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885" extrusionOk="0">
                    <a:moveTo>
                      <a:pt x="1552" y="0"/>
                    </a:moveTo>
                    <a:cubicBezTo>
                      <a:pt x="1431" y="0"/>
                      <a:pt x="1306" y="49"/>
                      <a:pt x="1196" y="167"/>
                    </a:cubicBezTo>
                    <a:lnTo>
                      <a:pt x="362" y="1001"/>
                    </a:lnTo>
                    <a:cubicBezTo>
                      <a:pt x="1" y="1363"/>
                      <a:pt x="359" y="1885"/>
                      <a:pt x="756" y="1885"/>
                    </a:cubicBezTo>
                    <a:cubicBezTo>
                      <a:pt x="872" y="1885"/>
                      <a:pt x="991" y="1841"/>
                      <a:pt x="1096" y="1735"/>
                    </a:cubicBezTo>
                    <a:lnTo>
                      <a:pt x="1930" y="901"/>
                    </a:lnTo>
                    <a:cubicBezTo>
                      <a:pt x="2287" y="519"/>
                      <a:pt x="1943" y="0"/>
                      <a:pt x="155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4" name="Google Shape;8734;p67"/>
              <p:cNvSpPr/>
              <p:nvPr/>
            </p:nvSpPr>
            <p:spPr>
              <a:xfrm>
                <a:off x="5615414" y="3039578"/>
                <a:ext cx="22128" cy="4495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518" y="0"/>
                    </a:moveTo>
                    <a:cubicBezTo>
                      <a:pt x="259" y="0"/>
                      <a:pt x="1" y="167"/>
                      <a:pt x="1" y="500"/>
                    </a:cubicBezTo>
                    <a:lnTo>
                      <a:pt x="1" y="1601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1"/>
                    </a:cubicBezTo>
                    <a:lnTo>
                      <a:pt x="1035" y="500"/>
                    </a:lnTo>
                    <a:cubicBezTo>
                      <a:pt x="1035" y="167"/>
                      <a:pt x="776" y="0"/>
                      <a:pt x="5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35" name="Google Shape;8735;p67"/>
            <p:cNvGrpSpPr/>
            <p:nvPr/>
          </p:nvGrpSpPr>
          <p:grpSpPr>
            <a:xfrm>
              <a:off x="6946213" y="4070357"/>
              <a:ext cx="418642" cy="185429"/>
              <a:chOff x="6946213" y="4070357"/>
              <a:chExt cx="418642" cy="185429"/>
            </a:xfrm>
          </p:grpSpPr>
          <p:sp>
            <p:nvSpPr>
              <p:cNvPr id="8736" name="Google Shape;8736;p67"/>
              <p:cNvSpPr/>
              <p:nvPr/>
            </p:nvSpPr>
            <p:spPr>
              <a:xfrm>
                <a:off x="6946213" y="4070357"/>
                <a:ext cx="418642" cy="185429"/>
              </a:xfrm>
              <a:custGeom>
                <a:avLst/>
                <a:gdLst/>
                <a:ahLst/>
                <a:cxnLst/>
                <a:rect l="l" t="t" r="r" b="b"/>
                <a:pathLst>
                  <a:path w="19581" h="8671" extrusionOk="0">
                    <a:moveTo>
                      <a:pt x="9473" y="0"/>
                    </a:moveTo>
                    <a:cubicBezTo>
                      <a:pt x="4503" y="0"/>
                      <a:pt x="934" y="5104"/>
                      <a:pt x="0" y="7372"/>
                    </a:cubicBezTo>
                    <a:cubicBezTo>
                      <a:pt x="2340" y="8324"/>
                      <a:pt x="5687" y="8671"/>
                      <a:pt x="8955" y="8671"/>
                    </a:cubicBezTo>
                    <a:cubicBezTo>
                      <a:pt x="14163" y="8671"/>
                      <a:pt x="19171" y="7789"/>
                      <a:pt x="19581" y="7072"/>
                    </a:cubicBezTo>
                    <a:cubicBezTo>
                      <a:pt x="18880" y="5404"/>
                      <a:pt x="14277" y="0"/>
                      <a:pt x="9473" y="0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7" name="Google Shape;8737;p67"/>
              <p:cNvSpPr/>
              <p:nvPr/>
            </p:nvSpPr>
            <p:spPr>
              <a:xfrm>
                <a:off x="7065427" y="4103503"/>
                <a:ext cx="145598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1889" extrusionOk="0">
                    <a:moveTo>
                      <a:pt x="3150" y="0"/>
                    </a:moveTo>
                    <a:cubicBezTo>
                      <a:pt x="2095" y="0"/>
                      <a:pt x="1090" y="593"/>
                      <a:pt x="362" y="1352"/>
                    </a:cubicBezTo>
                    <a:cubicBezTo>
                      <a:pt x="1" y="1742"/>
                      <a:pt x="1250" y="1888"/>
                      <a:pt x="2692" y="1888"/>
                    </a:cubicBezTo>
                    <a:cubicBezTo>
                      <a:pt x="4585" y="1888"/>
                      <a:pt x="6809" y="1636"/>
                      <a:pt x="6166" y="1352"/>
                    </a:cubicBezTo>
                    <a:cubicBezTo>
                      <a:pt x="5265" y="919"/>
                      <a:pt x="4531" y="152"/>
                      <a:pt x="3464" y="18"/>
                    </a:cubicBezTo>
                    <a:cubicBezTo>
                      <a:pt x="3359" y="6"/>
                      <a:pt x="3254" y="0"/>
                      <a:pt x="3150" y="0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8" name="Google Shape;8738;p67"/>
              <p:cNvSpPr/>
              <p:nvPr/>
            </p:nvSpPr>
            <p:spPr>
              <a:xfrm>
                <a:off x="7007530" y="4181644"/>
                <a:ext cx="2856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35" extrusionOk="0">
                    <a:moveTo>
                      <a:pt x="668" y="0"/>
                    </a:moveTo>
                    <a:cubicBezTo>
                      <a:pt x="1" y="0"/>
                      <a:pt x="1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9" name="Google Shape;8739;p67"/>
              <p:cNvSpPr/>
              <p:nvPr/>
            </p:nvSpPr>
            <p:spPr>
              <a:xfrm>
                <a:off x="7054609" y="4126706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7" y="1"/>
                    </a:moveTo>
                    <a:cubicBezTo>
                      <a:pt x="0" y="1"/>
                      <a:pt x="0" y="1035"/>
                      <a:pt x="667" y="1035"/>
                    </a:cubicBezTo>
                    <a:cubicBezTo>
                      <a:pt x="1335" y="1035"/>
                      <a:pt x="1335" y="1"/>
                      <a:pt x="667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0" name="Google Shape;8740;p67"/>
              <p:cNvSpPr/>
              <p:nvPr/>
            </p:nvSpPr>
            <p:spPr>
              <a:xfrm>
                <a:off x="7095979" y="4205895"/>
                <a:ext cx="28542" cy="2283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68" extrusionOk="0">
                    <a:moveTo>
                      <a:pt x="667" y="0"/>
                    </a:moveTo>
                    <a:cubicBezTo>
                      <a:pt x="0" y="0"/>
                      <a:pt x="0" y="1068"/>
                      <a:pt x="667" y="1068"/>
                    </a:cubicBezTo>
                    <a:cubicBezTo>
                      <a:pt x="1334" y="1068"/>
                      <a:pt x="1334" y="0"/>
                      <a:pt x="667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1" name="Google Shape;8741;p67"/>
              <p:cNvSpPr/>
              <p:nvPr/>
            </p:nvSpPr>
            <p:spPr>
              <a:xfrm>
                <a:off x="7158730" y="4143108"/>
                <a:ext cx="29269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35" extrusionOk="0">
                    <a:moveTo>
                      <a:pt x="668" y="1"/>
                    </a:moveTo>
                    <a:cubicBezTo>
                      <a:pt x="0" y="1"/>
                      <a:pt x="0" y="1035"/>
                      <a:pt x="668" y="1035"/>
                    </a:cubicBezTo>
                    <a:cubicBezTo>
                      <a:pt x="1368" y="1035"/>
                      <a:pt x="1368" y="1"/>
                      <a:pt x="668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2" name="Google Shape;8742;p67"/>
              <p:cNvSpPr/>
              <p:nvPr/>
            </p:nvSpPr>
            <p:spPr>
              <a:xfrm>
                <a:off x="7208652" y="4211605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8" y="0"/>
                    </a:moveTo>
                    <a:cubicBezTo>
                      <a:pt x="0" y="0"/>
                      <a:pt x="0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3" name="Google Shape;8743;p67"/>
              <p:cNvSpPr/>
              <p:nvPr/>
            </p:nvSpPr>
            <p:spPr>
              <a:xfrm>
                <a:off x="7271402" y="4162376"/>
                <a:ext cx="29269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35" extrusionOk="0">
                    <a:moveTo>
                      <a:pt x="701" y="0"/>
                    </a:moveTo>
                    <a:cubicBezTo>
                      <a:pt x="1" y="0"/>
                      <a:pt x="1" y="1034"/>
                      <a:pt x="701" y="1034"/>
                    </a:cubicBezTo>
                    <a:cubicBezTo>
                      <a:pt x="1369" y="1034"/>
                      <a:pt x="1369" y="0"/>
                      <a:pt x="701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44" name="Google Shape;8744;p67"/>
            <p:cNvGrpSpPr/>
            <p:nvPr/>
          </p:nvGrpSpPr>
          <p:grpSpPr>
            <a:xfrm>
              <a:off x="5776889" y="2670913"/>
              <a:ext cx="753094" cy="992252"/>
              <a:chOff x="4978547" y="2318369"/>
              <a:chExt cx="822424" cy="1083599"/>
            </a:xfrm>
          </p:grpSpPr>
          <p:sp>
            <p:nvSpPr>
              <p:cNvPr id="8745" name="Google Shape;8745;p67"/>
              <p:cNvSpPr/>
              <p:nvPr/>
            </p:nvSpPr>
            <p:spPr>
              <a:xfrm>
                <a:off x="5325865" y="3075227"/>
                <a:ext cx="123405" cy="326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15279" extrusionOk="0">
                    <a:moveTo>
                      <a:pt x="1" y="1"/>
                    </a:moveTo>
                    <a:lnTo>
                      <a:pt x="1" y="15279"/>
                    </a:lnTo>
                    <a:lnTo>
                      <a:pt x="5771" y="15279"/>
                    </a:lnTo>
                    <a:lnTo>
                      <a:pt x="5771" y="1"/>
                    </a:lnTo>
                    <a:close/>
                  </a:path>
                </a:pathLst>
              </a:custGeom>
              <a:solidFill>
                <a:srgbClr val="7F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6" name="Google Shape;8746;p67"/>
              <p:cNvSpPr/>
              <p:nvPr/>
            </p:nvSpPr>
            <p:spPr>
              <a:xfrm>
                <a:off x="4978547" y="2318369"/>
                <a:ext cx="822424" cy="811411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43" extrusionOk="0">
                    <a:moveTo>
                      <a:pt x="20409" y="1"/>
                    </a:moveTo>
                    <a:cubicBezTo>
                      <a:pt x="17685" y="1"/>
                      <a:pt x="2286" y="20290"/>
                      <a:pt x="4651" y="20290"/>
                    </a:cubicBezTo>
                    <a:cubicBezTo>
                      <a:pt x="4677" y="20290"/>
                      <a:pt x="4706" y="20287"/>
                      <a:pt x="4737" y="20282"/>
                    </a:cubicBezTo>
                    <a:cubicBezTo>
                      <a:pt x="6939" y="20682"/>
                      <a:pt x="10708" y="20316"/>
                      <a:pt x="10642" y="20916"/>
                    </a:cubicBezTo>
                    <a:cubicBezTo>
                      <a:pt x="10775" y="22417"/>
                      <a:pt x="2102" y="27954"/>
                      <a:pt x="2869" y="29289"/>
                    </a:cubicBezTo>
                    <a:cubicBezTo>
                      <a:pt x="3233" y="29534"/>
                      <a:pt x="3999" y="29624"/>
                      <a:pt x="4921" y="29624"/>
                    </a:cubicBezTo>
                    <a:cubicBezTo>
                      <a:pt x="7378" y="29624"/>
                      <a:pt x="10942" y="28988"/>
                      <a:pt x="10942" y="28988"/>
                    </a:cubicBezTo>
                    <a:lnTo>
                      <a:pt x="10942" y="28988"/>
                    </a:lnTo>
                    <a:cubicBezTo>
                      <a:pt x="12476" y="29722"/>
                      <a:pt x="1" y="36194"/>
                      <a:pt x="1935" y="37328"/>
                    </a:cubicBezTo>
                    <a:cubicBezTo>
                      <a:pt x="2713" y="37723"/>
                      <a:pt x="8321" y="37942"/>
                      <a:pt x="14861" y="37942"/>
                    </a:cubicBezTo>
                    <a:cubicBezTo>
                      <a:pt x="25445" y="37942"/>
                      <a:pt x="38466" y="37367"/>
                      <a:pt x="37394" y="36027"/>
                    </a:cubicBezTo>
                    <a:cubicBezTo>
                      <a:pt x="36327" y="33925"/>
                      <a:pt x="31290" y="31257"/>
                      <a:pt x="28421" y="28421"/>
                    </a:cubicBezTo>
                    <a:cubicBezTo>
                      <a:pt x="28389" y="28358"/>
                      <a:pt x="28478" y="28332"/>
                      <a:pt x="28660" y="28332"/>
                    </a:cubicBezTo>
                    <a:cubicBezTo>
                      <a:pt x="29480" y="28332"/>
                      <a:pt x="32189" y="28862"/>
                      <a:pt x="34158" y="28862"/>
                    </a:cubicBezTo>
                    <a:cubicBezTo>
                      <a:pt x="34966" y="28862"/>
                      <a:pt x="35649" y="28773"/>
                      <a:pt x="36026" y="28521"/>
                    </a:cubicBezTo>
                    <a:cubicBezTo>
                      <a:pt x="37327" y="27187"/>
                      <a:pt x="26153" y="20516"/>
                      <a:pt x="27554" y="19982"/>
                    </a:cubicBezTo>
                    <a:cubicBezTo>
                      <a:pt x="27926" y="19734"/>
                      <a:pt x="28708" y="19689"/>
                      <a:pt x="29635" y="19689"/>
                    </a:cubicBezTo>
                    <a:cubicBezTo>
                      <a:pt x="30166" y="19689"/>
                      <a:pt x="30745" y="19704"/>
                      <a:pt x="31321" y="19704"/>
                    </a:cubicBezTo>
                    <a:cubicBezTo>
                      <a:pt x="32444" y="19704"/>
                      <a:pt x="33558" y="19647"/>
                      <a:pt x="34292" y="19315"/>
                    </a:cubicBezTo>
                    <a:cubicBezTo>
                      <a:pt x="34314" y="19320"/>
                      <a:pt x="34333" y="19322"/>
                      <a:pt x="34352" y="19322"/>
                    </a:cubicBezTo>
                    <a:cubicBezTo>
                      <a:pt x="36000" y="19322"/>
                      <a:pt x="22725" y="1"/>
                      <a:pt x="20415" y="1"/>
                    </a:cubicBezTo>
                    <a:cubicBezTo>
                      <a:pt x="20413" y="1"/>
                      <a:pt x="20411" y="1"/>
                      <a:pt x="20409" y="1"/>
                    </a:cubicBezTo>
                    <a:close/>
                  </a:path>
                </a:pathLst>
              </a:custGeom>
              <a:solidFill>
                <a:srgbClr val="3568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7" name="Google Shape;8747;p67"/>
              <p:cNvSpPr/>
              <p:nvPr/>
            </p:nvSpPr>
            <p:spPr>
              <a:xfrm>
                <a:off x="5145717" y="2674707"/>
                <a:ext cx="47955" cy="38514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801" extrusionOk="0">
                    <a:moveTo>
                      <a:pt x="1465" y="0"/>
                    </a:moveTo>
                    <a:cubicBezTo>
                      <a:pt x="1347" y="0"/>
                      <a:pt x="1227" y="45"/>
                      <a:pt x="1121" y="150"/>
                    </a:cubicBezTo>
                    <a:lnTo>
                      <a:pt x="388" y="917"/>
                    </a:lnTo>
                    <a:cubicBezTo>
                      <a:pt x="0" y="1279"/>
                      <a:pt x="353" y="1801"/>
                      <a:pt x="764" y="1801"/>
                    </a:cubicBezTo>
                    <a:cubicBezTo>
                      <a:pt x="884" y="1801"/>
                      <a:pt x="1009" y="1756"/>
                      <a:pt x="1121" y="1651"/>
                    </a:cubicBezTo>
                    <a:lnTo>
                      <a:pt x="1855" y="884"/>
                    </a:lnTo>
                    <a:cubicBezTo>
                      <a:pt x="2243" y="522"/>
                      <a:pt x="1870" y="0"/>
                      <a:pt x="146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8" name="Google Shape;8748;p67"/>
              <p:cNvSpPr/>
              <p:nvPr/>
            </p:nvSpPr>
            <p:spPr>
              <a:xfrm>
                <a:off x="5279022" y="2669340"/>
                <a:ext cx="56016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219" extrusionOk="0">
                    <a:moveTo>
                      <a:pt x="735" y="0"/>
                    </a:moveTo>
                    <a:cubicBezTo>
                      <a:pt x="345" y="0"/>
                      <a:pt x="0" y="519"/>
                      <a:pt x="357" y="901"/>
                    </a:cubicBezTo>
                    <a:lnTo>
                      <a:pt x="1524" y="2069"/>
                    </a:lnTo>
                    <a:cubicBezTo>
                      <a:pt x="1630" y="2174"/>
                      <a:pt x="1749" y="2218"/>
                      <a:pt x="1864" y="2218"/>
                    </a:cubicBezTo>
                    <a:cubicBezTo>
                      <a:pt x="2261" y="2218"/>
                      <a:pt x="2620" y="1697"/>
                      <a:pt x="2258" y="1335"/>
                    </a:cubicBezTo>
                    <a:lnTo>
                      <a:pt x="1091" y="168"/>
                    </a:lnTo>
                    <a:cubicBezTo>
                      <a:pt x="981" y="50"/>
                      <a:pt x="856" y="0"/>
                      <a:pt x="73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9" name="Google Shape;8749;p67"/>
              <p:cNvSpPr/>
              <p:nvPr/>
            </p:nvSpPr>
            <p:spPr>
              <a:xfrm>
                <a:off x="5233974" y="2572402"/>
                <a:ext cx="56657" cy="47368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215" extrusionOk="0">
                    <a:moveTo>
                      <a:pt x="1881" y="1"/>
                    </a:moveTo>
                    <a:cubicBezTo>
                      <a:pt x="1761" y="1"/>
                      <a:pt x="1637" y="49"/>
                      <a:pt x="1530" y="164"/>
                    </a:cubicBezTo>
                    <a:lnTo>
                      <a:pt x="362" y="1331"/>
                    </a:lnTo>
                    <a:cubicBezTo>
                      <a:pt x="1" y="1693"/>
                      <a:pt x="359" y="2215"/>
                      <a:pt x="756" y="2215"/>
                    </a:cubicBezTo>
                    <a:cubicBezTo>
                      <a:pt x="872" y="2215"/>
                      <a:pt x="991" y="2171"/>
                      <a:pt x="1096" y="2065"/>
                    </a:cubicBezTo>
                    <a:lnTo>
                      <a:pt x="2264" y="898"/>
                    </a:lnTo>
                    <a:cubicBezTo>
                      <a:pt x="2649" y="538"/>
                      <a:pt x="2283" y="1"/>
                      <a:pt x="1881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0" name="Google Shape;8750;p67"/>
              <p:cNvSpPr/>
              <p:nvPr/>
            </p:nvSpPr>
            <p:spPr>
              <a:xfrm>
                <a:off x="5379465" y="2595540"/>
                <a:ext cx="54669" cy="4593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148" extrusionOk="0">
                    <a:moveTo>
                      <a:pt x="758" y="0"/>
                    </a:moveTo>
                    <a:cubicBezTo>
                      <a:pt x="360" y="0"/>
                      <a:pt x="0" y="529"/>
                      <a:pt x="362" y="917"/>
                    </a:cubicBezTo>
                    <a:lnTo>
                      <a:pt x="1463" y="1984"/>
                    </a:lnTo>
                    <a:cubicBezTo>
                      <a:pt x="1571" y="2099"/>
                      <a:pt x="1692" y="2147"/>
                      <a:pt x="1810" y="2147"/>
                    </a:cubicBezTo>
                    <a:cubicBezTo>
                      <a:pt x="2204" y="2147"/>
                      <a:pt x="2556" y="1610"/>
                      <a:pt x="2197" y="1250"/>
                    </a:cubicBezTo>
                    <a:lnTo>
                      <a:pt x="1096" y="149"/>
                    </a:lnTo>
                    <a:cubicBezTo>
                      <a:pt x="991" y="44"/>
                      <a:pt x="873" y="0"/>
                      <a:pt x="75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1" name="Google Shape;8751;p67"/>
              <p:cNvSpPr/>
              <p:nvPr/>
            </p:nvSpPr>
            <p:spPr>
              <a:xfrm>
                <a:off x="5330975" y="2486391"/>
                <a:ext cx="52573" cy="4349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034" extrusionOk="0">
                    <a:moveTo>
                      <a:pt x="1703" y="0"/>
                    </a:moveTo>
                    <a:cubicBezTo>
                      <a:pt x="1587" y="0"/>
                      <a:pt x="1468" y="44"/>
                      <a:pt x="1363" y="150"/>
                    </a:cubicBezTo>
                    <a:lnTo>
                      <a:pt x="362" y="1150"/>
                    </a:lnTo>
                    <a:cubicBezTo>
                      <a:pt x="0" y="1512"/>
                      <a:pt x="359" y="2034"/>
                      <a:pt x="756" y="2034"/>
                    </a:cubicBezTo>
                    <a:cubicBezTo>
                      <a:pt x="872" y="2034"/>
                      <a:pt x="991" y="1990"/>
                      <a:pt x="1096" y="1884"/>
                    </a:cubicBezTo>
                    <a:lnTo>
                      <a:pt x="2097" y="884"/>
                    </a:lnTo>
                    <a:cubicBezTo>
                      <a:pt x="2458" y="522"/>
                      <a:pt x="2100" y="0"/>
                      <a:pt x="1703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2" name="Google Shape;8752;p67"/>
              <p:cNvSpPr/>
              <p:nvPr/>
            </p:nvSpPr>
            <p:spPr>
              <a:xfrm>
                <a:off x="5377220" y="2391142"/>
                <a:ext cx="6063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035" extrusionOk="0">
                    <a:moveTo>
                      <a:pt x="667" y="0"/>
                    </a:moveTo>
                    <a:cubicBezTo>
                      <a:pt x="0" y="0"/>
                      <a:pt x="0" y="1034"/>
                      <a:pt x="667" y="1034"/>
                    </a:cubicBezTo>
                    <a:lnTo>
                      <a:pt x="2169" y="1034"/>
                    </a:lnTo>
                    <a:cubicBezTo>
                      <a:pt x="2836" y="1034"/>
                      <a:pt x="2836" y="0"/>
                      <a:pt x="216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3" name="Google Shape;8753;p67"/>
              <p:cNvSpPr/>
              <p:nvPr/>
            </p:nvSpPr>
            <p:spPr>
              <a:xfrm>
                <a:off x="5438666" y="2487824"/>
                <a:ext cx="51141" cy="4206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7" extrusionOk="0">
                    <a:moveTo>
                      <a:pt x="1619" y="0"/>
                    </a:moveTo>
                    <a:cubicBezTo>
                      <a:pt x="1499" y="0"/>
                      <a:pt x="1375" y="45"/>
                      <a:pt x="1263" y="149"/>
                    </a:cubicBezTo>
                    <a:lnTo>
                      <a:pt x="362" y="1083"/>
                    </a:lnTo>
                    <a:cubicBezTo>
                      <a:pt x="0" y="1445"/>
                      <a:pt x="359" y="1967"/>
                      <a:pt x="756" y="1967"/>
                    </a:cubicBezTo>
                    <a:cubicBezTo>
                      <a:pt x="872" y="1967"/>
                      <a:pt x="990" y="1923"/>
                      <a:pt x="1096" y="1817"/>
                    </a:cubicBezTo>
                    <a:lnTo>
                      <a:pt x="2030" y="917"/>
                    </a:lnTo>
                    <a:cubicBezTo>
                      <a:pt x="2392" y="529"/>
                      <a:pt x="2032" y="0"/>
                      <a:pt x="161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4" name="Google Shape;8754;p67"/>
              <p:cNvSpPr/>
              <p:nvPr/>
            </p:nvSpPr>
            <p:spPr>
              <a:xfrm>
                <a:off x="5515677" y="2566991"/>
                <a:ext cx="58282" cy="49228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302" extrusionOk="0">
                    <a:moveTo>
                      <a:pt x="757" y="1"/>
                    </a:moveTo>
                    <a:cubicBezTo>
                      <a:pt x="359" y="1"/>
                      <a:pt x="1" y="522"/>
                      <a:pt x="363" y="884"/>
                    </a:cubicBezTo>
                    <a:lnTo>
                      <a:pt x="1630" y="2152"/>
                    </a:lnTo>
                    <a:cubicBezTo>
                      <a:pt x="1735" y="2257"/>
                      <a:pt x="1854" y="2301"/>
                      <a:pt x="1970" y="2301"/>
                    </a:cubicBezTo>
                    <a:cubicBezTo>
                      <a:pt x="2367" y="2301"/>
                      <a:pt x="2726" y="1779"/>
                      <a:pt x="2364" y="1418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7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5" name="Google Shape;8755;p67"/>
              <p:cNvSpPr/>
              <p:nvPr/>
            </p:nvSpPr>
            <p:spPr>
              <a:xfrm>
                <a:off x="5454359" y="2669340"/>
                <a:ext cx="56743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219" extrusionOk="0">
                    <a:moveTo>
                      <a:pt x="1918" y="0"/>
                    </a:moveTo>
                    <a:cubicBezTo>
                      <a:pt x="1798" y="0"/>
                      <a:pt x="1673" y="50"/>
                      <a:pt x="1563" y="168"/>
                    </a:cubicBezTo>
                    <a:lnTo>
                      <a:pt x="362" y="1335"/>
                    </a:lnTo>
                    <a:cubicBezTo>
                      <a:pt x="0" y="1697"/>
                      <a:pt x="359" y="2218"/>
                      <a:pt x="771" y="2218"/>
                    </a:cubicBezTo>
                    <a:cubicBezTo>
                      <a:pt x="891" y="2218"/>
                      <a:pt x="1016" y="2174"/>
                      <a:pt x="1129" y="2069"/>
                    </a:cubicBezTo>
                    <a:lnTo>
                      <a:pt x="2297" y="901"/>
                    </a:lnTo>
                    <a:cubicBezTo>
                      <a:pt x="2653" y="519"/>
                      <a:pt x="2309" y="0"/>
                      <a:pt x="19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6" name="Google Shape;8756;p67"/>
              <p:cNvSpPr/>
              <p:nvPr/>
            </p:nvSpPr>
            <p:spPr>
              <a:xfrm>
                <a:off x="5617659" y="2658305"/>
                <a:ext cx="46159" cy="3708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734" extrusionOk="0">
                    <a:moveTo>
                      <a:pt x="774" y="1"/>
                    </a:moveTo>
                    <a:cubicBezTo>
                      <a:pt x="360" y="1"/>
                      <a:pt x="0" y="529"/>
                      <a:pt x="363" y="917"/>
                    </a:cubicBezTo>
                    <a:lnTo>
                      <a:pt x="1063" y="1584"/>
                    </a:lnTo>
                    <a:cubicBezTo>
                      <a:pt x="1168" y="1689"/>
                      <a:pt x="1287" y="1734"/>
                      <a:pt x="1403" y="1734"/>
                    </a:cubicBezTo>
                    <a:cubicBezTo>
                      <a:pt x="1800" y="1734"/>
                      <a:pt x="2159" y="1212"/>
                      <a:pt x="1797" y="850"/>
                    </a:cubicBezTo>
                    <a:lnTo>
                      <a:pt x="1130" y="150"/>
                    </a:lnTo>
                    <a:cubicBezTo>
                      <a:pt x="1017" y="45"/>
                      <a:pt x="893" y="1"/>
                      <a:pt x="774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7" name="Google Shape;8757;p67"/>
              <p:cNvSpPr/>
              <p:nvPr/>
            </p:nvSpPr>
            <p:spPr>
              <a:xfrm>
                <a:off x="5276777" y="2758879"/>
                <a:ext cx="61852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68" extrusionOk="0">
                    <a:moveTo>
                      <a:pt x="2135" y="1"/>
                    </a:moveTo>
                    <a:cubicBezTo>
                      <a:pt x="2019" y="1"/>
                      <a:pt x="1901" y="45"/>
                      <a:pt x="1796" y="150"/>
                    </a:cubicBezTo>
                    <a:lnTo>
                      <a:pt x="362" y="1585"/>
                    </a:lnTo>
                    <a:cubicBezTo>
                      <a:pt x="0" y="1946"/>
                      <a:pt x="359" y="2468"/>
                      <a:pt x="771" y="2468"/>
                    </a:cubicBezTo>
                    <a:cubicBezTo>
                      <a:pt x="892" y="2468"/>
                      <a:pt x="1016" y="2424"/>
                      <a:pt x="1129" y="2318"/>
                    </a:cubicBezTo>
                    <a:lnTo>
                      <a:pt x="2530" y="917"/>
                    </a:lnTo>
                    <a:cubicBezTo>
                      <a:pt x="2892" y="529"/>
                      <a:pt x="2532" y="1"/>
                      <a:pt x="2135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8" name="Google Shape;8758;p67"/>
              <p:cNvSpPr/>
              <p:nvPr/>
            </p:nvSpPr>
            <p:spPr>
              <a:xfrm>
                <a:off x="5429387" y="2757446"/>
                <a:ext cx="54711" cy="45657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135" extrusionOk="0">
                    <a:moveTo>
                      <a:pt x="756" y="1"/>
                    </a:moveTo>
                    <a:cubicBezTo>
                      <a:pt x="359" y="1"/>
                      <a:pt x="1" y="523"/>
                      <a:pt x="362" y="884"/>
                    </a:cubicBezTo>
                    <a:lnTo>
                      <a:pt x="1463" y="1985"/>
                    </a:lnTo>
                    <a:cubicBezTo>
                      <a:pt x="1568" y="2090"/>
                      <a:pt x="1687" y="2135"/>
                      <a:pt x="1803" y="2135"/>
                    </a:cubicBezTo>
                    <a:cubicBezTo>
                      <a:pt x="2200" y="2135"/>
                      <a:pt x="2559" y="1613"/>
                      <a:pt x="2197" y="1251"/>
                    </a:cubicBezTo>
                    <a:lnTo>
                      <a:pt x="1096" y="150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9" name="Google Shape;8759;p67"/>
              <p:cNvSpPr/>
              <p:nvPr/>
            </p:nvSpPr>
            <p:spPr>
              <a:xfrm>
                <a:off x="5151255" y="2854470"/>
                <a:ext cx="49559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8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196" y="1718"/>
                    </a:lnTo>
                    <a:cubicBezTo>
                      <a:pt x="1309" y="1823"/>
                      <a:pt x="1434" y="1867"/>
                      <a:pt x="1553" y="1867"/>
                    </a:cubicBezTo>
                    <a:cubicBezTo>
                      <a:pt x="1965" y="1867"/>
                      <a:pt x="2317" y="1346"/>
                      <a:pt x="1930" y="984"/>
                    </a:cubicBezTo>
                    <a:lnTo>
                      <a:pt x="1096" y="150"/>
                    </a:lnTo>
                    <a:cubicBezTo>
                      <a:pt x="991" y="45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0" name="Google Shape;8760;p67"/>
              <p:cNvSpPr/>
              <p:nvPr/>
            </p:nvSpPr>
            <p:spPr>
              <a:xfrm>
                <a:off x="5319836" y="2850620"/>
                <a:ext cx="47977" cy="38472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799" extrusionOk="0">
                    <a:moveTo>
                      <a:pt x="1482" y="0"/>
                    </a:moveTo>
                    <a:cubicBezTo>
                      <a:pt x="1359" y="0"/>
                      <a:pt x="1232" y="48"/>
                      <a:pt x="1117" y="163"/>
                    </a:cubicBezTo>
                    <a:lnTo>
                      <a:pt x="383" y="897"/>
                    </a:lnTo>
                    <a:cubicBezTo>
                      <a:pt x="0" y="1280"/>
                      <a:pt x="358" y="1798"/>
                      <a:pt x="757" y="1798"/>
                    </a:cubicBezTo>
                    <a:cubicBezTo>
                      <a:pt x="880" y="1798"/>
                      <a:pt x="1006" y="1749"/>
                      <a:pt x="1117" y="1631"/>
                    </a:cubicBezTo>
                    <a:lnTo>
                      <a:pt x="1884" y="897"/>
                    </a:lnTo>
                    <a:cubicBezTo>
                      <a:pt x="2243" y="538"/>
                      <a:pt x="1891" y="0"/>
                      <a:pt x="148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1" name="Google Shape;8761;p67"/>
              <p:cNvSpPr/>
              <p:nvPr/>
            </p:nvSpPr>
            <p:spPr>
              <a:xfrm>
                <a:off x="5455663" y="2854812"/>
                <a:ext cx="22128" cy="4497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3" extrusionOk="0">
                    <a:moveTo>
                      <a:pt x="518" y="1"/>
                    </a:moveTo>
                    <a:cubicBezTo>
                      <a:pt x="259" y="1"/>
                      <a:pt x="1" y="167"/>
                      <a:pt x="1" y="501"/>
                    </a:cubicBezTo>
                    <a:lnTo>
                      <a:pt x="1" y="1602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2"/>
                    </a:cubicBezTo>
                    <a:lnTo>
                      <a:pt x="1035" y="501"/>
                    </a:lnTo>
                    <a:cubicBezTo>
                      <a:pt x="1035" y="167"/>
                      <a:pt x="776" y="1"/>
                      <a:pt x="51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2" name="Google Shape;8762;p67"/>
              <p:cNvSpPr/>
              <p:nvPr/>
            </p:nvSpPr>
            <p:spPr>
              <a:xfrm>
                <a:off x="5571350" y="2830925"/>
                <a:ext cx="49516" cy="40247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82" extrusionOk="0">
                    <a:moveTo>
                      <a:pt x="1538" y="1"/>
                    </a:moveTo>
                    <a:cubicBezTo>
                      <a:pt x="1420" y="1"/>
                      <a:pt x="1300" y="45"/>
                      <a:pt x="1194" y="150"/>
                    </a:cubicBezTo>
                    <a:lnTo>
                      <a:pt x="360" y="984"/>
                    </a:lnTo>
                    <a:cubicBezTo>
                      <a:pt x="1" y="1344"/>
                      <a:pt x="353" y="1881"/>
                      <a:pt x="747" y="1881"/>
                    </a:cubicBezTo>
                    <a:cubicBezTo>
                      <a:pt x="865" y="1881"/>
                      <a:pt x="987" y="1833"/>
                      <a:pt x="1094" y="1718"/>
                    </a:cubicBezTo>
                    <a:lnTo>
                      <a:pt x="1928" y="884"/>
                    </a:lnTo>
                    <a:cubicBezTo>
                      <a:pt x="2316" y="522"/>
                      <a:pt x="1943" y="1"/>
                      <a:pt x="1538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3" name="Google Shape;8763;p67"/>
              <p:cNvSpPr/>
              <p:nvPr/>
            </p:nvSpPr>
            <p:spPr>
              <a:xfrm>
                <a:off x="5241115" y="2963619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0"/>
                    </a:moveTo>
                    <a:cubicBezTo>
                      <a:pt x="359" y="0"/>
                      <a:pt x="0" y="522"/>
                      <a:pt x="362" y="884"/>
                    </a:cubicBezTo>
                    <a:lnTo>
                      <a:pt x="1296" y="1818"/>
                    </a:lnTo>
                    <a:cubicBezTo>
                      <a:pt x="1401" y="1923"/>
                      <a:pt x="1520" y="1967"/>
                      <a:pt x="1636" y="1967"/>
                    </a:cubicBezTo>
                    <a:cubicBezTo>
                      <a:pt x="2033" y="1967"/>
                      <a:pt x="2392" y="1445"/>
                      <a:pt x="2030" y="1084"/>
                    </a:cubicBezTo>
                    <a:lnTo>
                      <a:pt x="1096" y="150"/>
                    </a:lnTo>
                    <a:cubicBezTo>
                      <a:pt x="991" y="44"/>
                      <a:pt x="872" y="0"/>
                      <a:pt x="756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4" name="Google Shape;8764;p67"/>
              <p:cNvSpPr/>
              <p:nvPr/>
            </p:nvSpPr>
            <p:spPr>
              <a:xfrm>
                <a:off x="5353958" y="2963619"/>
                <a:ext cx="54540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34" extrusionOk="0">
                    <a:moveTo>
                      <a:pt x="1809" y="0"/>
                    </a:moveTo>
                    <a:cubicBezTo>
                      <a:pt x="1691" y="0"/>
                      <a:pt x="1568" y="44"/>
                      <a:pt x="1455" y="150"/>
                    </a:cubicBezTo>
                    <a:lnTo>
                      <a:pt x="388" y="1250"/>
                    </a:lnTo>
                    <a:cubicBezTo>
                      <a:pt x="0" y="1612"/>
                      <a:pt x="353" y="2134"/>
                      <a:pt x="764" y="2134"/>
                    </a:cubicBezTo>
                    <a:cubicBezTo>
                      <a:pt x="884" y="2134"/>
                      <a:pt x="1009" y="2090"/>
                      <a:pt x="1122" y="1984"/>
                    </a:cubicBezTo>
                    <a:cubicBezTo>
                      <a:pt x="1489" y="1617"/>
                      <a:pt x="1856" y="1250"/>
                      <a:pt x="2189" y="884"/>
                    </a:cubicBezTo>
                    <a:cubicBezTo>
                      <a:pt x="2551" y="522"/>
                      <a:pt x="2212" y="0"/>
                      <a:pt x="1809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5" name="Google Shape;8765;p67"/>
              <p:cNvSpPr/>
              <p:nvPr/>
            </p:nvSpPr>
            <p:spPr>
              <a:xfrm>
                <a:off x="5520893" y="2954765"/>
                <a:ext cx="51376" cy="4204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966" extrusionOk="0">
                    <a:moveTo>
                      <a:pt x="755" y="0"/>
                    </a:moveTo>
                    <a:cubicBezTo>
                      <a:pt x="346" y="0"/>
                      <a:pt x="0" y="538"/>
                      <a:pt x="385" y="897"/>
                    </a:cubicBezTo>
                    <a:lnTo>
                      <a:pt x="1286" y="1798"/>
                    </a:lnTo>
                    <a:cubicBezTo>
                      <a:pt x="1396" y="1916"/>
                      <a:pt x="1523" y="1965"/>
                      <a:pt x="1646" y="1965"/>
                    </a:cubicBezTo>
                    <a:cubicBezTo>
                      <a:pt x="2044" y="1965"/>
                      <a:pt x="2402" y="1446"/>
                      <a:pt x="2020" y="1064"/>
                    </a:cubicBezTo>
                    <a:lnTo>
                      <a:pt x="1119" y="163"/>
                    </a:lnTo>
                    <a:cubicBezTo>
                      <a:pt x="1004" y="48"/>
                      <a:pt x="877" y="0"/>
                      <a:pt x="755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6" name="Google Shape;8766;p67"/>
              <p:cNvSpPr/>
              <p:nvPr/>
            </p:nvSpPr>
            <p:spPr>
              <a:xfrm>
                <a:off x="5432958" y="3026384"/>
                <a:ext cx="61831" cy="5277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468" extrusionOk="0">
                    <a:moveTo>
                      <a:pt x="2136" y="1"/>
                    </a:moveTo>
                    <a:cubicBezTo>
                      <a:pt x="2021" y="1"/>
                      <a:pt x="1902" y="45"/>
                      <a:pt x="1796" y="150"/>
                    </a:cubicBezTo>
                    <a:lnTo>
                      <a:pt x="362" y="1584"/>
                    </a:lnTo>
                    <a:cubicBezTo>
                      <a:pt x="0" y="1946"/>
                      <a:pt x="359" y="2468"/>
                      <a:pt x="756" y="2468"/>
                    </a:cubicBezTo>
                    <a:cubicBezTo>
                      <a:pt x="872" y="2468"/>
                      <a:pt x="991" y="2424"/>
                      <a:pt x="1096" y="2318"/>
                    </a:cubicBezTo>
                    <a:lnTo>
                      <a:pt x="2530" y="884"/>
                    </a:lnTo>
                    <a:cubicBezTo>
                      <a:pt x="2892" y="522"/>
                      <a:pt x="2533" y="1"/>
                      <a:pt x="213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7" name="Google Shape;8767;p67"/>
              <p:cNvSpPr/>
              <p:nvPr/>
            </p:nvSpPr>
            <p:spPr>
              <a:xfrm>
                <a:off x="5273206" y="3039215"/>
                <a:ext cx="51141" cy="4208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968" extrusionOk="0">
                    <a:moveTo>
                      <a:pt x="756" y="1"/>
                    </a:moveTo>
                    <a:cubicBezTo>
                      <a:pt x="359" y="1"/>
                      <a:pt x="0" y="523"/>
                      <a:pt x="362" y="884"/>
                    </a:cubicBezTo>
                    <a:lnTo>
                      <a:pt x="1296" y="1818"/>
                    </a:lnTo>
                    <a:cubicBezTo>
                      <a:pt x="1401" y="1924"/>
                      <a:pt x="1520" y="1968"/>
                      <a:pt x="1636" y="1968"/>
                    </a:cubicBezTo>
                    <a:cubicBezTo>
                      <a:pt x="2033" y="1968"/>
                      <a:pt x="2392" y="1446"/>
                      <a:pt x="2030" y="1085"/>
                    </a:cubicBezTo>
                    <a:lnTo>
                      <a:pt x="1096" y="151"/>
                    </a:lnTo>
                    <a:cubicBezTo>
                      <a:pt x="991" y="45"/>
                      <a:pt x="872" y="1"/>
                      <a:pt x="756" y="1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8" name="Google Shape;8768;p67"/>
              <p:cNvSpPr/>
              <p:nvPr/>
            </p:nvSpPr>
            <p:spPr>
              <a:xfrm>
                <a:off x="5129853" y="3044561"/>
                <a:ext cx="48896" cy="4031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885" extrusionOk="0">
                    <a:moveTo>
                      <a:pt x="1552" y="0"/>
                    </a:moveTo>
                    <a:cubicBezTo>
                      <a:pt x="1431" y="0"/>
                      <a:pt x="1306" y="49"/>
                      <a:pt x="1196" y="167"/>
                    </a:cubicBezTo>
                    <a:lnTo>
                      <a:pt x="362" y="1001"/>
                    </a:lnTo>
                    <a:cubicBezTo>
                      <a:pt x="1" y="1363"/>
                      <a:pt x="359" y="1885"/>
                      <a:pt x="756" y="1885"/>
                    </a:cubicBezTo>
                    <a:cubicBezTo>
                      <a:pt x="872" y="1885"/>
                      <a:pt x="991" y="1841"/>
                      <a:pt x="1096" y="1735"/>
                    </a:cubicBezTo>
                    <a:lnTo>
                      <a:pt x="1930" y="901"/>
                    </a:lnTo>
                    <a:cubicBezTo>
                      <a:pt x="2287" y="519"/>
                      <a:pt x="1943" y="0"/>
                      <a:pt x="1552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9" name="Google Shape;8769;p67"/>
              <p:cNvSpPr/>
              <p:nvPr/>
            </p:nvSpPr>
            <p:spPr>
              <a:xfrm>
                <a:off x="5615414" y="3039578"/>
                <a:ext cx="22128" cy="4495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518" y="0"/>
                    </a:moveTo>
                    <a:cubicBezTo>
                      <a:pt x="259" y="0"/>
                      <a:pt x="1" y="167"/>
                      <a:pt x="1" y="500"/>
                    </a:cubicBezTo>
                    <a:lnTo>
                      <a:pt x="1" y="1601"/>
                    </a:lnTo>
                    <a:cubicBezTo>
                      <a:pt x="1" y="1935"/>
                      <a:pt x="259" y="2102"/>
                      <a:pt x="518" y="2102"/>
                    </a:cubicBezTo>
                    <a:cubicBezTo>
                      <a:pt x="776" y="2102"/>
                      <a:pt x="1035" y="1935"/>
                      <a:pt x="1035" y="1601"/>
                    </a:cubicBezTo>
                    <a:lnTo>
                      <a:pt x="1035" y="500"/>
                    </a:lnTo>
                    <a:cubicBezTo>
                      <a:pt x="1035" y="167"/>
                      <a:pt x="776" y="0"/>
                      <a:pt x="518" y="0"/>
                    </a:cubicBezTo>
                    <a:close/>
                  </a:path>
                </a:pathLst>
              </a:custGeom>
              <a:solidFill>
                <a:srgbClr val="59A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70" name="Google Shape;8770;p67"/>
            <p:cNvGrpSpPr/>
            <p:nvPr/>
          </p:nvGrpSpPr>
          <p:grpSpPr>
            <a:xfrm>
              <a:off x="6027802" y="3620341"/>
              <a:ext cx="257465" cy="114039"/>
              <a:chOff x="6946213" y="4070357"/>
              <a:chExt cx="418642" cy="185429"/>
            </a:xfrm>
          </p:grpSpPr>
          <p:sp>
            <p:nvSpPr>
              <p:cNvPr id="8771" name="Google Shape;8771;p67"/>
              <p:cNvSpPr/>
              <p:nvPr/>
            </p:nvSpPr>
            <p:spPr>
              <a:xfrm>
                <a:off x="6946213" y="4070357"/>
                <a:ext cx="418642" cy="185429"/>
              </a:xfrm>
              <a:custGeom>
                <a:avLst/>
                <a:gdLst/>
                <a:ahLst/>
                <a:cxnLst/>
                <a:rect l="l" t="t" r="r" b="b"/>
                <a:pathLst>
                  <a:path w="19581" h="8671" extrusionOk="0">
                    <a:moveTo>
                      <a:pt x="9473" y="0"/>
                    </a:moveTo>
                    <a:cubicBezTo>
                      <a:pt x="4503" y="0"/>
                      <a:pt x="934" y="5104"/>
                      <a:pt x="0" y="7372"/>
                    </a:cubicBezTo>
                    <a:cubicBezTo>
                      <a:pt x="2340" y="8324"/>
                      <a:pt x="5687" y="8671"/>
                      <a:pt x="8955" y="8671"/>
                    </a:cubicBezTo>
                    <a:cubicBezTo>
                      <a:pt x="14163" y="8671"/>
                      <a:pt x="19171" y="7789"/>
                      <a:pt x="19581" y="7072"/>
                    </a:cubicBezTo>
                    <a:cubicBezTo>
                      <a:pt x="18880" y="5404"/>
                      <a:pt x="14277" y="0"/>
                      <a:pt x="9473" y="0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2" name="Google Shape;8772;p67"/>
              <p:cNvSpPr/>
              <p:nvPr/>
            </p:nvSpPr>
            <p:spPr>
              <a:xfrm>
                <a:off x="7065427" y="4103503"/>
                <a:ext cx="145598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1889" extrusionOk="0">
                    <a:moveTo>
                      <a:pt x="3150" y="0"/>
                    </a:moveTo>
                    <a:cubicBezTo>
                      <a:pt x="2095" y="0"/>
                      <a:pt x="1090" y="593"/>
                      <a:pt x="362" y="1352"/>
                    </a:cubicBezTo>
                    <a:cubicBezTo>
                      <a:pt x="1" y="1742"/>
                      <a:pt x="1250" y="1888"/>
                      <a:pt x="2692" y="1888"/>
                    </a:cubicBezTo>
                    <a:cubicBezTo>
                      <a:pt x="4585" y="1888"/>
                      <a:pt x="6809" y="1636"/>
                      <a:pt x="6166" y="1352"/>
                    </a:cubicBezTo>
                    <a:cubicBezTo>
                      <a:pt x="5265" y="919"/>
                      <a:pt x="4531" y="152"/>
                      <a:pt x="3464" y="18"/>
                    </a:cubicBezTo>
                    <a:cubicBezTo>
                      <a:pt x="3359" y="6"/>
                      <a:pt x="3254" y="0"/>
                      <a:pt x="3150" y="0"/>
                    </a:cubicBezTo>
                    <a:close/>
                  </a:path>
                </a:pathLst>
              </a:custGeom>
              <a:solidFill>
                <a:srgbClr val="7C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3" name="Google Shape;8773;p67"/>
              <p:cNvSpPr/>
              <p:nvPr/>
            </p:nvSpPr>
            <p:spPr>
              <a:xfrm>
                <a:off x="7007530" y="4181644"/>
                <a:ext cx="28564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35" extrusionOk="0">
                    <a:moveTo>
                      <a:pt x="668" y="0"/>
                    </a:moveTo>
                    <a:cubicBezTo>
                      <a:pt x="1" y="0"/>
                      <a:pt x="1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4" name="Google Shape;8774;p67"/>
              <p:cNvSpPr/>
              <p:nvPr/>
            </p:nvSpPr>
            <p:spPr>
              <a:xfrm>
                <a:off x="7054609" y="4126706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7" y="1"/>
                    </a:moveTo>
                    <a:cubicBezTo>
                      <a:pt x="0" y="1"/>
                      <a:pt x="0" y="1035"/>
                      <a:pt x="667" y="1035"/>
                    </a:cubicBezTo>
                    <a:cubicBezTo>
                      <a:pt x="1335" y="1035"/>
                      <a:pt x="1335" y="1"/>
                      <a:pt x="667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5" name="Google Shape;8775;p67"/>
              <p:cNvSpPr/>
              <p:nvPr/>
            </p:nvSpPr>
            <p:spPr>
              <a:xfrm>
                <a:off x="7095979" y="4205895"/>
                <a:ext cx="28542" cy="2283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68" extrusionOk="0">
                    <a:moveTo>
                      <a:pt x="667" y="0"/>
                    </a:moveTo>
                    <a:cubicBezTo>
                      <a:pt x="0" y="0"/>
                      <a:pt x="0" y="1068"/>
                      <a:pt x="667" y="1068"/>
                    </a:cubicBezTo>
                    <a:cubicBezTo>
                      <a:pt x="1334" y="1068"/>
                      <a:pt x="1334" y="0"/>
                      <a:pt x="667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6" name="Google Shape;8776;p67"/>
              <p:cNvSpPr/>
              <p:nvPr/>
            </p:nvSpPr>
            <p:spPr>
              <a:xfrm>
                <a:off x="7158730" y="4143108"/>
                <a:ext cx="29269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35" extrusionOk="0">
                    <a:moveTo>
                      <a:pt x="668" y="1"/>
                    </a:moveTo>
                    <a:cubicBezTo>
                      <a:pt x="0" y="1"/>
                      <a:pt x="0" y="1035"/>
                      <a:pt x="668" y="1035"/>
                    </a:cubicBezTo>
                    <a:cubicBezTo>
                      <a:pt x="1368" y="1035"/>
                      <a:pt x="1368" y="1"/>
                      <a:pt x="668" y="1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7" name="Google Shape;8777;p67"/>
              <p:cNvSpPr/>
              <p:nvPr/>
            </p:nvSpPr>
            <p:spPr>
              <a:xfrm>
                <a:off x="7208652" y="4211605"/>
                <a:ext cx="28542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5" extrusionOk="0">
                    <a:moveTo>
                      <a:pt x="668" y="0"/>
                    </a:moveTo>
                    <a:cubicBezTo>
                      <a:pt x="0" y="0"/>
                      <a:pt x="0" y="1034"/>
                      <a:pt x="668" y="1034"/>
                    </a:cubicBezTo>
                    <a:cubicBezTo>
                      <a:pt x="1335" y="1034"/>
                      <a:pt x="1335" y="0"/>
                      <a:pt x="668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8" name="Google Shape;8778;p67"/>
              <p:cNvSpPr/>
              <p:nvPr/>
            </p:nvSpPr>
            <p:spPr>
              <a:xfrm>
                <a:off x="7271402" y="4162376"/>
                <a:ext cx="29269" cy="2213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35" extrusionOk="0">
                    <a:moveTo>
                      <a:pt x="701" y="0"/>
                    </a:moveTo>
                    <a:cubicBezTo>
                      <a:pt x="1" y="0"/>
                      <a:pt x="1" y="1034"/>
                      <a:pt x="701" y="1034"/>
                    </a:cubicBezTo>
                    <a:cubicBezTo>
                      <a:pt x="1369" y="1034"/>
                      <a:pt x="1369" y="0"/>
                      <a:pt x="701" y="0"/>
                    </a:cubicBezTo>
                    <a:close/>
                  </a:path>
                </a:pathLst>
              </a:custGeom>
              <a:solidFill>
                <a:srgbClr val="D983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79" name="Google Shape;8779;p67"/>
            <p:cNvSpPr/>
            <p:nvPr/>
          </p:nvSpPr>
          <p:spPr>
            <a:xfrm>
              <a:off x="5817887" y="3952675"/>
              <a:ext cx="162625" cy="132624"/>
            </a:xfrm>
            <a:custGeom>
              <a:avLst/>
              <a:gdLst/>
              <a:ahLst/>
              <a:cxnLst/>
              <a:rect l="l" t="t" r="r" b="b"/>
              <a:pathLst>
                <a:path w="10020" h="8169" extrusionOk="0">
                  <a:moveTo>
                    <a:pt x="4650" y="0"/>
                  </a:moveTo>
                  <a:cubicBezTo>
                    <a:pt x="2914" y="0"/>
                    <a:pt x="3247" y="4110"/>
                    <a:pt x="3215" y="5033"/>
                  </a:cubicBezTo>
                  <a:cubicBezTo>
                    <a:pt x="2359" y="3792"/>
                    <a:pt x="1352" y="3032"/>
                    <a:pt x="761" y="3032"/>
                  </a:cubicBezTo>
                  <a:cubicBezTo>
                    <a:pt x="177" y="3032"/>
                    <a:pt x="0" y="3775"/>
                    <a:pt x="780" y="5534"/>
                  </a:cubicBezTo>
                  <a:cubicBezTo>
                    <a:pt x="1180" y="6334"/>
                    <a:pt x="1580" y="7301"/>
                    <a:pt x="2114" y="7969"/>
                  </a:cubicBezTo>
                  <a:lnTo>
                    <a:pt x="6984" y="8169"/>
                  </a:lnTo>
                  <a:cubicBezTo>
                    <a:pt x="7518" y="7235"/>
                    <a:pt x="10020" y="4433"/>
                    <a:pt x="9886" y="3365"/>
                  </a:cubicBezTo>
                  <a:cubicBezTo>
                    <a:pt x="9825" y="2681"/>
                    <a:pt x="9560" y="2419"/>
                    <a:pt x="9189" y="2419"/>
                  </a:cubicBezTo>
                  <a:cubicBezTo>
                    <a:pt x="8147" y="2419"/>
                    <a:pt x="6264" y="4477"/>
                    <a:pt x="5650" y="5067"/>
                  </a:cubicBezTo>
                  <a:cubicBezTo>
                    <a:pt x="5683" y="4099"/>
                    <a:pt x="6284" y="330"/>
                    <a:pt x="4916" y="30"/>
                  </a:cubicBezTo>
                  <a:cubicBezTo>
                    <a:pt x="4822" y="10"/>
                    <a:pt x="4734" y="0"/>
                    <a:pt x="4650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0" name="Google Shape;8780;p67"/>
            <p:cNvSpPr/>
            <p:nvPr/>
          </p:nvSpPr>
          <p:spPr>
            <a:xfrm>
              <a:off x="6375426" y="3549259"/>
              <a:ext cx="121284" cy="99060"/>
            </a:xfrm>
            <a:custGeom>
              <a:avLst/>
              <a:gdLst/>
              <a:ahLst/>
              <a:cxnLst/>
              <a:rect l="l" t="t" r="r" b="b"/>
              <a:pathLst>
                <a:path w="10287" h="8402" extrusionOk="0">
                  <a:moveTo>
                    <a:pt x="4784" y="0"/>
                  </a:moveTo>
                  <a:cubicBezTo>
                    <a:pt x="3011" y="0"/>
                    <a:pt x="3315" y="4209"/>
                    <a:pt x="3315" y="5133"/>
                  </a:cubicBezTo>
                  <a:cubicBezTo>
                    <a:pt x="2426" y="3875"/>
                    <a:pt x="1386" y="3098"/>
                    <a:pt x="778" y="3098"/>
                  </a:cubicBezTo>
                  <a:cubicBezTo>
                    <a:pt x="177" y="3098"/>
                    <a:pt x="0" y="3858"/>
                    <a:pt x="813" y="5666"/>
                  </a:cubicBezTo>
                  <a:cubicBezTo>
                    <a:pt x="1214" y="6500"/>
                    <a:pt x="1614" y="7501"/>
                    <a:pt x="2148" y="8202"/>
                  </a:cubicBezTo>
                  <a:lnTo>
                    <a:pt x="7151" y="8402"/>
                  </a:lnTo>
                  <a:cubicBezTo>
                    <a:pt x="7718" y="7434"/>
                    <a:pt x="10287" y="4566"/>
                    <a:pt x="10153" y="3432"/>
                  </a:cubicBezTo>
                  <a:cubicBezTo>
                    <a:pt x="10092" y="2742"/>
                    <a:pt x="9823" y="2477"/>
                    <a:pt x="9444" y="2477"/>
                  </a:cubicBezTo>
                  <a:cubicBezTo>
                    <a:pt x="8375" y="2477"/>
                    <a:pt x="6432" y="4584"/>
                    <a:pt x="5817" y="5199"/>
                  </a:cubicBezTo>
                  <a:cubicBezTo>
                    <a:pt x="5817" y="4199"/>
                    <a:pt x="6451" y="329"/>
                    <a:pt x="5050" y="29"/>
                  </a:cubicBezTo>
                  <a:cubicBezTo>
                    <a:pt x="4956" y="10"/>
                    <a:pt x="4868" y="0"/>
                    <a:pt x="4784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1" name="Google Shape;8781;p67"/>
            <p:cNvSpPr/>
            <p:nvPr/>
          </p:nvSpPr>
          <p:spPr>
            <a:xfrm>
              <a:off x="5962400" y="4291350"/>
              <a:ext cx="257464" cy="209984"/>
            </a:xfrm>
            <a:custGeom>
              <a:avLst/>
              <a:gdLst/>
              <a:ahLst/>
              <a:cxnLst/>
              <a:rect l="l" t="t" r="r" b="b"/>
              <a:pathLst>
                <a:path w="10020" h="8169" extrusionOk="0">
                  <a:moveTo>
                    <a:pt x="4650" y="0"/>
                  </a:moveTo>
                  <a:cubicBezTo>
                    <a:pt x="2914" y="0"/>
                    <a:pt x="3247" y="4110"/>
                    <a:pt x="3215" y="5033"/>
                  </a:cubicBezTo>
                  <a:cubicBezTo>
                    <a:pt x="2359" y="3792"/>
                    <a:pt x="1352" y="3032"/>
                    <a:pt x="761" y="3032"/>
                  </a:cubicBezTo>
                  <a:cubicBezTo>
                    <a:pt x="177" y="3032"/>
                    <a:pt x="0" y="3775"/>
                    <a:pt x="780" y="5534"/>
                  </a:cubicBezTo>
                  <a:cubicBezTo>
                    <a:pt x="1180" y="6334"/>
                    <a:pt x="1580" y="7301"/>
                    <a:pt x="2114" y="7969"/>
                  </a:cubicBezTo>
                  <a:lnTo>
                    <a:pt x="6984" y="8169"/>
                  </a:lnTo>
                  <a:cubicBezTo>
                    <a:pt x="7518" y="7235"/>
                    <a:pt x="10020" y="4433"/>
                    <a:pt x="9886" y="3365"/>
                  </a:cubicBezTo>
                  <a:cubicBezTo>
                    <a:pt x="9825" y="2681"/>
                    <a:pt x="9560" y="2419"/>
                    <a:pt x="9189" y="2419"/>
                  </a:cubicBezTo>
                  <a:cubicBezTo>
                    <a:pt x="8147" y="2419"/>
                    <a:pt x="6264" y="4477"/>
                    <a:pt x="5650" y="5067"/>
                  </a:cubicBezTo>
                  <a:cubicBezTo>
                    <a:pt x="5683" y="4099"/>
                    <a:pt x="6284" y="330"/>
                    <a:pt x="4916" y="30"/>
                  </a:cubicBezTo>
                  <a:cubicBezTo>
                    <a:pt x="4822" y="10"/>
                    <a:pt x="4734" y="0"/>
                    <a:pt x="4650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6" name="Google Shape;8006;p35"/>
          <p:cNvSpPr txBox="1">
            <a:spLocks noGrp="1"/>
          </p:cNvSpPr>
          <p:nvPr>
            <p:ph type="subTitle" idx="1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About Animal Prints</a:t>
            </a:r>
            <a:endParaRPr/>
          </a:p>
        </p:txBody>
      </p:sp>
      <p:sp>
        <p:nvSpPr>
          <p:cNvPr id="8007" name="Google Shape;8007;p35"/>
          <p:cNvSpPr txBox="1">
            <a:spLocks noGrp="1"/>
          </p:cNvSpPr>
          <p:nvPr>
            <p:ph type="title"/>
          </p:nvPr>
        </p:nvSpPr>
        <p:spPr>
          <a:xfrm>
            <a:off x="4469027" y="1139600"/>
            <a:ext cx="3937023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</a:pPr>
            <a:r>
              <a:rPr lang="en" sz="12100" dirty="0"/>
              <a:t>Bible!</a:t>
            </a:r>
            <a:endParaRPr sz="12100" dirty="0"/>
          </a:p>
        </p:txBody>
      </p:sp>
      <p:grpSp>
        <p:nvGrpSpPr>
          <p:cNvPr id="8008" name="Google Shape;8008;p35"/>
          <p:cNvGrpSpPr/>
          <p:nvPr/>
        </p:nvGrpSpPr>
        <p:grpSpPr>
          <a:xfrm>
            <a:off x="5914081" y="3281372"/>
            <a:ext cx="917294" cy="867608"/>
            <a:chOff x="1121517" y="1341077"/>
            <a:chExt cx="3065822" cy="2648377"/>
          </a:xfrm>
        </p:grpSpPr>
        <p:sp>
          <p:nvSpPr>
            <p:cNvPr id="8009" name="Google Shape;8009;p3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0" name="Google Shape;8010;p3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11" name="Google Shape;8011;p35"/>
          <p:cNvSpPr txBox="1">
            <a:spLocks noGrp="1"/>
          </p:cNvSpPr>
          <p:nvPr>
            <p:ph type="title" idx="4294967295"/>
          </p:nvPr>
        </p:nvSpPr>
        <p:spPr>
          <a:xfrm>
            <a:off x="6028106" y="3368787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6" name="Google Shape;8016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Leviticus 11:3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You may eat any animal that has completely split hooves and chews the cud.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grpSp>
        <p:nvGrpSpPr>
          <p:cNvPr id="8017" name="Google Shape;8017;p36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018" name="Google Shape;8018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9" name="Google Shape;8019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0" name="Google Shape;8020;p36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5" name="Google Shape;8025;p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Revelation 3:2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This beast looked like a leopard, but it had the feet of a bear and the mouth of a lion! And the dragon gave the beast his own power and throne and great authority.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grpSp>
        <p:nvGrpSpPr>
          <p:cNvPr id="8026" name="Google Shape;8026;p37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027" name="Google Shape;8027;p3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8" name="Google Shape;8028;p3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9" name="Google Shape;8029;p37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4" name="Google Shape;8034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Clean Animal Prints</a:t>
            </a:r>
            <a:endParaRPr/>
          </a:p>
        </p:txBody>
      </p:sp>
      <p:sp>
        <p:nvSpPr>
          <p:cNvPr id="8035" name="Google Shape;8035;p38"/>
          <p:cNvSpPr txBox="1">
            <a:spLocks noGrp="1"/>
          </p:cNvSpPr>
          <p:nvPr>
            <p:ph type="body" idx="1"/>
          </p:nvPr>
        </p:nvSpPr>
        <p:spPr>
          <a:xfrm>
            <a:off x="1753675" y="1501300"/>
            <a:ext cx="22092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b="1"/>
              <a:t>American Bison / </a:t>
            </a:r>
            <a:br>
              <a:rPr lang="en" sz="1500" b="1"/>
            </a:br>
            <a:r>
              <a:rPr lang="en" sz="1500" b="1"/>
              <a:t>Cattle</a:t>
            </a:r>
            <a:endParaRPr sz="1500" b="1"/>
          </a:p>
        </p:txBody>
      </p:sp>
      <p:pic>
        <p:nvPicPr>
          <p:cNvPr id="8036" name="Google Shape;8036;p38"/>
          <p:cNvPicPr preferRelativeResize="0"/>
          <p:nvPr/>
        </p:nvPicPr>
        <p:blipFill rotWithShape="1">
          <a:blip r:embed="rId3">
            <a:alphaModFix/>
          </a:blip>
          <a:srcRect l="45000" t="4428" r="17530" b="20629"/>
          <a:stretch/>
        </p:blipFill>
        <p:spPr>
          <a:xfrm>
            <a:off x="4037723" y="1233034"/>
            <a:ext cx="983063" cy="100739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37" name="Google Shape;8037;p38"/>
          <p:cNvPicPr preferRelativeResize="0"/>
          <p:nvPr/>
        </p:nvPicPr>
        <p:blipFill rotWithShape="1">
          <a:blip r:embed="rId4">
            <a:alphaModFix/>
          </a:blip>
          <a:srcRect t="11808"/>
          <a:stretch/>
        </p:blipFill>
        <p:spPr>
          <a:xfrm>
            <a:off x="1549750" y="2328372"/>
            <a:ext cx="7494702" cy="122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8" name="Google Shape;8038;p38"/>
          <p:cNvPicPr preferRelativeResize="0"/>
          <p:nvPr/>
        </p:nvPicPr>
        <p:blipFill rotWithShape="1">
          <a:blip r:embed="rId5">
            <a:alphaModFix/>
          </a:blip>
          <a:srcRect t="7544"/>
          <a:stretch/>
        </p:blipFill>
        <p:spPr>
          <a:xfrm>
            <a:off x="1554085" y="3606843"/>
            <a:ext cx="7630590" cy="122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9" name="Google Shape;8039;p38"/>
          <p:cNvPicPr preferRelativeResize="0"/>
          <p:nvPr/>
        </p:nvPicPr>
        <p:blipFill rotWithShape="1">
          <a:blip r:embed="rId6">
            <a:alphaModFix/>
          </a:blip>
          <a:srcRect t="32402" b="28254"/>
          <a:stretch/>
        </p:blipFill>
        <p:spPr>
          <a:xfrm>
            <a:off x="5530508" y="1161400"/>
            <a:ext cx="3220142" cy="95364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040" name="Google Shape;8040;p38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041" name="Google Shape;8041;p3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2" name="Google Shape;8042;p3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43" name="Google Shape;8043;p38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" name="Google Shape;8048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Clean Animal Prints</a:t>
            </a:r>
            <a:endParaRPr/>
          </a:p>
        </p:txBody>
      </p:sp>
      <p:sp>
        <p:nvSpPr>
          <p:cNvPr id="8049" name="Google Shape;8049;p39"/>
          <p:cNvSpPr txBox="1">
            <a:spLocks noGrp="1"/>
          </p:cNvSpPr>
          <p:nvPr>
            <p:ph type="body" idx="1"/>
          </p:nvPr>
        </p:nvSpPr>
        <p:spPr>
          <a:xfrm>
            <a:off x="1753675" y="1501300"/>
            <a:ext cx="22092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b="1"/>
              <a:t>American Bison / </a:t>
            </a:r>
            <a:br>
              <a:rPr lang="en" sz="1500" b="1"/>
            </a:br>
            <a:r>
              <a:rPr lang="en" sz="1500" b="1"/>
              <a:t>Cattle</a:t>
            </a:r>
            <a:endParaRPr sz="1500" b="1"/>
          </a:p>
        </p:txBody>
      </p:sp>
      <p:pic>
        <p:nvPicPr>
          <p:cNvPr id="8050" name="Google Shape;8050;p39"/>
          <p:cNvPicPr preferRelativeResize="0"/>
          <p:nvPr/>
        </p:nvPicPr>
        <p:blipFill rotWithShape="1">
          <a:blip r:embed="rId3">
            <a:alphaModFix/>
          </a:blip>
          <a:srcRect l="45000" t="4428" r="17530" b="20629"/>
          <a:stretch/>
        </p:blipFill>
        <p:spPr>
          <a:xfrm>
            <a:off x="4037723" y="1233034"/>
            <a:ext cx="983063" cy="100739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51" name="Google Shape;8051;p39"/>
          <p:cNvPicPr preferRelativeResize="0"/>
          <p:nvPr/>
        </p:nvPicPr>
        <p:blipFill rotWithShape="1">
          <a:blip r:embed="rId4">
            <a:alphaModFix/>
          </a:blip>
          <a:srcRect t="11808"/>
          <a:stretch/>
        </p:blipFill>
        <p:spPr>
          <a:xfrm>
            <a:off x="1549750" y="2328372"/>
            <a:ext cx="7494702" cy="122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2" name="Google Shape;8052;p39"/>
          <p:cNvPicPr preferRelativeResize="0"/>
          <p:nvPr/>
        </p:nvPicPr>
        <p:blipFill rotWithShape="1">
          <a:blip r:embed="rId5">
            <a:alphaModFix/>
          </a:blip>
          <a:srcRect t="7544"/>
          <a:stretch/>
        </p:blipFill>
        <p:spPr>
          <a:xfrm>
            <a:off x="1554085" y="3606843"/>
            <a:ext cx="7630590" cy="122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3" name="Google Shape;8053;p39"/>
          <p:cNvPicPr preferRelativeResize="0"/>
          <p:nvPr/>
        </p:nvPicPr>
        <p:blipFill rotWithShape="1">
          <a:blip r:embed="rId6">
            <a:alphaModFix/>
          </a:blip>
          <a:srcRect t="32402" b="28254"/>
          <a:stretch/>
        </p:blipFill>
        <p:spPr>
          <a:xfrm>
            <a:off x="5530508" y="1161400"/>
            <a:ext cx="3220142" cy="95364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54" name="Google Shape;8054;p39"/>
          <p:cNvSpPr txBox="1"/>
          <p:nvPr/>
        </p:nvSpPr>
        <p:spPr>
          <a:xfrm rot="-1433475">
            <a:off x="397770" y="1707574"/>
            <a:ext cx="6712560" cy="1846938"/>
          </a:xfrm>
          <a:prstGeom prst="rect">
            <a:avLst/>
          </a:prstGeom>
          <a:solidFill>
            <a:srgbClr val="D9835A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SPLIT HOOVES </a:t>
            </a:r>
            <a:r>
              <a:rPr lang="en" sz="43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(two halves)</a:t>
            </a:r>
            <a:endParaRPr sz="4300" b="0" i="0" u="none" strike="noStrike" cap="non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&amp; Chew the Cud</a:t>
            </a:r>
            <a:endParaRPr sz="5400" b="0" i="0" u="none" strike="noStrike" cap="non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8055" name="Google Shape;8055;p39"/>
          <p:cNvSpPr txBox="1"/>
          <p:nvPr/>
        </p:nvSpPr>
        <p:spPr>
          <a:xfrm>
            <a:off x="5530475" y="2742275"/>
            <a:ext cx="3220200" cy="461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Chewing Cud? </a:t>
            </a:r>
            <a:r>
              <a:rPr lang="en" sz="1800" b="1" i="0" u="sng" strike="noStrike" cap="none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 Video here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056" name="Google Shape;8056;p39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057" name="Google Shape;8057;p39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8" name="Google Shape;8058;p39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59" name="Google Shape;8059;p39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4" name="Google Shape;8064;p40"/>
          <p:cNvSpPr txBox="1">
            <a:spLocks noGrp="1"/>
          </p:cNvSpPr>
          <p:nvPr>
            <p:ph type="subTitle" idx="1"/>
          </p:nvPr>
        </p:nvSpPr>
        <p:spPr>
          <a:xfrm>
            <a:off x="4926475" y="2794607"/>
            <a:ext cx="30138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 animals have different kinds of feet?</a:t>
            </a:r>
            <a:endParaRPr/>
          </a:p>
        </p:txBody>
      </p:sp>
      <p:sp>
        <p:nvSpPr>
          <p:cNvPr id="8065" name="Google Shape;8065;p40"/>
          <p:cNvSpPr txBox="1">
            <a:spLocks noGrp="1"/>
          </p:cNvSpPr>
          <p:nvPr>
            <p:ph type="subTitle" idx="2"/>
          </p:nvPr>
        </p:nvSpPr>
        <p:spPr>
          <a:xfrm>
            <a:off x="4677036" y="4196568"/>
            <a:ext cx="3512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Guess the animal AND where their feet work best!</a:t>
            </a:r>
            <a:endParaRPr/>
          </a:p>
        </p:txBody>
      </p:sp>
      <p:sp>
        <p:nvSpPr>
          <p:cNvPr id="8066" name="Google Shape;8066;p40"/>
          <p:cNvSpPr txBox="1">
            <a:spLocks noGrp="1"/>
          </p:cNvSpPr>
          <p:nvPr>
            <p:ph type="title"/>
          </p:nvPr>
        </p:nvSpPr>
        <p:spPr>
          <a:xfrm>
            <a:off x="4677036" y="1139600"/>
            <a:ext cx="4019839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</a:pPr>
            <a:r>
              <a:rPr lang="en" dirty="0"/>
              <a:t>Why?</a:t>
            </a:r>
            <a:endParaRPr dirty="0"/>
          </a:p>
        </p:txBody>
      </p:sp>
      <p:grpSp>
        <p:nvGrpSpPr>
          <p:cNvPr id="8067" name="Google Shape;8067;p40"/>
          <p:cNvGrpSpPr/>
          <p:nvPr/>
        </p:nvGrpSpPr>
        <p:grpSpPr>
          <a:xfrm>
            <a:off x="155606" y="128197"/>
            <a:ext cx="917294" cy="867608"/>
            <a:chOff x="1121517" y="1341077"/>
            <a:chExt cx="3065822" cy="2648377"/>
          </a:xfrm>
        </p:grpSpPr>
        <p:sp>
          <p:nvSpPr>
            <p:cNvPr id="8068" name="Google Shape;8068;p4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9" name="Google Shape;8069;p4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70" name="Google Shape;8070;p40"/>
          <p:cNvSpPr txBox="1">
            <a:spLocks noGrp="1"/>
          </p:cNvSpPr>
          <p:nvPr>
            <p:ph type="title" idx="4294967295"/>
          </p:nvPr>
        </p:nvSpPr>
        <p:spPr>
          <a:xfrm>
            <a:off x="269631" y="215612"/>
            <a:ext cx="722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83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Catamaran</vt:lpstr>
      <vt:lpstr>Chau Philomene One</vt:lpstr>
      <vt:lpstr>Chewy</vt:lpstr>
      <vt:lpstr>Inconsolata</vt:lpstr>
      <vt:lpstr>Maven Pro</vt:lpstr>
      <vt:lpstr>Montserrat</vt:lpstr>
      <vt:lpstr>Nunito</vt:lpstr>
      <vt:lpstr>Nunito SemiBold</vt:lpstr>
      <vt:lpstr>Reforestation Project Proposal  by Slidesgo</vt:lpstr>
      <vt:lpstr>Animal Footprints Award</vt:lpstr>
      <vt:lpstr>02</vt:lpstr>
      <vt:lpstr>Can you think of “Bible Animals”?</vt:lpstr>
      <vt:lpstr>Bible!</vt:lpstr>
      <vt:lpstr>Leviticus 11:3 You may eat any animal that has completely split hooves and chews the cud. </vt:lpstr>
      <vt:lpstr>Revelation 3:2 This beast looked like a leopard, but it had the feet of a bear and the mouth of a lion! And the dragon gave the beast his own power and throne and great authority. </vt:lpstr>
      <vt:lpstr>Clean Animal Prints</vt:lpstr>
      <vt:lpstr>Clean Animal Prints</vt:lpstr>
      <vt:lpstr>Why?</vt:lpstr>
      <vt:lpstr>Foot close ups</vt:lpstr>
      <vt:lpstr>Game!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03</vt:lpstr>
      <vt:lpstr>PowerPoint Presentation</vt:lpstr>
      <vt:lpstr>Use Playdough</vt:lpstr>
      <vt:lpstr>dejan@adventist.uk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Footprints Award</dc:title>
  <cp:lastModifiedBy>Natalie Davison</cp:lastModifiedBy>
  <cp:revision>1</cp:revision>
  <dcterms:modified xsi:type="dcterms:W3CDTF">2021-06-25T09:56:25Z</dcterms:modified>
</cp:coreProperties>
</file>