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9"/>
  </p:notesMasterIdLst>
  <p:sldIdLst>
    <p:sldId id="310" r:id="rId2"/>
    <p:sldId id="312" r:id="rId3"/>
    <p:sldId id="258" r:id="rId4"/>
    <p:sldId id="260" r:id="rId5"/>
    <p:sldId id="261" r:id="rId6"/>
    <p:sldId id="262" r:id="rId7"/>
    <p:sldId id="263" r:id="rId8"/>
    <p:sldId id="311" r:id="rId9"/>
    <p:sldId id="279" r:id="rId10"/>
    <p:sldId id="277" r:id="rId11"/>
    <p:sldId id="264" r:id="rId12"/>
    <p:sldId id="267" r:id="rId13"/>
    <p:sldId id="268" r:id="rId14"/>
    <p:sldId id="292" r:id="rId15"/>
    <p:sldId id="291" r:id="rId16"/>
    <p:sldId id="290" r:id="rId17"/>
    <p:sldId id="266" r:id="rId18"/>
    <p:sldId id="274" r:id="rId19"/>
    <p:sldId id="293" r:id="rId20"/>
    <p:sldId id="280" r:id="rId21"/>
    <p:sldId id="294" r:id="rId22"/>
    <p:sldId id="287" r:id="rId23"/>
    <p:sldId id="289" r:id="rId24"/>
    <p:sldId id="303" r:id="rId25"/>
    <p:sldId id="300" r:id="rId26"/>
    <p:sldId id="301" r:id="rId27"/>
    <p:sldId id="304" r:id="rId28"/>
    <p:sldId id="259" r:id="rId29"/>
    <p:sldId id="276" r:id="rId30"/>
    <p:sldId id="305" r:id="rId31"/>
    <p:sldId id="270" r:id="rId32"/>
    <p:sldId id="288" r:id="rId33"/>
    <p:sldId id="295" r:id="rId34"/>
    <p:sldId id="296" r:id="rId35"/>
    <p:sldId id="299" r:id="rId36"/>
    <p:sldId id="297" r:id="rId37"/>
    <p:sldId id="306" r:id="rId38"/>
    <p:sldId id="271" r:id="rId39"/>
    <p:sldId id="278" r:id="rId40"/>
    <p:sldId id="286" r:id="rId41"/>
    <p:sldId id="285" r:id="rId42"/>
    <p:sldId id="273" r:id="rId43"/>
    <p:sldId id="282" r:id="rId44"/>
    <p:sldId id="283" r:id="rId45"/>
    <p:sldId id="284" r:id="rId46"/>
    <p:sldId id="313" r:id="rId47"/>
    <p:sldId id="308" r:id="rId48"/>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dy Plaatje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64A6"/>
    <a:srgbClr val="FFFFD5"/>
    <a:srgbClr val="FFFFCC"/>
    <a:srgbClr val="000000"/>
    <a:srgbClr val="2E0F00"/>
    <a:srgbClr val="CC3300"/>
    <a:srgbClr val="4264A7"/>
    <a:srgbClr val="3E1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4645" autoAdjust="0"/>
  </p:normalViewPr>
  <p:slideViewPr>
    <p:cSldViewPr>
      <p:cViewPr varScale="1">
        <p:scale>
          <a:sx n="101" d="100"/>
          <a:sy n="101" d="100"/>
        </p:scale>
        <p:origin x="45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26918A-A5DC-42E5-8D02-22D13469FB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GB"/>
          </a:p>
        </p:txBody>
      </p:sp>
      <p:sp>
        <p:nvSpPr>
          <p:cNvPr id="3" name="Date Placeholder 2">
            <a:extLst>
              <a:ext uri="{FF2B5EF4-FFF2-40B4-BE49-F238E27FC236}">
                <a16:creationId xmlns:a16="http://schemas.microsoft.com/office/drawing/2014/main" id="{DA4882B6-D86D-4C3B-A110-ACF323B9D93D}"/>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FE01C66E-1B56-4118-9C49-A5696A9ACC72}" type="datetimeFigureOut">
              <a:rPr lang="en-GB"/>
              <a:pPr>
                <a:defRPr/>
              </a:pPr>
              <a:t>26/06/2021</a:t>
            </a:fld>
            <a:endParaRPr lang="en-GB"/>
          </a:p>
        </p:txBody>
      </p:sp>
      <p:sp>
        <p:nvSpPr>
          <p:cNvPr id="4" name="Slide Image Placeholder 3">
            <a:extLst>
              <a:ext uri="{FF2B5EF4-FFF2-40B4-BE49-F238E27FC236}">
                <a16:creationId xmlns:a16="http://schemas.microsoft.com/office/drawing/2014/main" id="{E901609D-372E-4ABC-95DB-7BDE649BC8E8}"/>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D48CFC98-2EAD-4220-8E87-F38C285B5C8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4F23BAFD-B12C-4ABB-85CE-1A84CBC6B25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GB"/>
          </a:p>
        </p:txBody>
      </p:sp>
      <p:sp>
        <p:nvSpPr>
          <p:cNvPr id="7" name="Slide Number Placeholder 6">
            <a:extLst>
              <a:ext uri="{FF2B5EF4-FFF2-40B4-BE49-F238E27FC236}">
                <a16:creationId xmlns:a16="http://schemas.microsoft.com/office/drawing/2014/main" id="{23F76C7C-05ED-4F92-9AF7-FD0BBB6D845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1B45FDD5-7BE8-4243-95EE-5BF083A3C7A2}"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D3687EBE-EF4D-48FD-AEF1-024FE88162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6F6D408E-6660-45AF-86C6-4392614B66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148" name="Slide Number Placeholder 3">
            <a:extLst>
              <a:ext uri="{FF2B5EF4-FFF2-40B4-BE49-F238E27FC236}">
                <a16:creationId xmlns:a16="http://schemas.microsoft.com/office/drawing/2014/main" id="{F06F2EC5-84B0-428B-ADC8-3C54F58211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D03FFAE-F734-4BBD-8C66-527572EE8D7C}" type="slidenum">
              <a:rPr lang="en-GB" altLang="en-US" smtClean="0"/>
              <a:pPr/>
              <a:t>1</a:t>
            </a:fld>
            <a:endParaRPr lang="en-GB"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6D22BBD4-1BD8-44EF-9F55-B74FBD5C83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5B024391-E15D-45B3-9E32-57CEB2C423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 have been through a number of the sites but I finally chose Ancestry to do my research and tree</a:t>
            </a:r>
          </a:p>
        </p:txBody>
      </p:sp>
      <p:sp>
        <p:nvSpPr>
          <p:cNvPr id="38916" name="Slide Number Placeholder 3">
            <a:extLst>
              <a:ext uri="{FF2B5EF4-FFF2-40B4-BE49-F238E27FC236}">
                <a16:creationId xmlns:a16="http://schemas.microsoft.com/office/drawing/2014/main" id="{70721F74-8E37-494E-918D-B83223CAA4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F0B660-2C40-45ED-8583-266158ADA42B}" type="slidenum">
              <a:rPr lang="en-GB" altLang="en-US" smtClean="0"/>
              <a:pPr/>
              <a:t>27</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99DD6294-B6AE-4AC7-9C15-3CAB60C35D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0E2B3382-0ADC-49EB-97F1-2987CEA70E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Here you can see a photo of the ship some of my ancestors travelled on; a death certificate of my ggrandfather, my gfather and his siblings, my parents and I and a letter from my gggmother to one of her daughters</a:t>
            </a:r>
          </a:p>
        </p:txBody>
      </p:sp>
      <p:sp>
        <p:nvSpPr>
          <p:cNvPr id="45060" name="Slide Number Placeholder 3">
            <a:extLst>
              <a:ext uri="{FF2B5EF4-FFF2-40B4-BE49-F238E27FC236}">
                <a16:creationId xmlns:a16="http://schemas.microsoft.com/office/drawing/2014/main" id="{00BAAD79-D729-4433-B05A-EA292AB5C1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54067E-091C-4332-9B67-7D1247104609}" type="slidenum">
              <a:rPr lang="en-GB" altLang="en-US" smtClean="0"/>
              <a:pPr/>
              <a:t>32</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0BFDFEAE-8834-47CA-A2BC-D5922E938F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9631E12B-A12F-4AB9-9FA3-3F89C45DBD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More family photos, census from 1911 of my Nana &amp; a newspaper obituary </a:t>
            </a:r>
          </a:p>
        </p:txBody>
      </p:sp>
      <p:sp>
        <p:nvSpPr>
          <p:cNvPr id="47108" name="Slide Number Placeholder 3">
            <a:extLst>
              <a:ext uri="{FF2B5EF4-FFF2-40B4-BE49-F238E27FC236}">
                <a16:creationId xmlns:a16="http://schemas.microsoft.com/office/drawing/2014/main" id="{6B0FEFC2-16B7-4512-AA02-985F7E0C5B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4C4DA1C-A478-47E8-9C89-28058435C3FC}" type="slidenum">
              <a:rPr lang="en-GB" altLang="en-US" smtClean="0"/>
              <a:pPr/>
              <a:t>33</a:t>
            </a:fld>
            <a:endParaRPr lang="en-GB"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52C77AF-E24F-4DB0-BB96-40B872696F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DEC26B99-6D2A-4EC3-B588-3FCA273FD0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solidFill>
                  <a:srgbClr val="000000"/>
                </a:solidFill>
                <a:latin typeface="Love Ya Like A Sister" panose="02000503000000020004" pitchFamily="2" charset="0"/>
              </a:rPr>
              <a:t>1841 makes it the earliest useful census for family historians. However, less information was collected in 1841 than in later census years. </a:t>
            </a:r>
          </a:p>
          <a:p>
            <a:endParaRPr lang="en-GB" altLang="en-US"/>
          </a:p>
        </p:txBody>
      </p:sp>
      <p:sp>
        <p:nvSpPr>
          <p:cNvPr id="49156" name="Slide Number Placeholder 3">
            <a:extLst>
              <a:ext uri="{FF2B5EF4-FFF2-40B4-BE49-F238E27FC236}">
                <a16:creationId xmlns:a16="http://schemas.microsoft.com/office/drawing/2014/main" id="{B06C254B-0175-456B-8C3F-73D1CE3B0F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16A3D8-8BBB-4E1D-AEC3-80895A8F5C5F}" type="slidenum">
              <a:rPr lang="en-GB" altLang="en-US" smtClean="0"/>
              <a:pPr/>
              <a:t>34</a:t>
            </a:fld>
            <a:endParaRPr lang="en-GB"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40CD70B9-A3F6-45E0-9B2D-BB94C30EB2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87208E78-14F7-4CE0-B067-E1D7FB7EE3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Why have I made some of them purple ? </a:t>
            </a:r>
          </a:p>
        </p:txBody>
      </p:sp>
      <p:sp>
        <p:nvSpPr>
          <p:cNvPr id="51204" name="Slide Number Placeholder 3">
            <a:extLst>
              <a:ext uri="{FF2B5EF4-FFF2-40B4-BE49-F238E27FC236}">
                <a16:creationId xmlns:a16="http://schemas.microsoft.com/office/drawing/2014/main" id="{82C396E4-CD16-4CD0-9F15-A05AF7D019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041D02-8ECE-4020-A7A1-40449F108E9C}" type="slidenum">
              <a:rPr lang="en-GB" altLang="en-US" smtClean="0"/>
              <a:pPr/>
              <a:t>35</a:t>
            </a:fld>
            <a:endParaRPr lang="en-GB"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4488DFC-7FCC-41DA-9300-4A6D217544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7EB376AF-9960-4290-B22B-C793AC84FF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 1911 census is my favourite as it shows the actual handwriting of my relatives who completed the form. This one is my gggrandparents.</a:t>
            </a:r>
          </a:p>
        </p:txBody>
      </p:sp>
      <p:sp>
        <p:nvSpPr>
          <p:cNvPr id="53252" name="Slide Number Placeholder 3">
            <a:extLst>
              <a:ext uri="{FF2B5EF4-FFF2-40B4-BE49-F238E27FC236}">
                <a16:creationId xmlns:a16="http://schemas.microsoft.com/office/drawing/2014/main" id="{CFD15545-58FA-4876-AF07-9EA2746A3B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D6B73BB-F731-4E99-AE48-9859CA182A9F}" type="slidenum">
              <a:rPr lang="en-GB" altLang="en-US" smtClean="0"/>
              <a:pPr/>
              <a:t>36</a:t>
            </a:fld>
            <a:endParaRPr lang="en-GB"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6D83BC5B-1F3F-414D-94A5-5CA28060F6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F38A3E82-B525-43AF-AA57-8475738B5B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Southampton Library to research there records – Librarian helped me. Winchester records office – catalogues and microfiche available of all old records</a:t>
            </a:r>
          </a:p>
        </p:txBody>
      </p:sp>
      <p:sp>
        <p:nvSpPr>
          <p:cNvPr id="56324" name="Slide Number Placeholder 3">
            <a:extLst>
              <a:ext uri="{FF2B5EF4-FFF2-40B4-BE49-F238E27FC236}">
                <a16:creationId xmlns:a16="http://schemas.microsoft.com/office/drawing/2014/main" id="{87E9E6A1-5CD9-4FDD-B9A4-18DCC3C65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5516D3-6C2B-403E-A53A-1FC7BBA71C42}" type="slidenum">
              <a:rPr lang="en-GB" altLang="en-US" smtClean="0"/>
              <a:pPr/>
              <a:t>38</a:t>
            </a:fld>
            <a:endParaRPr lang="en-GB"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FA09D83-A9DC-4AF5-A06B-B51BC2DA5F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902BECA6-D9EC-47AC-91A0-4E3CF47284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a:cs typeface="Calibri" panose="020F0502020204030204" pitchFamily="34" charset="0"/>
              </a:rPr>
              <a:t>Ancestry offers free access on special days of the year (father’s day, VE day, etc.)</a:t>
            </a:r>
            <a:endParaRPr lang="en-GB" altLang="en-US"/>
          </a:p>
        </p:txBody>
      </p:sp>
      <p:sp>
        <p:nvSpPr>
          <p:cNvPr id="63492" name="Slide Number Placeholder 3">
            <a:extLst>
              <a:ext uri="{FF2B5EF4-FFF2-40B4-BE49-F238E27FC236}">
                <a16:creationId xmlns:a16="http://schemas.microsoft.com/office/drawing/2014/main" id="{18792305-3E6B-4801-9316-F0565BEE18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4A883A-E577-4D43-BD66-B38376CB378B}" type="slidenum">
              <a:rPr lang="en-GB" altLang="en-US" smtClean="0"/>
              <a:pPr/>
              <a:t>44</a:t>
            </a:fld>
            <a:endParaRPr lang="en-GB"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FA09D83-A9DC-4AF5-A06B-B51BC2DA5F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902BECA6-D9EC-47AC-91A0-4E3CF47284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63492" name="Slide Number Placeholder 3">
            <a:extLst>
              <a:ext uri="{FF2B5EF4-FFF2-40B4-BE49-F238E27FC236}">
                <a16:creationId xmlns:a16="http://schemas.microsoft.com/office/drawing/2014/main" id="{18792305-3E6B-4801-9316-F0565BEE18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4A883A-E577-4D43-BD66-B38376CB378B}" type="slidenum">
              <a:rPr lang="en-GB" altLang="en-US" smtClean="0"/>
              <a:pPr/>
              <a:t>46</a:t>
            </a:fld>
            <a:endParaRPr lang="en-GB" altLang="en-US"/>
          </a:p>
        </p:txBody>
      </p:sp>
    </p:spTree>
    <p:extLst>
      <p:ext uri="{BB962C8B-B14F-4D97-AF65-F5344CB8AC3E}">
        <p14:creationId xmlns:p14="http://schemas.microsoft.com/office/powerpoint/2010/main" val="299977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A2CC1682-49CC-457F-B8F9-CACA93299D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9B36053E-2F08-4144-BB05-008ADB87F3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Today we are going to look at the genealogy honour - but do any of you know what this is ? Have any of you ever done this before ? So Genealogy is looking into our family history. I understand that we are all from different places and so the information might be different for you and for your families history search. A lot of this presentation is based on my search here in the UK so if you are doing from US or Africa or UAE then it might vary. The internet can help you a lot to find out what is relevant for your country.</a:t>
            </a:r>
          </a:p>
          <a:p>
            <a:endParaRPr lang="en-GB" altLang="en-US" dirty="0"/>
          </a:p>
        </p:txBody>
      </p:sp>
      <p:sp>
        <p:nvSpPr>
          <p:cNvPr id="8196" name="Slide Number Placeholder 3">
            <a:extLst>
              <a:ext uri="{FF2B5EF4-FFF2-40B4-BE49-F238E27FC236}">
                <a16:creationId xmlns:a16="http://schemas.microsoft.com/office/drawing/2014/main" id="{CDAB4AD6-07EF-436A-900C-AA9CCC3B8F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097037-816C-40AE-AF54-097D7B99A510}" type="slidenum">
              <a:rPr lang="en-GB" altLang="en-US" smtClean="0"/>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D6216C1F-52CC-4908-906F-5021FB48E8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E1074326-4ED8-434F-8027-C93DF31801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We’ll go through the requirements and them look at each one in more detail</a:t>
            </a:r>
          </a:p>
        </p:txBody>
      </p:sp>
      <p:sp>
        <p:nvSpPr>
          <p:cNvPr id="10244" name="Slide Number Placeholder 3">
            <a:extLst>
              <a:ext uri="{FF2B5EF4-FFF2-40B4-BE49-F238E27FC236}">
                <a16:creationId xmlns:a16="http://schemas.microsoft.com/office/drawing/2014/main" id="{31385C44-0511-42E6-BF32-987ED90A90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45C47BA-AB32-4CF7-AC46-BF8CE205103B}" type="slidenum">
              <a:rPr lang="en-GB" altLang="en-US" smtClean="0"/>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7179A7B-C94B-4551-A47D-62B1F56BBA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88F1860B-162C-422E-A1E8-F51EF739D1D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My introduction to why I started – personal curiosity of where I come from. I didn’t know too much about my family – I knew my immediate relatives but not my dad’s side of the family and on my mum’s side I didn’t think I would have many ancestors as my mum didn’t have any aunts/uncles or cousins – how wrong I was.</a:t>
            </a:r>
          </a:p>
        </p:txBody>
      </p:sp>
      <p:sp>
        <p:nvSpPr>
          <p:cNvPr id="15364" name="Slide Number Placeholder 3">
            <a:extLst>
              <a:ext uri="{FF2B5EF4-FFF2-40B4-BE49-F238E27FC236}">
                <a16:creationId xmlns:a16="http://schemas.microsoft.com/office/drawing/2014/main" id="{DC737AFE-725C-4BA6-B873-B529F83195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1EB3B91-DBC9-4B1A-907E-18E66CB08F26}" type="slidenum">
              <a:rPr lang="en-GB" altLang="en-US" smtClean="0"/>
              <a:pPr/>
              <a:t>7</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read them both you might get a little confused – I did when I first looked at it – some of the names were different but you’ll understand why in a minute</a:t>
            </a:r>
          </a:p>
        </p:txBody>
      </p:sp>
      <p:sp>
        <p:nvSpPr>
          <p:cNvPr id="4" name="Slide Number Placeholder 3"/>
          <p:cNvSpPr>
            <a:spLocks noGrp="1"/>
          </p:cNvSpPr>
          <p:nvPr>
            <p:ph type="sldNum" sz="quarter" idx="5"/>
          </p:nvPr>
        </p:nvSpPr>
        <p:spPr/>
        <p:txBody>
          <a:bodyPr/>
          <a:lstStyle/>
          <a:p>
            <a:pPr>
              <a:defRPr/>
            </a:pPr>
            <a:fld id="{1B45FDD5-7BE8-4243-95EE-5BF083A3C7A2}" type="slidenum">
              <a:rPr lang="en-GB" smtClean="0"/>
              <a:pPr>
                <a:defRPr/>
              </a:pPr>
              <a:t>8</a:t>
            </a:fld>
            <a:endParaRPr lang="en-GB"/>
          </a:p>
        </p:txBody>
      </p:sp>
    </p:spTree>
    <p:extLst>
      <p:ext uri="{BB962C8B-B14F-4D97-AF65-F5344CB8AC3E}">
        <p14:creationId xmlns:p14="http://schemas.microsoft.com/office/powerpoint/2010/main" val="469499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DA6B7F10-950D-47A0-AA83-4D0DC3E4B6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3EE3F044-43BB-4918-BECC-C62DC3A26D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So I’ve chosen Luke for your worksheet but you can choose Matthew’s version if you wish to use it. I didn’t give you all the answers – this time you need to read and research for yourself. Maybe some you can already fill in without reading it. How about Noah’s son starting with S ? Boaz, Obed, Jessie, David – and this is where the 2 account start to differ and the slide will show you why </a:t>
            </a:r>
          </a:p>
        </p:txBody>
      </p:sp>
      <p:sp>
        <p:nvSpPr>
          <p:cNvPr id="18436" name="Slide Number Placeholder 3">
            <a:extLst>
              <a:ext uri="{FF2B5EF4-FFF2-40B4-BE49-F238E27FC236}">
                <a16:creationId xmlns:a16="http://schemas.microsoft.com/office/drawing/2014/main" id="{0395DE2F-7061-447A-8C8E-C550BEE45C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48D2BC1-73A5-497A-9585-BF4EE5E2A304}" type="slidenum">
              <a:rPr lang="en-GB" altLang="en-US" smtClean="0"/>
              <a:pPr/>
              <a:t>9</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E1FEB7D-E5D0-49A1-A166-C064ED5501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3F6BF3F-823E-4AFD-BC6A-1AFF7A9A7A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1508" name="Slide Number Placeholder 3">
            <a:extLst>
              <a:ext uri="{FF2B5EF4-FFF2-40B4-BE49-F238E27FC236}">
                <a16:creationId xmlns:a16="http://schemas.microsoft.com/office/drawing/2014/main" id="{CBD650DE-00CD-4342-8B51-84CCA5E1F6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C39803E-D51D-4FCC-9673-350C7E2336A3}" type="slidenum">
              <a:rPr lang="en-GB" altLang="en-US" smtClean="0"/>
              <a:pPr/>
              <a:t>11</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primary or secondary ?</a:t>
            </a:r>
          </a:p>
        </p:txBody>
      </p:sp>
      <p:sp>
        <p:nvSpPr>
          <p:cNvPr id="4" name="Slide Number Placeholder 3"/>
          <p:cNvSpPr>
            <a:spLocks noGrp="1"/>
          </p:cNvSpPr>
          <p:nvPr>
            <p:ph type="sldNum" sz="quarter" idx="5"/>
          </p:nvPr>
        </p:nvSpPr>
        <p:spPr/>
        <p:txBody>
          <a:bodyPr/>
          <a:lstStyle/>
          <a:p>
            <a:pPr>
              <a:defRPr/>
            </a:pPr>
            <a:fld id="{1B45FDD5-7BE8-4243-95EE-5BF083A3C7A2}" type="slidenum">
              <a:rPr lang="en-GB" smtClean="0"/>
              <a:pPr>
                <a:defRPr/>
              </a:pPr>
              <a:t>20</a:t>
            </a:fld>
            <a:endParaRPr lang="en-GB"/>
          </a:p>
        </p:txBody>
      </p:sp>
    </p:spTree>
    <p:extLst>
      <p:ext uri="{BB962C8B-B14F-4D97-AF65-F5344CB8AC3E}">
        <p14:creationId xmlns:p14="http://schemas.microsoft.com/office/powerpoint/2010/main" val="319292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or secondary ?</a:t>
            </a:r>
          </a:p>
        </p:txBody>
      </p:sp>
      <p:sp>
        <p:nvSpPr>
          <p:cNvPr id="4" name="Slide Number Placeholder 3"/>
          <p:cNvSpPr>
            <a:spLocks noGrp="1"/>
          </p:cNvSpPr>
          <p:nvPr>
            <p:ph type="sldNum" sz="quarter" idx="5"/>
          </p:nvPr>
        </p:nvSpPr>
        <p:spPr/>
        <p:txBody>
          <a:bodyPr/>
          <a:lstStyle/>
          <a:p>
            <a:pPr>
              <a:defRPr/>
            </a:pPr>
            <a:fld id="{1B45FDD5-7BE8-4243-95EE-5BF083A3C7A2}" type="slidenum">
              <a:rPr lang="en-GB" smtClean="0"/>
              <a:pPr>
                <a:defRPr/>
              </a:pPr>
              <a:t>21</a:t>
            </a:fld>
            <a:endParaRPr lang="en-GB"/>
          </a:p>
        </p:txBody>
      </p:sp>
    </p:spTree>
    <p:extLst>
      <p:ext uri="{BB962C8B-B14F-4D97-AF65-F5344CB8AC3E}">
        <p14:creationId xmlns:p14="http://schemas.microsoft.com/office/powerpoint/2010/main" val="33233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n-US"/>
              <a:t>Click to edit Master title style</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027A24-3D2F-4364-909C-0182B09F15D2}"/>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26B95943-CA16-48D6-BD75-DF5B1873FD55}"/>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264B982B-8DC5-4C76-8698-9DA07C639C0A}"/>
              </a:ext>
            </a:extLst>
          </p:cNvPr>
          <p:cNvSpPr>
            <a:spLocks noGrp="1" noChangeArrowheads="1"/>
          </p:cNvSpPr>
          <p:nvPr>
            <p:ph type="sldNum" sz="quarter" idx="12"/>
          </p:nvPr>
        </p:nvSpPr>
        <p:spPr>
          <a:ln/>
        </p:spPr>
        <p:txBody>
          <a:bodyPr/>
          <a:lstStyle>
            <a:lvl1pPr>
              <a:defRPr/>
            </a:lvl1pPr>
          </a:lstStyle>
          <a:p>
            <a:pPr>
              <a:defRPr/>
            </a:pPr>
            <a:fld id="{BED0935B-08C2-4B91-A76B-608D237456ED}" type="slidenum">
              <a:rPr lang="es-ES" altLang="en-US"/>
              <a:pPr>
                <a:defRPr/>
              </a:pPr>
              <a:t>‹#›</a:t>
            </a:fld>
            <a:endParaRPr lang="es-ES" altLang="en-US"/>
          </a:p>
        </p:txBody>
      </p:sp>
    </p:spTree>
    <p:extLst>
      <p:ext uri="{BB962C8B-B14F-4D97-AF65-F5344CB8AC3E}">
        <p14:creationId xmlns:p14="http://schemas.microsoft.com/office/powerpoint/2010/main" val="2964439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texto vertical"/>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20CA814-72AA-4A2A-8D0A-07A5CEC29EA3}"/>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5379FC1F-B738-455B-9160-FCF4DA2D0E82}"/>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7B6B3D12-B3DD-494A-ABC8-547B562339DA}"/>
              </a:ext>
            </a:extLst>
          </p:cNvPr>
          <p:cNvSpPr>
            <a:spLocks noGrp="1" noChangeArrowheads="1"/>
          </p:cNvSpPr>
          <p:nvPr>
            <p:ph type="sldNum" sz="quarter" idx="12"/>
          </p:nvPr>
        </p:nvSpPr>
        <p:spPr>
          <a:ln/>
        </p:spPr>
        <p:txBody>
          <a:bodyPr/>
          <a:lstStyle>
            <a:lvl1pPr>
              <a:defRPr/>
            </a:lvl1pPr>
          </a:lstStyle>
          <a:p>
            <a:pPr>
              <a:defRPr/>
            </a:pPr>
            <a:fld id="{11608888-798C-4BB0-9AD5-1B55B9814018}" type="slidenum">
              <a:rPr lang="es-ES" altLang="en-US"/>
              <a:pPr>
                <a:defRPr/>
              </a:pPr>
              <a:t>‹#›</a:t>
            </a:fld>
            <a:endParaRPr lang="es-ES" altLang="en-US"/>
          </a:p>
        </p:txBody>
      </p:sp>
    </p:spTree>
    <p:extLst>
      <p:ext uri="{BB962C8B-B14F-4D97-AF65-F5344CB8AC3E}">
        <p14:creationId xmlns:p14="http://schemas.microsoft.com/office/powerpoint/2010/main" val="2022390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1AC424E-0F9A-45B3-B979-3F8F8C3FA8C3}"/>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5C54B342-908D-4277-A64D-E8344BC4A7D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C15FFD39-7D83-4E36-889D-2CF1E371FE9C}"/>
              </a:ext>
            </a:extLst>
          </p:cNvPr>
          <p:cNvSpPr>
            <a:spLocks noGrp="1" noChangeArrowheads="1"/>
          </p:cNvSpPr>
          <p:nvPr>
            <p:ph type="sldNum" sz="quarter" idx="12"/>
          </p:nvPr>
        </p:nvSpPr>
        <p:spPr>
          <a:ln/>
        </p:spPr>
        <p:txBody>
          <a:bodyPr/>
          <a:lstStyle>
            <a:lvl1pPr>
              <a:defRPr/>
            </a:lvl1pPr>
          </a:lstStyle>
          <a:p>
            <a:pPr>
              <a:defRPr/>
            </a:pPr>
            <a:fld id="{A114D8BF-85C4-44D2-9493-EE8B8E477002}" type="slidenum">
              <a:rPr lang="es-ES" altLang="en-US"/>
              <a:pPr>
                <a:defRPr/>
              </a:pPr>
              <a:t>‹#›</a:t>
            </a:fld>
            <a:endParaRPr lang="es-ES" altLang="en-US"/>
          </a:p>
        </p:txBody>
      </p:sp>
    </p:spTree>
    <p:extLst>
      <p:ext uri="{BB962C8B-B14F-4D97-AF65-F5344CB8AC3E}">
        <p14:creationId xmlns:p14="http://schemas.microsoft.com/office/powerpoint/2010/main" val="377306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contenido"/>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64418-C50A-42FC-ACDD-54EE80CC2A20}"/>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D6892B8D-B727-4CF5-B113-422760CA543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976BCAFD-42B6-4ECC-8F75-7718F8C55236}"/>
              </a:ext>
            </a:extLst>
          </p:cNvPr>
          <p:cNvSpPr>
            <a:spLocks noGrp="1" noChangeArrowheads="1"/>
          </p:cNvSpPr>
          <p:nvPr>
            <p:ph type="sldNum" sz="quarter" idx="12"/>
          </p:nvPr>
        </p:nvSpPr>
        <p:spPr>
          <a:ln/>
        </p:spPr>
        <p:txBody>
          <a:bodyPr/>
          <a:lstStyle>
            <a:lvl1pPr>
              <a:defRPr/>
            </a:lvl1pPr>
          </a:lstStyle>
          <a:p>
            <a:pPr>
              <a:defRPr/>
            </a:pPr>
            <a:fld id="{B8A10CED-AFE5-4AE3-BF0D-D35647486921}" type="slidenum">
              <a:rPr lang="es-ES" altLang="en-US"/>
              <a:pPr>
                <a:defRPr/>
              </a:pPr>
              <a:t>‹#›</a:t>
            </a:fld>
            <a:endParaRPr lang="es-ES" altLang="en-US"/>
          </a:p>
        </p:txBody>
      </p:sp>
    </p:spTree>
    <p:extLst>
      <p:ext uri="{BB962C8B-B14F-4D97-AF65-F5344CB8AC3E}">
        <p14:creationId xmlns:p14="http://schemas.microsoft.com/office/powerpoint/2010/main" val="3149650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34BCBE6-69CF-48D3-A654-741DCE7462A7}"/>
              </a:ext>
            </a:extLst>
          </p:cNvPr>
          <p:cNvSpPr>
            <a:spLocks noGrp="1" noChangeArrowheads="1"/>
          </p:cNvSpPr>
          <p:nvPr>
            <p:ph type="dt" sz="half" idx="10"/>
          </p:nvPr>
        </p:nvSpPr>
        <p:spPr>
          <a:ln/>
        </p:spPr>
        <p:txBody>
          <a:bodyPr/>
          <a:lstStyle>
            <a:lvl1pPr>
              <a:defRPr/>
            </a:lvl1pPr>
          </a:lstStyle>
          <a:p>
            <a:pPr>
              <a:defRPr/>
            </a:pPr>
            <a:endParaRPr lang="es-ES"/>
          </a:p>
        </p:txBody>
      </p:sp>
      <p:sp>
        <p:nvSpPr>
          <p:cNvPr id="5" name="Rectangle 5">
            <a:extLst>
              <a:ext uri="{FF2B5EF4-FFF2-40B4-BE49-F238E27FC236}">
                <a16:creationId xmlns:a16="http://schemas.microsoft.com/office/drawing/2014/main" id="{C08A128E-DB44-4B61-AD15-DE6D52F66E1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6" name="Rectangle 6">
            <a:extLst>
              <a:ext uri="{FF2B5EF4-FFF2-40B4-BE49-F238E27FC236}">
                <a16:creationId xmlns:a16="http://schemas.microsoft.com/office/drawing/2014/main" id="{FF6D5CD5-A62C-4E33-84CF-C237A0115627}"/>
              </a:ext>
            </a:extLst>
          </p:cNvPr>
          <p:cNvSpPr>
            <a:spLocks noGrp="1" noChangeArrowheads="1"/>
          </p:cNvSpPr>
          <p:nvPr>
            <p:ph type="sldNum" sz="quarter" idx="12"/>
          </p:nvPr>
        </p:nvSpPr>
        <p:spPr>
          <a:ln/>
        </p:spPr>
        <p:txBody>
          <a:bodyPr/>
          <a:lstStyle>
            <a:lvl1pPr>
              <a:defRPr/>
            </a:lvl1pPr>
          </a:lstStyle>
          <a:p>
            <a:pPr>
              <a:defRPr/>
            </a:pPr>
            <a:fld id="{E7E93AD9-CE4D-46A4-83E5-3E223A1B29FF}" type="slidenum">
              <a:rPr lang="es-ES" altLang="en-US"/>
              <a:pPr>
                <a:defRPr/>
              </a:pPr>
              <a:t>‹#›</a:t>
            </a:fld>
            <a:endParaRPr lang="es-ES" altLang="en-US"/>
          </a:p>
        </p:txBody>
      </p:sp>
    </p:spTree>
    <p:extLst>
      <p:ext uri="{BB962C8B-B14F-4D97-AF65-F5344CB8AC3E}">
        <p14:creationId xmlns:p14="http://schemas.microsoft.com/office/powerpoint/2010/main" val="4170416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E60C09-5643-4E05-BB47-D502FE2AC920}"/>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0160A1CF-0477-4980-B34B-7284138D79E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E665C3CA-E46E-4D34-B1D7-334D120CA310}"/>
              </a:ext>
            </a:extLst>
          </p:cNvPr>
          <p:cNvSpPr>
            <a:spLocks noGrp="1" noChangeArrowheads="1"/>
          </p:cNvSpPr>
          <p:nvPr>
            <p:ph type="sldNum" sz="quarter" idx="12"/>
          </p:nvPr>
        </p:nvSpPr>
        <p:spPr>
          <a:ln/>
        </p:spPr>
        <p:txBody>
          <a:bodyPr/>
          <a:lstStyle>
            <a:lvl1pPr>
              <a:defRPr/>
            </a:lvl1pPr>
          </a:lstStyle>
          <a:p>
            <a:pPr>
              <a:defRPr/>
            </a:pPr>
            <a:fld id="{42875445-8006-47D5-97AB-7FFB08DDFC8C}" type="slidenum">
              <a:rPr lang="es-ES" altLang="en-US"/>
              <a:pPr>
                <a:defRPr/>
              </a:pPr>
              <a:t>‹#›</a:t>
            </a:fld>
            <a:endParaRPr lang="es-ES" altLang="en-US"/>
          </a:p>
        </p:txBody>
      </p:sp>
    </p:spTree>
    <p:extLst>
      <p:ext uri="{BB962C8B-B14F-4D97-AF65-F5344CB8AC3E}">
        <p14:creationId xmlns:p14="http://schemas.microsoft.com/office/powerpoint/2010/main" val="2281184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a:t>Click to edit Master title style</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5ECCB96-8653-4E5F-B829-8C98C1BA3F6E}"/>
              </a:ext>
            </a:extLst>
          </p:cNvPr>
          <p:cNvSpPr>
            <a:spLocks noGrp="1" noChangeArrowheads="1"/>
          </p:cNvSpPr>
          <p:nvPr>
            <p:ph type="dt" sz="half" idx="10"/>
          </p:nvPr>
        </p:nvSpPr>
        <p:spPr>
          <a:ln/>
        </p:spPr>
        <p:txBody>
          <a:bodyPr/>
          <a:lstStyle>
            <a:lvl1pPr>
              <a:defRPr/>
            </a:lvl1pPr>
          </a:lstStyle>
          <a:p>
            <a:pPr>
              <a:defRPr/>
            </a:pPr>
            <a:endParaRPr lang="es-ES"/>
          </a:p>
        </p:txBody>
      </p:sp>
      <p:sp>
        <p:nvSpPr>
          <p:cNvPr id="8" name="Rectangle 5">
            <a:extLst>
              <a:ext uri="{FF2B5EF4-FFF2-40B4-BE49-F238E27FC236}">
                <a16:creationId xmlns:a16="http://schemas.microsoft.com/office/drawing/2014/main" id="{3C2ED933-535F-4165-9A74-80A627F2174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9" name="Rectangle 6">
            <a:extLst>
              <a:ext uri="{FF2B5EF4-FFF2-40B4-BE49-F238E27FC236}">
                <a16:creationId xmlns:a16="http://schemas.microsoft.com/office/drawing/2014/main" id="{0816A8DF-B418-49BB-8D27-D9BD1E7FBF8D}"/>
              </a:ext>
            </a:extLst>
          </p:cNvPr>
          <p:cNvSpPr>
            <a:spLocks noGrp="1" noChangeArrowheads="1"/>
          </p:cNvSpPr>
          <p:nvPr>
            <p:ph type="sldNum" sz="quarter" idx="12"/>
          </p:nvPr>
        </p:nvSpPr>
        <p:spPr>
          <a:ln/>
        </p:spPr>
        <p:txBody>
          <a:bodyPr/>
          <a:lstStyle>
            <a:lvl1pPr>
              <a:defRPr/>
            </a:lvl1pPr>
          </a:lstStyle>
          <a:p>
            <a:pPr>
              <a:defRPr/>
            </a:pPr>
            <a:fld id="{CAD45C7B-A9C1-40D4-82DE-805F5DF688A9}" type="slidenum">
              <a:rPr lang="es-ES" altLang="en-US"/>
              <a:pPr>
                <a:defRPr/>
              </a:pPr>
              <a:t>‹#›</a:t>
            </a:fld>
            <a:endParaRPr lang="es-ES" altLang="en-US"/>
          </a:p>
        </p:txBody>
      </p:sp>
    </p:spTree>
    <p:extLst>
      <p:ext uri="{BB962C8B-B14F-4D97-AF65-F5344CB8AC3E}">
        <p14:creationId xmlns:p14="http://schemas.microsoft.com/office/powerpoint/2010/main" val="39183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29F0654-143E-46E8-BC01-7CEBEE18809B}"/>
              </a:ext>
            </a:extLst>
          </p:cNvPr>
          <p:cNvSpPr>
            <a:spLocks noGrp="1" noChangeArrowheads="1"/>
          </p:cNvSpPr>
          <p:nvPr>
            <p:ph type="dt" sz="half" idx="10"/>
          </p:nvPr>
        </p:nvSpPr>
        <p:spPr>
          <a:ln/>
        </p:spPr>
        <p:txBody>
          <a:bodyPr/>
          <a:lstStyle>
            <a:lvl1pPr>
              <a:defRPr/>
            </a:lvl1pPr>
          </a:lstStyle>
          <a:p>
            <a:pPr>
              <a:defRPr/>
            </a:pPr>
            <a:endParaRPr lang="es-ES"/>
          </a:p>
        </p:txBody>
      </p:sp>
      <p:sp>
        <p:nvSpPr>
          <p:cNvPr id="4" name="Rectangle 5">
            <a:extLst>
              <a:ext uri="{FF2B5EF4-FFF2-40B4-BE49-F238E27FC236}">
                <a16:creationId xmlns:a16="http://schemas.microsoft.com/office/drawing/2014/main" id="{07CC590D-AD6A-4857-808D-E568CF3EED1A}"/>
              </a:ext>
            </a:extLst>
          </p:cNvPr>
          <p:cNvSpPr>
            <a:spLocks noGrp="1" noChangeArrowheads="1"/>
          </p:cNvSpPr>
          <p:nvPr>
            <p:ph type="ftr" sz="quarter" idx="11"/>
          </p:nvPr>
        </p:nvSpPr>
        <p:spPr>
          <a:ln/>
        </p:spPr>
        <p:txBody>
          <a:bodyPr/>
          <a:lstStyle>
            <a:lvl1pPr>
              <a:defRPr/>
            </a:lvl1pPr>
          </a:lstStyle>
          <a:p>
            <a:pPr>
              <a:defRPr/>
            </a:pPr>
            <a:endParaRPr lang="es-ES"/>
          </a:p>
        </p:txBody>
      </p:sp>
      <p:sp>
        <p:nvSpPr>
          <p:cNvPr id="5" name="Rectangle 6">
            <a:extLst>
              <a:ext uri="{FF2B5EF4-FFF2-40B4-BE49-F238E27FC236}">
                <a16:creationId xmlns:a16="http://schemas.microsoft.com/office/drawing/2014/main" id="{2D1F8706-9E2C-4DED-A1D3-A1040CBAFA08}"/>
              </a:ext>
            </a:extLst>
          </p:cNvPr>
          <p:cNvSpPr>
            <a:spLocks noGrp="1" noChangeArrowheads="1"/>
          </p:cNvSpPr>
          <p:nvPr>
            <p:ph type="sldNum" sz="quarter" idx="12"/>
          </p:nvPr>
        </p:nvSpPr>
        <p:spPr>
          <a:ln/>
        </p:spPr>
        <p:txBody>
          <a:bodyPr/>
          <a:lstStyle>
            <a:lvl1pPr>
              <a:defRPr/>
            </a:lvl1pPr>
          </a:lstStyle>
          <a:p>
            <a:pPr>
              <a:defRPr/>
            </a:pPr>
            <a:fld id="{6F12FEDD-31B8-4806-9AFB-6E5A50524EEC}" type="slidenum">
              <a:rPr lang="es-ES" altLang="en-US"/>
              <a:pPr>
                <a:defRPr/>
              </a:pPr>
              <a:t>‹#›</a:t>
            </a:fld>
            <a:endParaRPr lang="es-ES" altLang="en-US"/>
          </a:p>
        </p:txBody>
      </p:sp>
    </p:spTree>
    <p:extLst>
      <p:ext uri="{BB962C8B-B14F-4D97-AF65-F5344CB8AC3E}">
        <p14:creationId xmlns:p14="http://schemas.microsoft.com/office/powerpoint/2010/main" val="134024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88C523-B3C8-41F4-8B14-0E680E0F8FF6}"/>
              </a:ext>
            </a:extLst>
          </p:cNvPr>
          <p:cNvSpPr>
            <a:spLocks noGrp="1" noChangeArrowheads="1"/>
          </p:cNvSpPr>
          <p:nvPr>
            <p:ph type="dt" sz="half" idx="10"/>
          </p:nvPr>
        </p:nvSpPr>
        <p:spPr>
          <a:ln/>
        </p:spPr>
        <p:txBody>
          <a:bodyPr/>
          <a:lstStyle>
            <a:lvl1pPr>
              <a:defRPr/>
            </a:lvl1pPr>
          </a:lstStyle>
          <a:p>
            <a:pPr>
              <a:defRPr/>
            </a:pPr>
            <a:endParaRPr lang="es-ES"/>
          </a:p>
        </p:txBody>
      </p:sp>
      <p:sp>
        <p:nvSpPr>
          <p:cNvPr id="3" name="Rectangle 5">
            <a:extLst>
              <a:ext uri="{FF2B5EF4-FFF2-40B4-BE49-F238E27FC236}">
                <a16:creationId xmlns:a16="http://schemas.microsoft.com/office/drawing/2014/main" id="{744681E2-7E3B-4FE8-A87B-53DF02E38367}"/>
              </a:ext>
            </a:extLst>
          </p:cNvPr>
          <p:cNvSpPr>
            <a:spLocks noGrp="1" noChangeArrowheads="1"/>
          </p:cNvSpPr>
          <p:nvPr>
            <p:ph type="ftr" sz="quarter" idx="11"/>
          </p:nvPr>
        </p:nvSpPr>
        <p:spPr>
          <a:ln/>
        </p:spPr>
        <p:txBody>
          <a:bodyPr/>
          <a:lstStyle>
            <a:lvl1pPr>
              <a:defRPr/>
            </a:lvl1pPr>
          </a:lstStyle>
          <a:p>
            <a:pPr>
              <a:defRPr/>
            </a:pPr>
            <a:endParaRPr lang="es-ES"/>
          </a:p>
        </p:txBody>
      </p:sp>
      <p:sp>
        <p:nvSpPr>
          <p:cNvPr id="4" name="Rectangle 6">
            <a:extLst>
              <a:ext uri="{FF2B5EF4-FFF2-40B4-BE49-F238E27FC236}">
                <a16:creationId xmlns:a16="http://schemas.microsoft.com/office/drawing/2014/main" id="{DDEA6EE5-59D0-4BB5-8A5E-777A76977D4D}"/>
              </a:ext>
            </a:extLst>
          </p:cNvPr>
          <p:cNvSpPr>
            <a:spLocks noGrp="1" noChangeArrowheads="1"/>
          </p:cNvSpPr>
          <p:nvPr>
            <p:ph type="sldNum" sz="quarter" idx="12"/>
          </p:nvPr>
        </p:nvSpPr>
        <p:spPr>
          <a:ln/>
        </p:spPr>
        <p:txBody>
          <a:bodyPr/>
          <a:lstStyle>
            <a:lvl1pPr>
              <a:defRPr/>
            </a:lvl1pPr>
          </a:lstStyle>
          <a:p>
            <a:pPr>
              <a:defRPr/>
            </a:pPr>
            <a:fld id="{4F07D01B-DCD3-4E33-86DC-F84A0EF7E01D}" type="slidenum">
              <a:rPr lang="es-ES" altLang="en-US"/>
              <a:pPr>
                <a:defRPr/>
              </a:pPr>
              <a:t>‹#›</a:t>
            </a:fld>
            <a:endParaRPr lang="es-ES" altLang="en-US"/>
          </a:p>
        </p:txBody>
      </p:sp>
    </p:spTree>
    <p:extLst>
      <p:ext uri="{BB962C8B-B14F-4D97-AF65-F5344CB8AC3E}">
        <p14:creationId xmlns:p14="http://schemas.microsoft.com/office/powerpoint/2010/main" val="1994653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04437FB-1EC2-45CE-88BE-2194DC6E3724}"/>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262586E5-B5D6-4862-B01E-347C2FBAEF18}"/>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E7D012C6-50A8-4727-A457-52CABD1FC2EB}"/>
              </a:ext>
            </a:extLst>
          </p:cNvPr>
          <p:cNvSpPr>
            <a:spLocks noGrp="1" noChangeArrowheads="1"/>
          </p:cNvSpPr>
          <p:nvPr>
            <p:ph type="sldNum" sz="quarter" idx="12"/>
          </p:nvPr>
        </p:nvSpPr>
        <p:spPr>
          <a:ln/>
        </p:spPr>
        <p:txBody>
          <a:bodyPr/>
          <a:lstStyle>
            <a:lvl1pPr>
              <a:defRPr/>
            </a:lvl1pPr>
          </a:lstStyle>
          <a:p>
            <a:pPr>
              <a:defRPr/>
            </a:pPr>
            <a:fld id="{4C2CFBF1-564F-4056-BFFE-B14C7A384FAE}" type="slidenum">
              <a:rPr lang="es-ES" altLang="en-US"/>
              <a:pPr>
                <a:defRPr/>
              </a:pPr>
              <a:t>‹#›</a:t>
            </a:fld>
            <a:endParaRPr lang="es-ES" altLang="en-US"/>
          </a:p>
        </p:txBody>
      </p:sp>
    </p:spTree>
    <p:extLst>
      <p:ext uri="{BB962C8B-B14F-4D97-AF65-F5344CB8AC3E}">
        <p14:creationId xmlns:p14="http://schemas.microsoft.com/office/powerpoint/2010/main" val="2441523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837876-08E4-4ECC-80B8-787AB7741579}"/>
              </a:ext>
            </a:extLst>
          </p:cNvPr>
          <p:cNvSpPr>
            <a:spLocks noGrp="1" noChangeArrowheads="1"/>
          </p:cNvSpPr>
          <p:nvPr>
            <p:ph type="dt" sz="half" idx="10"/>
          </p:nvPr>
        </p:nvSpPr>
        <p:spPr>
          <a:ln/>
        </p:spPr>
        <p:txBody>
          <a:bodyPr/>
          <a:lstStyle>
            <a:lvl1pPr>
              <a:defRPr/>
            </a:lvl1pPr>
          </a:lstStyle>
          <a:p>
            <a:pPr>
              <a:defRPr/>
            </a:pPr>
            <a:endParaRPr lang="es-ES"/>
          </a:p>
        </p:txBody>
      </p:sp>
      <p:sp>
        <p:nvSpPr>
          <p:cNvPr id="6" name="Rectangle 5">
            <a:extLst>
              <a:ext uri="{FF2B5EF4-FFF2-40B4-BE49-F238E27FC236}">
                <a16:creationId xmlns:a16="http://schemas.microsoft.com/office/drawing/2014/main" id="{58E8A035-8712-4CAE-BC17-F47026C18833}"/>
              </a:ext>
            </a:extLst>
          </p:cNvPr>
          <p:cNvSpPr>
            <a:spLocks noGrp="1" noChangeArrowheads="1"/>
          </p:cNvSpPr>
          <p:nvPr>
            <p:ph type="ftr" sz="quarter" idx="11"/>
          </p:nvPr>
        </p:nvSpPr>
        <p:spPr>
          <a:ln/>
        </p:spPr>
        <p:txBody>
          <a:bodyPr/>
          <a:lstStyle>
            <a:lvl1pPr>
              <a:defRPr/>
            </a:lvl1pPr>
          </a:lstStyle>
          <a:p>
            <a:pPr>
              <a:defRPr/>
            </a:pPr>
            <a:endParaRPr lang="es-ES"/>
          </a:p>
        </p:txBody>
      </p:sp>
      <p:sp>
        <p:nvSpPr>
          <p:cNvPr id="7" name="Rectangle 6">
            <a:extLst>
              <a:ext uri="{FF2B5EF4-FFF2-40B4-BE49-F238E27FC236}">
                <a16:creationId xmlns:a16="http://schemas.microsoft.com/office/drawing/2014/main" id="{DE585758-B52F-4362-A3A0-B9604609706F}"/>
              </a:ext>
            </a:extLst>
          </p:cNvPr>
          <p:cNvSpPr>
            <a:spLocks noGrp="1" noChangeArrowheads="1"/>
          </p:cNvSpPr>
          <p:nvPr>
            <p:ph type="sldNum" sz="quarter" idx="12"/>
          </p:nvPr>
        </p:nvSpPr>
        <p:spPr>
          <a:ln/>
        </p:spPr>
        <p:txBody>
          <a:bodyPr/>
          <a:lstStyle>
            <a:lvl1pPr>
              <a:defRPr/>
            </a:lvl1pPr>
          </a:lstStyle>
          <a:p>
            <a:pPr>
              <a:defRPr/>
            </a:pPr>
            <a:fld id="{A3797BD1-675B-40AA-BDF7-A70C257BE3B7}" type="slidenum">
              <a:rPr lang="es-ES" altLang="en-US"/>
              <a:pPr>
                <a:defRPr/>
              </a:pPr>
              <a:t>‹#›</a:t>
            </a:fld>
            <a:endParaRPr lang="es-ES" altLang="en-US"/>
          </a:p>
        </p:txBody>
      </p:sp>
    </p:spTree>
    <p:extLst>
      <p:ext uri="{BB962C8B-B14F-4D97-AF65-F5344CB8AC3E}">
        <p14:creationId xmlns:p14="http://schemas.microsoft.com/office/powerpoint/2010/main" val="2453495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859C1A3-C5D8-459A-8B4B-B23D71F639AF}"/>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ltLang="en-US"/>
              <a:t>Haga clic para cambiar el estilo de título	</a:t>
            </a:r>
          </a:p>
        </p:txBody>
      </p:sp>
      <p:sp>
        <p:nvSpPr>
          <p:cNvPr id="1027" name="Rectangle 3">
            <a:extLst>
              <a:ext uri="{FF2B5EF4-FFF2-40B4-BE49-F238E27FC236}">
                <a16:creationId xmlns:a16="http://schemas.microsoft.com/office/drawing/2014/main" id="{37780EFA-6E58-4C09-ACF7-598ED4B68D8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ltLang="en-US"/>
              <a:t>Haga clic para modificar el estilo de texto del patrón</a:t>
            </a:r>
          </a:p>
          <a:p>
            <a:pPr lvl="1"/>
            <a:r>
              <a:rPr lang="es-ES" altLang="en-US"/>
              <a:t>Segundo nivel</a:t>
            </a:r>
          </a:p>
          <a:p>
            <a:pPr lvl="2"/>
            <a:r>
              <a:rPr lang="es-ES" altLang="en-US"/>
              <a:t>Tercer nivel</a:t>
            </a:r>
          </a:p>
          <a:p>
            <a:pPr lvl="3"/>
            <a:r>
              <a:rPr lang="es-ES" altLang="en-US"/>
              <a:t>Cuarto nivel</a:t>
            </a:r>
          </a:p>
          <a:p>
            <a:pPr lvl="4"/>
            <a:r>
              <a:rPr lang="es-ES" altLang="en-US"/>
              <a:t>Quinto nivel</a:t>
            </a:r>
          </a:p>
        </p:txBody>
      </p:sp>
      <p:sp>
        <p:nvSpPr>
          <p:cNvPr id="1028" name="Rectangle 4">
            <a:extLst>
              <a:ext uri="{FF2B5EF4-FFF2-40B4-BE49-F238E27FC236}">
                <a16:creationId xmlns:a16="http://schemas.microsoft.com/office/drawing/2014/main" id="{735718D6-8E63-45A7-8679-A9612DC9818A}"/>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s-ES"/>
          </a:p>
        </p:txBody>
      </p:sp>
      <p:sp>
        <p:nvSpPr>
          <p:cNvPr id="1029" name="Rectangle 5">
            <a:extLst>
              <a:ext uri="{FF2B5EF4-FFF2-40B4-BE49-F238E27FC236}">
                <a16:creationId xmlns:a16="http://schemas.microsoft.com/office/drawing/2014/main" id="{7D879E22-A688-41B2-B375-414687439F7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s-ES"/>
          </a:p>
        </p:txBody>
      </p:sp>
      <p:sp>
        <p:nvSpPr>
          <p:cNvPr id="1030" name="Rectangle 6">
            <a:extLst>
              <a:ext uri="{FF2B5EF4-FFF2-40B4-BE49-F238E27FC236}">
                <a16:creationId xmlns:a16="http://schemas.microsoft.com/office/drawing/2014/main" id="{8998BF2B-DD73-441B-BBCE-C4ACEAA629DB}"/>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AA18D00-8EBC-4D6F-B0E1-3A920B965711}" type="slidenum">
              <a:rPr lang="es-ES" altLang="en-US"/>
              <a:pPr>
                <a:defRPr/>
              </a:pPr>
              <a:t>‹#›</a:t>
            </a:fld>
            <a:endParaRPr lang="es-ES" alt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Family_history_society"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youth.adventistchurch.org.uk/e-club-scrapbooking-honour" TargetMode="External"/><Relationship Id="rId7" Type="http://schemas.openxmlformats.org/officeDocument/2006/relationships/image" Target="../media/image37.jp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7.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42.jpeg"/><Relationship Id="rId4" Type="http://schemas.openxmlformats.org/officeDocument/2006/relationships/image" Target="../media/image6.png"/><Relationship Id="rId9" Type="http://schemas.openxmlformats.org/officeDocument/2006/relationships/image" Target="../media/image41.jpeg"/></Relationships>
</file>

<file path=ppt/slides/_rels/slide3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7.jpeg"/><Relationship Id="rId7"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png"/><Relationship Id="rId10" Type="http://schemas.openxmlformats.org/officeDocument/2006/relationships/image" Target="../media/image48.jpeg"/><Relationship Id="rId4" Type="http://schemas.openxmlformats.org/officeDocument/2006/relationships/image" Target="../media/image6.png"/><Relationship Id="rId9"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hyperlink" Target="https://www.nationalarchives.gov.uk/help-with-your-research/research-guides/census-record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hyperlink" Target="https://www.findmypast.co.uk/1921-censu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2.jpe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8" Type="http://schemas.openxmlformats.org/officeDocument/2006/relationships/hyperlink" Target="http://www.genuki.org.uk/" TargetMode="External"/><Relationship Id="rId3" Type="http://schemas.openxmlformats.org/officeDocument/2006/relationships/hyperlink" Target="http://www.freebmd.org.uk/" TargetMode="External"/><Relationship Id="rId7" Type="http://schemas.openxmlformats.org/officeDocument/2006/relationships/hyperlink" Target="http://www.cwgc.org/" TargetMode="External"/><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hyperlink" Target="http://www.sog.org.uk/" TargetMode="External"/><Relationship Id="rId5" Type="http://schemas.openxmlformats.org/officeDocument/2006/relationships/hyperlink" Target="http://www.rootsweb.com/" TargetMode="External"/><Relationship Id="rId10" Type="http://schemas.openxmlformats.org/officeDocument/2006/relationships/image" Target="../media/image6.png"/><Relationship Id="rId4" Type="http://schemas.openxmlformats.org/officeDocument/2006/relationships/hyperlink" Target="http://www.familysearch.org/" TargetMode="External"/><Relationship Id="rId9" Type="http://schemas.openxmlformats.org/officeDocument/2006/relationships/hyperlink" Target="http://www.cyndislist.com/"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www.findmypast.co.uk/" TargetMode="External"/><Relationship Id="rId3" Type="http://schemas.openxmlformats.org/officeDocument/2006/relationships/image" Target="../media/image7.jpeg"/><Relationship Id="rId7" Type="http://schemas.openxmlformats.org/officeDocument/2006/relationships/hyperlink" Target="http://www.scotlandspeople.gov.uk/"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ancestry.co.uk/" TargetMode="External"/><Relationship Id="rId5" Type="http://schemas.openxmlformats.org/officeDocument/2006/relationships/hyperlink" Target="http://www.familyrelatives.com/" TargetMode="External"/><Relationship Id="rId4" Type="http://schemas.openxmlformats.org/officeDocument/2006/relationships/hyperlink" Target="http://www.genesreunited.co.uk/" TargetMode="External"/><Relationship Id="rId9"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hyperlink" Target="http://www.nationalarchives.gov.uk/documentsonline" TargetMode="External"/><Relationship Id="rId7" Type="http://schemas.openxmlformats.org/officeDocument/2006/relationships/image" Target="../media/image6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archive.timesonline.co.uk/" TargetMode="External"/><Relationship Id="rId4" Type="http://schemas.openxmlformats.org/officeDocument/2006/relationships/hyperlink" Target="http://www.originsnetwork.com/"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5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E5349B-8613-42C2-B868-2375D714F978}"/>
              </a:ext>
            </a:extLst>
          </p:cNvPr>
          <p:cNvPicPr>
            <a:picLocks noChangeAspect="1"/>
          </p:cNvPicPr>
          <p:nvPr/>
        </p:nvPicPr>
        <p:blipFill>
          <a:blip r:embed="rId3"/>
          <a:stretch>
            <a:fillRect/>
          </a:stretch>
        </p:blipFill>
        <p:spPr>
          <a:xfrm>
            <a:off x="225955" y="836712"/>
            <a:ext cx="8692090" cy="4896544"/>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F9BC5179-9CAB-4EAA-B562-776893A4B5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A picture containing shape&#10;&#10;Description automatically generated">
            <a:extLst>
              <a:ext uri="{FF2B5EF4-FFF2-40B4-BE49-F238E27FC236}">
                <a16:creationId xmlns:a16="http://schemas.microsoft.com/office/drawing/2014/main" id="{3801F051-8FED-48F1-B616-6E940C37B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749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6">
            <a:extLst>
              <a:ext uri="{FF2B5EF4-FFF2-40B4-BE49-F238E27FC236}">
                <a16:creationId xmlns:a16="http://schemas.microsoft.com/office/drawing/2014/main" id="{8D4F4CE9-9EA3-4E8D-9151-5672BFA34D6F}"/>
              </a:ext>
            </a:extLst>
          </p:cNvPr>
          <p:cNvSpPr txBox="1">
            <a:spLocks noChangeArrowheads="1"/>
          </p:cNvSpPr>
          <p:nvPr/>
        </p:nvSpPr>
        <p:spPr bwMode="auto">
          <a:xfrm>
            <a:off x="5580063" y="6381750"/>
            <a:ext cx="4572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1800"/>
              <a:t>Jesus genealogies - creation.com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A0BB5D5-73E7-40C5-A64B-92F73B619E4A}"/>
              </a:ext>
            </a:extLst>
          </p:cNvPr>
          <p:cNvSpPr>
            <a:spLocks noGrp="1" noChangeArrowheads="1"/>
          </p:cNvSpPr>
          <p:nvPr>
            <p:ph type="title"/>
          </p:nvPr>
        </p:nvSpPr>
        <p:spPr>
          <a:xfrm>
            <a:off x="441325" y="6350"/>
            <a:ext cx="8229600" cy="1143000"/>
          </a:xfrm>
        </p:spPr>
        <p:txBody>
          <a:bodyPr/>
          <a:lstStyle/>
          <a:p>
            <a:pPr eaLnBrk="1" hangingPunct="1"/>
            <a:r>
              <a:rPr lang="en-US" altLang="en-US">
                <a:latin typeface="Love Ya Like A Sister" panose="02000503000000020004" pitchFamily="2" charset="0"/>
              </a:rPr>
              <a:t>Requirement 3</a:t>
            </a:r>
            <a:endParaRPr lang="en-US" altLang="en-US">
              <a:solidFill>
                <a:schemeClr val="tx1"/>
              </a:solidFill>
            </a:endParaRPr>
          </a:p>
        </p:txBody>
      </p:sp>
      <p:sp>
        <p:nvSpPr>
          <p:cNvPr id="20483" name="Rectangle 3">
            <a:extLst>
              <a:ext uri="{FF2B5EF4-FFF2-40B4-BE49-F238E27FC236}">
                <a16:creationId xmlns:a16="http://schemas.microsoft.com/office/drawing/2014/main" id="{1BE6AB97-723B-4EDE-BF2B-5614002F7568}"/>
              </a:ext>
            </a:extLst>
          </p:cNvPr>
          <p:cNvSpPr>
            <a:spLocks noGrp="1" noChangeArrowheads="1"/>
          </p:cNvSpPr>
          <p:nvPr>
            <p:ph idx="1"/>
          </p:nvPr>
        </p:nvSpPr>
        <p:spPr>
          <a:xfrm>
            <a:off x="36513" y="1155700"/>
            <a:ext cx="9215437" cy="5729288"/>
          </a:xfrm>
        </p:spPr>
        <p:txBody>
          <a:bodyPr/>
          <a:lstStyle/>
          <a:p>
            <a:pPr marL="457200" lvl="1" indent="0" eaLnBrk="1" hangingPunct="1">
              <a:buFontTx/>
              <a:buNone/>
              <a:tabLst>
                <a:tab pos="914400" algn="l"/>
              </a:tabLst>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algn="ctr" eaLnBrk="1" hangingPunct="1">
              <a:buFontTx/>
              <a:buNone/>
              <a:tabLst>
                <a:tab pos="914400" algn="l"/>
              </a:tabLst>
            </a:pPr>
            <a:r>
              <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rPr>
              <a:t>List five ways to obtain family genealogy information</a:t>
            </a:r>
          </a:p>
          <a:p>
            <a:pPr marL="0" indent="0" algn="ctr" eaLnBrk="1" hangingPunct="1">
              <a:buFontTx/>
              <a:buNone/>
              <a:tabLst>
                <a:tab pos="914400" algn="l"/>
              </a:tabLst>
            </a:pPr>
            <a:endParaRPr lang="en-GB" altLang="en-US" sz="600" dirty="0">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Talk to ancestors/family members</a:t>
            </a:r>
            <a:endParaRPr lang="en-GB" altLang="en-US" sz="18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Internet</a:t>
            </a:r>
            <a:endParaRPr lang="en-GB" altLang="en-US" sz="18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Library</a:t>
            </a:r>
            <a:endParaRPr lang="en-GB" altLang="en-US" sz="18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Vital Records – birth/death/marriage/divorce records</a:t>
            </a: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Adoption Records</a:t>
            </a: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Religious Records – baptism/marriage/funeral/membership</a:t>
            </a:r>
            <a:endParaRPr lang="en-GB" altLang="en-US" sz="18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I</a:t>
            </a:r>
            <a:r>
              <a:rPr lang="en-GB" altLang="en-US" sz="1800" dirty="0">
                <a:solidFill>
                  <a:srgbClr val="202122"/>
                </a:solidFill>
                <a:latin typeface="Love Ya Like A Sister" panose="02000503000000020004" pitchFamily="2" charset="0"/>
                <a:cs typeface="Times New Roman" panose="02020603050405020304" pitchFamily="18" charset="0"/>
              </a:rPr>
              <a:t>mmigration/Naturalization records (Ellis Island, USA)</a:t>
            </a: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Mormon Church Records</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Census data</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Cemeteries</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Ship Passenger Lists</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Military Records</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Obituaries</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Newspapers</a:t>
            </a: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Calibri" panose="020F0502020204030204" pitchFamily="34" charset="0"/>
              </a:rPr>
              <a:t>DNA matches ……etc</a:t>
            </a:r>
            <a:endParaRPr lang="en-GB" altLang="en-US" sz="1800" dirty="0">
              <a:latin typeface="Calibri" panose="020F0502020204030204" pitchFamily="34" charset="0"/>
              <a:cs typeface="Calibri" panose="020F0502020204030204" pitchFamily="34" charset="0"/>
            </a:endParaRPr>
          </a:p>
          <a:p>
            <a:pPr marL="0" indent="0" eaLnBrk="1" hangingPunct="1">
              <a:buFontTx/>
              <a:buNone/>
              <a:tabLst>
                <a:tab pos="914400" algn="l"/>
              </a:tabLst>
            </a:pPr>
            <a:endParaRPr lang="en-GB" altLang="en-US" sz="2000" dirty="0">
              <a:latin typeface="Love Ya Like A Sister" panose="02000503000000020004" pitchFamily="2" charset="0"/>
              <a:cs typeface="Calibri" panose="020F0502020204030204" pitchFamily="34" charset="0"/>
            </a:endParaRPr>
          </a:p>
        </p:txBody>
      </p:sp>
      <p:pic>
        <p:nvPicPr>
          <p:cNvPr id="20484" name="Picture 3">
            <a:extLst>
              <a:ext uri="{FF2B5EF4-FFF2-40B4-BE49-F238E27FC236}">
                <a16:creationId xmlns:a16="http://schemas.microsoft.com/office/drawing/2014/main" id="{ED195870-301E-451A-BF5D-7CB63051B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2" descr="A picture containing dark, light&#10;&#10;Description automatically generated">
            <a:extLst>
              <a:ext uri="{FF2B5EF4-FFF2-40B4-BE49-F238E27FC236}">
                <a16:creationId xmlns:a16="http://schemas.microsoft.com/office/drawing/2014/main" id="{EDC80164-004F-4E71-8E65-867BCE2B3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941168"/>
            <a:ext cx="16287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6355354-483D-4A62-A19A-EF1D949C5567}"/>
              </a:ext>
            </a:extLst>
          </p:cNvPr>
          <p:cNvSpPr>
            <a:spLocks noGrp="1" noChangeArrowheads="1"/>
          </p:cNvSpPr>
          <p:nvPr>
            <p:ph type="title"/>
          </p:nvPr>
        </p:nvSpPr>
        <p:spPr>
          <a:xfrm>
            <a:off x="441325" y="6350"/>
            <a:ext cx="8229600" cy="1143000"/>
          </a:xfrm>
        </p:spPr>
        <p:txBody>
          <a:bodyPr/>
          <a:lstStyle/>
          <a:p>
            <a:pPr eaLnBrk="1" hangingPunct="1"/>
            <a:r>
              <a:rPr lang="en-US" altLang="en-US">
                <a:latin typeface="Love Ya Like A Sister" panose="02000503000000020004" pitchFamily="2" charset="0"/>
              </a:rPr>
              <a:t>Requirement 4</a:t>
            </a:r>
            <a:endParaRPr lang="en-US" altLang="en-US">
              <a:solidFill>
                <a:schemeClr val="tx1"/>
              </a:solidFill>
            </a:endParaRPr>
          </a:p>
        </p:txBody>
      </p:sp>
      <p:sp>
        <p:nvSpPr>
          <p:cNvPr id="22531" name="Rectangle 3">
            <a:extLst>
              <a:ext uri="{FF2B5EF4-FFF2-40B4-BE49-F238E27FC236}">
                <a16:creationId xmlns:a16="http://schemas.microsoft.com/office/drawing/2014/main" id="{75F3BA5E-0AB8-4A06-B218-A20EF085C289}"/>
              </a:ext>
            </a:extLst>
          </p:cNvPr>
          <p:cNvSpPr>
            <a:spLocks noGrp="1" noChangeArrowheads="1"/>
          </p:cNvSpPr>
          <p:nvPr>
            <p:ph idx="1"/>
          </p:nvPr>
        </p:nvSpPr>
        <p:spPr>
          <a:xfrm>
            <a:off x="107950" y="1412875"/>
            <a:ext cx="9036050" cy="5184775"/>
          </a:xfrm>
        </p:spPr>
        <p:txBody>
          <a:bodyPr/>
          <a:lstStyle/>
          <a:p>
            <a:pPr marL="457200" lvl="1" indent="0" eaLnBrk="1" hangingPunct="1">
              <a:buFontTx/>
              <a:buNone/>
              <a:tabLst>
                <a:tab pos="914400" algn="l"/>
              </a:tabLst>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AutoNum type="arabicPeriod"/>
              <a:tabLst>
                <a:tab pos="914400" algn="l"/>
              </a:tabLst>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algn="ctr" eaLnBrk="1" hangingPunct="1">
              <a:buFontTx/>
              <a:buNone/>
              <a:tabLst>
                <a:tab pos="914400" algn="l"/>
              </a:tabLst>
            </a:pPr>
            <a:r>
              <a:rPr lang="en-GB" altLang="en-US" sz="2000" b="1" dirty="0">
                <a:solidFill>
                  <a:srgbClr val="0070C0"/>
                </a:solidFill>
                <a:latin typeface="Love Ya Like A Sister" panose="02000503000000020004" pitchFamily="2" charset="0"/>
                <a:cs typeface="Times New Roman" panose="02020603050405020304" pitchFamily="18" charset="0"/>
              </a:rPr>
              <a:t>Know at least 3 societies that help with genealogy research</a:t>
            </a:r>
          </a:p>
          <a:p>
            <a:pPr eaLnBrk="1" hangingPunct="1">
              <a:buFontTx/>
              <a:buNone/>
              <a:tabLst>
                <a:tab pos="914400" algn="l"/>
              </a:tabLst>
            </a:pPr>
            <a:endParaRPr lang="en-GB" altLang="en-US" sz="2000" b="1" dirty="0">
              <a:solidFill>
                <a:srgbClr val="0070C0"/>
              </a:solidFill>
              <a:latin typeface="Love Ya Like A Sister" panose="02000503000000020004" pitchFamily="2" charset="0"/>
              <a:cs typeface="Times New Roman" panose="02020603050405020304" pitchFamily="18" charset="0"/>
            </a:endParaRPr>
          </a:p>
          <a:p>
            <a:pPr eaLnBrk="1" hangingPunct="1">
              <a:buFontTx/>
              <a:buAutoNum type="arabicPeriod"/>
              <a:tabLst>
                <a:tab pos="914400" algn="l"/>
              </a:tabLst>
            </a:pPr>
            <a:endParaRPr lang="en-GB" altLang="en-US" sz="400" dirty="0">
              <a:latin typeface="Love Ya Like A Sister" panose="02000503000000020004" pitchFamily="2"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The National Archives, London, UK</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The Society of Genealogists</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Federation of East European Family History Societies</a:t>
            </a:r>
            <a:endParaRPr lang="en-GB" altLang="en-US" sz="1800" dirty="0">
              <a:latin typeface="Calibri" panose="020F0502020204030204" pitchFamily="34" charset="0"/>
              <a:cs typeface="Calibri" panose="020F0502020204030204" pitchFamily="34" charset="0"/>
            </a:endParaRP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Historical &amp; Genealogical Societies of the U.S</a:t>
            </a: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Irish Genealogical Research Society</a:t>
            </a: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Family History Federation</a:t>
            </a:r>
          </a:p>
          <a:p>
            <a:pPr eaLnBrk="1" hangingPunct="1">
              <a:buSzPts val="1000"/>
              <a:buFont typeface="Wingdings" panose="05000000000000000000" pitchFamily="2" charset="2"/>
              <a:buChar char="v"/>
              <a:tabLst>
                <a:tab pos="914400" algn="l"/>
              </a:tabLst>
            </a:pPr>
            <a:r>
              <a:rPr lang="en-GB" altLang="en-US" sz="1800" dirty="0">
                <a:solidFill>
                  <a:srgbClr val="202122"/>
                </a:solidFill>
                <a:latin typeface="Love Ya Like A Sister" panose="02000503000000020004" pitchFamily="2" charset="0"/>
                <a:cs typeface="Times New Roman" panose="02020603050405020304" pitchFamily="18" charset="0"/>
              </a:rPr>
              <a:t>The British Association for Local History</a:t>
            </a:r>
          </a:p>
          <a:p>
            <a:pPr eaLnBrk="1" hangingPunct="1">
              <a:buSzPts val="1000"/>
              <a:buFont typeface="Symbol" panose="05050102010706020507" pitchFamily="18" charset="2"/>
              <a:buChar char=""/>
              <a:tabLst>
                <a:tab pos="914400" algn="l"/>
              </a:tabLst>
            </a:pPr>
            <a:endParaRPr lang="en-GB" altLang="en-US" sz="1800" dirty="0">
              <a:latin typeface="Calibri" panose="020F0502020204030204" pitchFamily="34" charset="0"/>
              <a:cs typeface="Calibri" panose="020F0502020204030204" pitchFamily="34" charset="0"/>
            </a:endParaRPr>
          </a:p>
          <a:p>
            <a:pPr eaLnBrk="1" hangingPunct="1">
              <a:buFontTx/>
              <a:buNone/>
              <a:tabLst>
                <a:tab pos="914400" algn="l"/>
              </a:tabLst>
            </a:pPr>
            <a:r>
              <a:rPr lang="en-GB" altLang="en-US" sz="1600" dirty="0">
                <a:latin typeface="Love Ya Like A Sister" panose="02000503000000020004" pitchFamily="2" charset="0"/>
                <a:cs typeface="Calibri" panose="020F0502020204030204" pitchFamily="34" charset="0"/>
              </a:rPr>
              <a:t>See </a:t>
            </a:r>
            <a:r>
              <a:rPr lang="en-GB" altLang="en-US" sz="1600" dirty="0">
                <a:latin typeface="Love Ya Like A Sister" panose="02000503000000020004" pitchFamily="2" charset="0"/>
                <a:cs typeface="Calibri" panose="020F0502020204030204" pitchFamily="34" charset="0"/>
                <a:hlinkClick r:id="rId3"/>
              </a:rPr>
              <a:t>https://en.wikipedia.org/wiki/Family_history_society</a:t>
            </a:r>
            <a:r>
              <a:rPr lang="en-GB" altLang="en-US" sz="1600" dirty="0">
                <a:latin typeface="Love Ya Like A Sister" panose="02000503000000020004" pitchFamily="2" charset="0"/>
                <a:cs typeface="Calibri" panose="020F0502020204030204" pitchFamily="34" charset="0"/>
              </a:rPr>
              <a:t> </a:t>
            </a:r>
          </a:p>
          <a:p>
            <a:pPr eaLnBrk="1" hangingPunct="1">
              <a:buFontTx/>
              <a:buNone/>
              <a:tabLst>
                <a:tab pos="914400" algn="l"/>
              </a:tabLst>
            </a:pPr>
            <a:r>
              <a:rPr lang="en-GB" altLang="en-US" sz="1600" dirty="0">
                <a:latin typeface="Love Ya Like A Sister" panose="02000503000000020004" pitchFamily="2" charset="0"/>
                <a:cs typeface="Calibri" panose="020F0502020204030204" pitchFamily="34" charset="0"/>
              </a:rPr>
              <a:t>for more information</a:t>
            </a:r>
            <a:endParaRPr lang="en-GB" altLang="en-US" sz="2000" dirty="0">
              <a:latin typeface="Love Ya Like A Sister" panose="02000503000000020004" pitchFamily="2" charset="0"/>
              <a:cs typeface="Calibri" panose="020F0502020204030204" pitchFamily="34" charset="0"/>
            </a:endParaRPr>
          </a:p>
        </p:txBody>
      </p:sp>
      <p:pic>
        <p:nvPicPr>
          <p:cNvPr id="22532" name="Picture 3">
            <a:extLst>
              <a:ext uri="{FF2B5EF4-FFF2-40B4-BE49-F238E27FC236}">
                <a16:creationId xmlns:a16="http://schemas.microsoft.com/office/drawing/2014/main" id="{8511FA34-85EF-4856-ABEF-0D4FFDB15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EF16ED9B-C712-452E-9B94-F96C0C1E3806}"/>
              </a:ext>
            </a:extLst>
          </p:cNvPr>
          <p:cNvSpPr>
            <a:spLocks noGrp="1" noChangeArrowheads="1"/>
          </p:cNvSpPr>
          <p:nvPr>
            <p:ph type="title"/>
          </p:nvPr>
        </p:nvSpPr>
        <p:spPr>
          <a:xfrm>
            <a:off x="441325" y="6350"/>
            <a:ext cx="8229600" cy="1046163"/>
          </a:xfrm>
        </p:spPr>
        <p:txBody>
          <a:bodyPr/>
          <a:lstStyle/>
          <a:p>
            <a:pPr eaLnBrk="1" hangingPunct="1"/>
            <a:r>
              <a:rPr lang="en-US" altLang="en-US">
                <a:latin typeface="Love Ya Like A Sister" panose="02000503000000020004" pitchFamily="2" charset="0"/>
              </a:rPr>
              <a:t>Requirement 5</a:t>
            </a:r>
            <a:endParaRPr lang="en-US" altLang="en-US">
              <a:solidFill>
                <a:schemeClr val="tx1"/>
              </a:solidFill>
            </a:endParaRPr>
          </a:p>
        </p:txBody>
      </p:sp>
      <p:sp>
        <p:nvSpPr>
          <p:cNvPr id="14339" name="Rectangle 3">
            <a:extLst>
              <a:ext uri="{FF2B5EF4-FFF2-40B4-BE49-F238E27FC236}">
                <a16:creationId xmlns:a16="http://schemas.microsoft.com/office/drawing/2014/main" id="{72E27313-74F4-4EE7-B813-F70211D8AE60}"/>
              </a:ext>
            </a:extLst>
          </p:cNvPr>
          <p:cNvSpPr>
            <a:spLocks noGrp="1" noChangeArrowheads="1"/>
          </p:cNvSpPr>
          <p:nvPr>
            <p:ph idx="1"/>
          </p:nvPr>
        </p:nvSpPr>
        <p:spPr>
          <a:xfrm>
            <a:off x="107950" y="1125538"/>
            <a:ext cx="8856663" cy="5726112"/>
          </a:xfrm>
        </p:spPr>
        <p:txBody>
          <a:bodyPr/>
          <a:lstStyle/>
          <a:p>
            <a:pPr eaLnBrk="1" hangingPunct="1">
              <a:buFontTx/>
              <a:buAutoNum type="arabicPeriod"/>
              <a:tabLst>
                <a:tab pos="4572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algn="ctr" eaLnBrk="1" hangingPunct="1">
              <a:buFontTx/>
              <a:buNone/>
              <a:tabLst>
                <a:tab pos="457200" algn="l"/>
              </a:tabLst>
              <a:defRPr/>
            </a:pPr>
            <a:r>
              <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rPr>
              <a:t>Learn four steps important to genealogy research</a:t>
            </a:r>
          </a:p>
          <a:p>
            <a:pPr eaLnBrk="1" hangingPunct="1">
              <a:buFontTx/>
              <a:buNone/>
              <a:tabLst>
                <a:tab pos="457200" algn="l"/>
              </a:tabLst>
              <a:defRPr/>
            </a:pPr>
            <a:endParaRPr lang="en-GB" altLang="en-US" sz="4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None/>
              <a:tabLst>
                <a:tab pos="457200" algn="l"/>
              </a:tabLst>
              <a:defRPr/>
            </a:pPr>
            <a:endParaRPr lang="en-GB" altLang="en-US" sz="4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AutoNum type="arabicPeriod"/>
              <a:tabLst>
                <a:tab pos="4572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SzPts val="1000"/>
              <a:buFontTx/>
              <a:buNone/>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1.	</a:t>
            </a:r>
            <a:r>
              <a:rPr lang="en-GB" altLang="en-US" sz="1800" b="1"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Analyse what you already know</a:t>
            </a:r>
          </a:p>
          <a:p>
            <a:pPr marL="0" indent="0" eaLnBrk="1" hangingPunct="1">
              <a:buSzPts val="1000"/>
              <a:buFontTx/>
              <a:buNone/>
              <a:tabLst>
                <a:tab pos="457200" algn="l"/>
              </a:tabLst>
              <a:defRPr/>
            </a:pPr>
            <a:endParaRPr lang="en-GB" altLang="en-US" sz="11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Interview Family</a:t>
            </a:r>
          </a:p>
          <a:p>
            <a:pPr lvl="1" eaLnBrk="1" hangingPunct="1">
              <a:buSzPts val="1000"/>
              <a:buFont typeface="Wingdings" panose="05000000000000000000" pitchFamily="2" charset="2"/>
              <a:buChar char="v"/>
              <a:tabLst>
                <a:tab pos="457200" algn="l"/>
              </a:tabLst>
              <a:defRPr/>
            </a:pPr>
            <a:endParaRPr lang="en-GB" altLang="en-US"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Check for family records at your house or those of relatives</a:t>
            </a:r>
          </a:p>
          <a:p>
            <a:pPr lvl="1" eaLnBrk="1" hangingPunct="1">
              <a:buSzPts val="1000"/>
              <a:buFont typeface="Wingdings" panose="05000000000000000000" pitchFamily="2" charset="2"/>
              <a:buChar char="v"/>
              <a:tabLst>
                <a:tab pos="457200" algn="l"/>
              </a:tabLst>
              <a:defRPr/>
            </a:pPr>
            <a:endParaRPr lang="en-GB" altLang="en-US"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Check if previous research was done by other family members</a:t>
            </a:r>
          </a:p>
          <a:p>
            <a:pPr eaLnBrk="1" hangingPunct="1">
              <a:buSzPts val="1000"/>
              <a:buFont typeface="Symbol" panose="05050102010706020507" pitchFamily="18" charset="2"/>
              <a:buChar char=""/>
              <a:tabLst>
                <a:tab pos="457200" algn="l"/>
              </a:tabLst>
              <a:defRPr/>
            </a:pPr>
            <a:endParaRPr lang="en-GB" altLang="en-US" sz="6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FontTx/>
              <a:buNone/>
              <a:tabLst>
                <a:tab pos="457200" algn="l"/>
              </a:tabLst>
              <a:defRPr/>
            </a:pPr>
            <a:endParaRPr lang="en-GB" altLang="en-US" sz="2400" dirty="0">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None/>
              <a:tabLst>
                <a:tab pos="457200" algn="l"/>
              </a:tabLst>
              <a:defRPr/>
            </a:pPr>
            <a:endParaRPr lang="en-GB" altLang="en-US" sz="2000" dirty="0">
              <a:latin typeface="Love Ya Like A Sister" panose="02000503000000020004" pitchFamily="2" charset="0"/>
              <a:ea typeface="Calibri" panose="020F0502020204030204" pitchFamily="34" charset="0"/>
              <a:cs typeface="Times New Roman" panose="02020603050405020304" pitchFamily="18" charset="0"/>
            </a:endParaRPr>
          </a:p>
        </p:txBody>
      </p:sp>
      <p:pic>
        <p:nvPicPr>
          <p:cNvPr id="23556" name="Picture 3">
            <a:extLst>
              <a:ext uri="{FF2B5EF4-FFF2-40B4-BE49-F238E27FC236}">
                <a16:creationId xmlns:a16="http://schemas.microsoft.com/office/drawing/2014/main" id="{075AF112-DE22-42A3-B4E1-59AACA747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Young girl holding sign">
            <a:extLst>
              <a:ext uri="{FF2B5EF4-FFF2-40B4-BE49-F238E27FC236}">
                <a16:creationId xmlns:a16="http://schemas.microsoft.com/office/drawing/2014/main" id="{D659B910-E704-47EC-8871-4A1D9173E6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3913188"/>
            <a:ext cx="162242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5">
            <a:extLst>
              <a:ext uri="{FF2B5EF4-FFF2-40B4-BE49-F238E27FC236}">
                <a16:creationId xmlns:a16="http://schemas.microsoft.com/office/drawing/2014/main" id="{77CA576C-E79C-49E9-8FE1-D18A7E3880CC}"/>
              </a:ext>
            </a:extLst>
          </p:cNvPr>
          <p:cNvSpPr txBox="1">
            <a:spLocks noChangeArrowheads="1"/>
          </p:cNvSpPr>
          <p:nvPr/>
        </p:nvSpPr>
        <p:spPr bwMode="auto">
          <a:xfrm>
            <a:off x="695325" y="4548188"/>
            <a:ext cx="13684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1400" b="1">
                <a:solidFill>
                  <a:srgbClr val="0070C0"/>
                </a:solidFill>
                <a:latin typeface="Love Ya Like A Sister" panose="02000503000000020004" pitchFamily="2" charset="0"/>
              </a:rPr>
              <a:t>What do I know already ?</a:t>
            </a:r>
          </a:p>
        </p:txBody>
      </p:sp>
      <p:sp>
        <p:nvSpPr>
          <p:cNvPr id="10" name="Thought Bubble: Cloud 9">
            <a:extLst>
              <a:ext uri="{FF2B5EF4-FFF2-40B4-BE49-F238E27FC236}">
                <a16:creationId xmlns:a16="http://schemas.microsoft.com/office/drawing/2014/main" id="{39502865-3893-463E-ADEE-7CB04A49431D}"/>
              </a:ext>
            </a:extLst>
          </p:cNvPr>
          <p:cNvSpPr/>
          <p:nvPr/>
        </p:nvSpPr>
        <p:spPr>
          <a:xfrm rot="387430">
            <a:off x="6867525" y="3344863"/>
            <a:ext cx="1452563" cy="125571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23560" name="Graphic 11" descr="List outline">
            <a:extLst>
              <a:ext uri="{FF2B5EF4-FFF2-40B4-BE49-F238E27FC236}">
                <a16:creationId xmlns:a16="http://schemas.microsoft.com/office/drawing/2014/main" id="{F091AF89-9CEF-4BBC-9C05-C2C78A6C0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80977">
            <a:off x="3332163" y="4575175"/>
            <a:ext cx="1760537"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3" descr="Young boy using tablet">
            <a:extLst>
              <a:ext uri="{FF2B5EF4-FFF2-40B4-BE49-F238E27FC236}">
                <a16:creationId xmlns:a16="http://schemas.microsoft.com/office/drawing/2014/main" id="{A629EF0B-A088-4C7A-B657-3F3881794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6163" y="3960813"/>
            <a:ext cx="81438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2" name="TextBox 17">
            <a:extLst>
              <a:ext uri="{FF2B5EF4-FFF2-40B4-BE49-F238E27FC236}">
                <a16:creationId xmlns:a16="http://schemas.microsoft.com/office/drawing/2014/main" id="{C1DE4898-09A0-45EE-BC76-51EC5C3BBB68}"/>
              </a:ext>
            </a:extLst>
          </p:cNvPr>
          <p:cNvSpPr txBox="1">
            <a:spLocks noChangeArrowheads="1"/>
          </p:cNvSpPr>
          <p:nvPr/>
        </p:nvSpPr>
        <p:spPr bwMode="auto">
          <a:xfrm>
            <a:off x="6940550" y="3502025"/>
            <a:ext cx="13668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1400" b="1">
                <a:solidFill>
                  <a:srgbClr val="0070C0"/>
                </a:solidFill>
                <a:latin typeface="Love Ya Like A Sister" panose="02000503000000020004" pitchFamily="2" charset="0"/>
              </a:rPr>
              <a:t>Has someone done this before ?</a:t>
            </a:r>
          </a:p>
        </p:txBody>
      </p:sp>
      <p:sp>
        <p:nvSpPr>
          <p:cNvPr id="23563" name="TextBox 14">
            <a:extLst>
              <a:ext uri="{FF2B5EF4-FFF2-40B4-BE49-F238E27FC236}">
                <a16:creationId xmlns:a16="http://schemas.microsoft.com/office/drawing/2014/main" id="{16E1C718-CB6F-4A15-8A0F-F20322D220B6}"/>
              </a:ext>
            </a:extLst>
          </p:cNvPr>
          <p:cNvSpPr txBox="1">
            <a:spLocks noChangeArrowheads="1"/>
          </p:cNvSpPr>
          <p:nvPr/>
        </p:nvSpPr>
        <p:spPr bwMode="auto">
          <a:xfrm rot="-657743">
            <a:off x="3868738" y="4810125"/>
            <a:ext cx="9064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800"/>
              <a:t>Birth certificate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9B547DF4-A1D1-48E5-90CA-BD3C0E74E8A6}"/>
              </a:ext>
            </a:extLst>
          </p:cNvPr>
          <p:cNvSpPr>
            <a:spLocks noGrp="1" noChangeArrowheads="1"/>
          </p:cNvSpPr>
          <p:nvPr>
            <p:ph type="title"/>
          </p:nvPr>
        </p:nvSpPr>
        <p:spPr>
          <a:xfrm>
            <a:off x="441325" y="6350"/>
            <a:ext cx="8229600" cy="1046163"/>
          </a:xfrm>
        </p:spPr>
        <p:txBody>
          <a:bodyPr/>
          <a:lstStyle/>
          <a:p>
            <a:pPr eaLnBrk="1" hangingPunct="1"/>
            <a:r>
              <a:rPr lang="en-US" altLang="en-US">
                <a:latin typeface="Love Ya Like A Sister" panose="02000503000000020004" pitchFamily="2" charset="0"/>
              </a:rPr>
              <a:t>Requirement 5</a:t>
            </a:r>
            <a:endParaRPr lang="en-US" altLang="en-US">
              <a:solidFill>
                <a:schemeClr val="tx1"/>
              </a:solidFill>
            </a:endParaRPr>
          </a:p>
        </p:txBody>
      </p:sp>
      <p:sp>
        <p:nvSpPr>
          <p:cNvPr id="14339" name="Rectangle 3">
            <a:extLst>
              <a:ext uri="{FF2B5EF4-FFF2-40B4-BE49-F238E27FC236}">
                <a16:creationId xmlns:a16="http://schemas.microsoft.com/office/drawing/2014/main" id="{DADFAE4C-F80E-411A-B07A-9E4903C620A4}"/>
              </a:ext>
            </a:extLst>
          </p:cNvPr>
          <p:cNvSpPr>
            <a:spLocks noGrp="1" noChangeArrowheads="1"/>
          </p:cNvSpPr>
          <p:nvPr>
            <p:ph idx="1"/>
          </p:nvPr>
        </p:nvSpPr>
        <p:spPr>
          <a:xfrm>
            <a:off x="107950" y="1265238"/>
            <a:ext cx="9036050" cy="5586412"/>
          </a:xfrm>
        </p:spPr>
        <p:txBody>
          <a:bodyPr/>
          <a:lstStyle/>
          <a:p>
            <a:pPr eaLnBrk="1" hangingPunct="1">
              <a:buFontTx/>
              <a:buAutoNum type="arabicPeriod"/>
              <a:tabLst>
                <a:tab pos="4572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algn="ctr" eaLnBrk="1" hangingPunct="1">
              <a:buFontTx/>
              <a:buNone/>
              <a:tabLst>
                <a:tab pos="457200" algn="l"/>
              </a:tabLst>
              <a:defRPr/>
            </a:pPr>
            <a:r>
              <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rPr>
              <a:t>Learn four steps important to genealogy research</a:t>
            </a:r>
          </a:p>
          <a:p>
            <a:pPr eaLnBrk="1" hangingPunct="1">
              <a:buFontTx/>
              <a:buNone/>
              <a:tabLst>
                <a:tab pos="457200" algn="l"/>
              </a:tabLst>
              <a:defRPr/>
            </a:pPr>
            <a:endParaRPr lang="en-GB" altLang="en-US" sz="4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AutoNum type="arabicPeriod"/>
              <a:tabLst>
                <a:tab pos="4572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AutoNum type="arabicPeriod"/>
              <a:tabLst>
                <a:tab pos="4572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SzPts val="1000"/>
              <a:buFontTx/>
              <a:buNone/>
              <a:tabLst>
                <a:tab pos="457200" algn="l"/>
              </a:tabLst>
              <a:defRPr/>
            </a:pPr>
            <a:endParaRPr lang="en-GB" altLang="en-US" sz="6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buSzPts val="1000"/>
              <a:buFontTx/>
              <a:buNone/>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2.	</a:t>
            </a:r>
            <a:r>
              <a:rPr lang="en-GB" altLang="en-US" sz="1800" b="1"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Decide what you want to accomplish from the search</a:t>
            </a:r>
          </a:p>
          <a:p>
            <a:pPr marL="0" indent="0" eaLnBrk="1" hangingPunct="1">
              <a:buSzPts val="1000"/>
              <a:buFontTx/>
              <a:buNone/>
              <a:tabLst>
                <a:tab pos="457200" algn="l"/>
              </a:tabLst>
              <a:defRPr/>
            </a:pPr>
            <a:endParaRPr lang="en-GB" altLang="en-US" sz="12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Do you want to know just their names and when they lived ?</a:t>
            </a:r>
          </a:p>
          <a:p>
            <a:pPr lvl="1" eaLnBrk="1" hangingPunct="1">
              <a:buSzPts val="1000"/>
              <a:buFont typeface="Wingdings" panose="05000000000000000000" pitchFamily="2" charset="2"/>
              <a:buChar char="v"/>
              <a:tabLst>
                <a:tab pos="457200" algn="l"/>
              </a:tabLst>
              <a:defRPr/>
            </a:pPr>
            <a:endParaRPr lang="en-GB" altLang="en-US"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Are you interested in finding out what occupations they had ?</a:t>
            </a:r>
          </a:p>
          <a:p>
            <a:pPr lvl="1" eaLnBrk="1" hangingPunct="1">
              <a:buSzPts val="1000"/>
              <a:buFont typeface="Wingdings" panose="05000000000000000000" pitchFamily="2" charset="2"/>
              <a:buChar char="v"/>
              <a:tabLst>
                <a:tab pos="457200" algn="l"/>
              </a:tabLst>
              <a:defRPr/>
            </a:pPr>
            <a:endParaRPr lang="en-GB" altLang="en-US"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Did they travel far/immigrate ? do you have family overseas ?</a:t>
            </a:r>
          </a:p>
          <a:p>
            <a:pPr lvl="1" eaLnBrk="1" hangingPunct="1">
              <a:buSzPts val="1000"/>
              <a:buFont typeface="Wingdings" panose="05000000000000000000" pitchFamily="2" charset="2"/>
              <a:buChar char="v"/>
              <a:tabLst>
                <a:tab pos="457200" algn="l"/>
              </a:tabLst>
              <a:defRPr/>
            </a:pPr>
            <a:endParaRPr lang="en-GB" altLang="en-US"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Do you have living relatives you know nothing about ?</a:t>
            </a:r>
          </a:p>
          <a:p>
            <a:pPr lvl="1" eaLnBrk="1" hangingPunct="1">
              <a:buSzPts val="1000"/>
              <a:buFont typeface="Symbol" panose="05050102010706020507" pitchFamily="18" charset="2"/>
              <a:buChar char=""/>
              <a:tabLst>
                <a:tab pos="457200" algn="l"/>
              </a:tabLst>
              <a:defRPr/>
            </a:pPr>
            <a:endPar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eaLnBrk="1" hangingPunct="1">
              <a:buFontTx/>
              <a:buNone/>
              <a:tabLst>
                <a:tab pos="457200" algn="l"/>
              </a:tabLst>
              <a:defRPr/>
            </a:pPr>
            <a:endParaRPr lang="en-GB" altLang="en-US" sz="2400" dirty="0">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None/>
              <a:tabLst>
                <a:tab pos="457200" algn="l"/>
              </a:tabLst>
              <a:defRPr/>
            </a:pPr>
            <a:endParaRPr lang="en-GB" altLang="en-US" sz="2000" dirty="0">
              <a:latin typeface="Love Ya Like A Sister" panose="02000503000000020004" pitchFamily="2" charset="0"/>
              <a:ea typeface="Calibri" panose="020F0502020204030204" pitchFamily="34" charset="0"/>
              <a:cs typeface="Times New Roman" panose="02020603050405020304" pitchFamily="18" charset="0"/>
            </a:endParaRPr>
          </a:p>
        </p:txBody>
      </p:sp>
      <p:pic>
        <p:nvPicPr>
          <p:cNvPr id="24580" name="Picture 3">
            <a:extLst>
              <a:ext uri="{FF2B5EF4-FFF2-40B4-BE49-F238E27FC236}">
                <a16:creationId xmlns:a16="http://schemas.microsoft.com/office/drawing/2014/main" id="{A70D442A-CD36-45CF-8C93-897241286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Graphic 2" descr="Clipboard Partially Checked with solid fill">
            <a:extLst>
              <a:ext uri="{FF2B5EF4-FFF2-40B4-BE49-F238E27FC236}">
                <a16:creationId xmlns:a16="http://schemas.microsoft.com/office/drawing/2014/main" id="{76F02D5D-2A9F-4E10-BE5C-95AD434C8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38822">
            <a:off x="352425" y="5113338"/>
            <a:ext cx="13684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Graphic 10" descr="Travel outline">
            <a:extLst>
              <a:ext uri="{FF2B5EF4-FFF2-40B4-BE49-F238E27FC236}">
                <a16:creationId xmlns:a16="http://schemas.microsoft.com/office/drawing/2014/main" id="{4763AA0E-808D-410B-9B16-418B2D97D9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7025" y="4094163"/>
            <a:ext cx="10795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Graphic 14" descr="North America with solid fill">
            <a:extLst>
              <a:ext uri="{FF2B5EF4-FFF2-40B4-BE49-F238E27FC236}">
                <a16:creationId xmlns:a16="http://schemas.microsoft.com/office/drawing/2014/main" id="{759224A3-FB7C-47C6-A34C-D22F89B743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163" y="4008438"/>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8" descr="A picture containing text, device, gauge&#10;&#10;Description automatically generated">
            <a:extLst>
              <a:ext uri="{FF2B5EF4-FFF2-40B4-BE49-F238E27FC236}">
                <a16:creationId xmlns:a16="http://schemas.microsoft.com/office/drawing/2014/main" id="{55BE19AD-6F83-4959-AC3E-183AE65E9E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7500" y="4140200"/>
            <a:ext cx="223043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E4F113B-6205-4310-BAD2-AA6DAD291A3E}"/>
              </a:ext>
            </a:extLst>
          </p:cNvPr>
          <p:cNvSpPr>
            <a:spLocks noGrp="1" noChangeArrowheads="1"/>
          </p:cNvSpPr>
          <p:nvPr>
            <p:ph type="title"/>
          </p:nvPr>
        </p:nvSpPr>
        <p:spPr>
          <a:xfrm>
            <a:off x="441325" y="6350"/>
            <a:ext cx="8229600" cy="1046163"/>
          </a:xfrm>
        </p:spPr>
        <p:txBody>
          <a:bodyPr/>
          <a:lstStyle/>
          <a:p>
            <a:pPr eaLnBrk="1" hangingPunct="1"/>
            <a:r>
              <a:rPr lang="en-US" altLang="en-US">
                <a:latin typeface="Love Ya Like A Sister" panose="02000503000000020004" pitchFamily="2" charset="0"/>
              </a:rPr>
              <a:t>Requirement 5</a:t>
            </a:r>
            <a:endParaRPr lang="en-US" altLang="en-US">
              <a:solidFill>
                <a:schemeClr val="tx1"/>
              </a:solidFill>
            </a:endParaRPr>
          </a:p>
        </p:txBody>
      </p:sp>
      <p:sp>
        <p:nvSpPr>
          <p:cNvPr id="14339" name="Rectangle 3">
            <a:extLst>
              <a:ext uri="{FF2B5EF4-FFF2-40B4-BE49-F238E27FC236}">
                <a16:creationId xmlns:a16="http://schemas.microsoft.com/office/drawing/2014/main" id="{755F9E76-D11F-4164-8FD1-5F3A7005F537}"/>
              </a:ext>
            </a:extLst>
          </p:cNvPr>
          <p:cNvSpPr>
            <a:spLocks noGrp="1" noChangeArrowheads="1"/>
          </p:cNvSpPr>
          <p:nvPr>
            <p:ph idx="1"/>
          </p:nvPr>
        </p:nvSpPr>
        <p:spPr>
          <a:xfrm>
            <a:off x="-36513" y="1341438"/>
            <a:ext cx="9217026" cy="5510212"/>
          </a:xfrm>
        </p:spPr>
        <p:txBody>
          <a:bodyPr/>
          <a:lstStyle/>
          <a:p>
            <a:pPr eaLnBrk="1" hangingPunct="1">
              <a:buFontTx/>
              <a:buAutoNum type="arabicPeriod"/>
              <a:tabLst>
                <a:tab pos="4572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algn="ctr" eaLnBrk="1" hangingPunct="1">
              <a:buFontTx/>
              <a:buNone/>
              <a:tabLst>
                <a:tab pos="457200" algn="l"/>
              </a:tabLst>
              <a:defRPr/>
            </a:pPr>
            <a:r>
              <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rPr>
              <a:t>Learn four steps important to genealogy research</a:t>
            </a:r>
          </a:p>
          <a:p>
            <a:pPr eaLnBrk="1" hangingPunct="1">
              <a:buFontTx/>
              <a:buNone/>
              <a:tabLst>
                <a:tab pos="457200" algn="l"/>
              </a:tabLst>
              <a:defRPr/>
            </a:pPr>
            <a:endParaRPr lang="en-GB" altLang="en-US" sz="4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None/>
              <a:tabLst>
                <a:tab pos="457200" algn="l"/>
              </a:tabLst>
              <a:defRPr/>
            </a:pPr>
            <a:endParaRPr lang="en-GB" altLang="en-US" sz="4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AutoNum type="arabicPeriod"/>
              <a:tabLst>
                <a:tab pos="4572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SzPts val="1000"/>
              <a:buFontTx/>
              <a:buNone/>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3.	</a:t>
            </a:r>
            <a:r>
              <a:rPr lang="en-GB" altLang="en-US" sz="1800" b="1"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Be organised/systematic</a:t>
            </a:r>
            <a:endParaRPr lang="en-GB" altLang="en-US" sz="1600" b="1"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SzPts val="1000"/>
              <a:buFontTx/>
              <a:buNone/>
              <a:tabLst>
                <a:tab pos="457200" algn="l"/>
              </a:tabLst>
              <a:defRPr/>
            </a:pPr>
            <a:endParaRPr lang="en-GB" altLang="en-US" sz="12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Which side of the family are you researching first ?</a:t>
            </a:r>
          </a:p>
          <a:p>
            <a:pPr lvl="1" eaLnBrk="1" hangingPunct="1">
              <a:buSzPts val="1000"/>
              <a:buFont typeface="Wingdings" panose="05000000000000000000" pitchFamily="2" charset="2"/>
              <a:buChar char="v"/>
              <a:tabLst>
                <a:tab pos="457200" algn="l"/>
              </a:tabLst>
              <a:defRPr/>
            </a:pPr>
            <a:endParaRPr lang="en-GB" altLang="en-US"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Organise your search by location &amp; concentrate on each </a:t>
            </a:r>
          </a:p>
          <a:p>
            <a:pPr marL="457200" lvl="1" indent="0" eaLnBrk="1" hangingPunct="1">
              <a:buSzPts val="1000"/>
              <a:buFontTx/>
              <a:buNone/>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area until you have all the information you need/want/can find</a:t>
            </a:r>
          </a:p>
          <a:p>
            <a:pPr lvl="1" eaLnBrk="1" hangingPunct="1">
              <a:buSzPts val="1000"/>
              <a:buFont typeface="Symbol" panose="05050102010706020507" pitchFamily="18" charset="2"/>
              <a:buChar char=""/>
              <a:tabLst>
                <a:tab pos="457200" algn="l"/>
              </a:tabLst>
              <a:defRPr/>
            </a:pPr>
            <a:endParaRPr lang="en-GB" altLang="en-US" sz="12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eaLnBrk="1" hangingPunct="1">
              <a:buFontTx/>
              <a:buNone/>
              <a:tabLst>
                <a:tab pos="457200" algn="l"/>
              </a:tabLst>
              <a:defRPr/>
            </a:pPr>
            <a:endParaRPr lang="en-GB" altLang="en-US" sz="2000" dirty="0">
              <a:latin typeface="Love Ya Like A Sister" panose="02000503000000020004" pitchFamily="2" charset="0"/>
              <a:ea typeface="Calibri" panose="020F0502020204030204" pitchFamily="34" charset="0"/>
              <a:cs typeface="Times New Roman" panose="02020603050405020304" pitchFamily="18" charset="0"/>
            </a:endParaRPr>
          </a:p>
        </p:txBody>
      </p:sp>
      <p:pic>
        <p:nvPicPr>
          <p:cNvPr id="25604" name="Picture 3">
            <a:extLst>
              <a:ext uri="{FF2B5EF4-FFF2-40B4-BE49-F238E27FC236}">
                <a16:creationId xmlns:a16="http://schemas.microsoft.com/office/drawing/2014/main" id="{852755BE-D410-4CCF-8752-451741552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descr="Child hands on a globe">
            <a:extLst>
              <a:ext uri="{FF2B5EF4-FFF2-40B4-BE49-F238E27FC236}">
                <a16:creationId xmlns:a16="http://schemas.microsoft.com/office/drawing/2014/main" id="{ADFF8FC7-1EBB-4093-A5AD-81713C0A8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4084638"/>
            <a:ext cx="386715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descr="A picture containing clipart&#10;&#10;Description automatically generated">
            <a:extLst>
              <a:ext uri="{FF2B5EF4-FFF2-40B4-BE49-F238E27FC236}">
                <a16:creationId xmlns:a16="http://schemas.microsoft.com/office/drawing/2014/main" id="{44FB40E3-620D-486D-B210-CCC17441393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325" y="3879850"/>
            <a:ext cx="3194050"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Graphic 14" descr="Route (Two Pins With A Path) with solid fill">
            <a:extLst>
              <a:ext uri="{FF2B5EF4-FFF2-40B4-BE49-F238E27FC236}">
                <a16:creationId xmlns:a16="http://schemas.microsoft.com/office/drawing/2014/main" id="{36C882BC-EBCB-4443-A62B-DBBE55385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7550" y="4221163"/>
            <a:ext cx="1576388" cy="157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A9CF4632-CC7A-4A33-A8DD-4B81E7521C93}"/>
              </a:ext>
            </a:extLst>
          </p:cNvPr>
          <p:cNvSpPr>
            <a:spLocks noGrp="1" noChangeArrowheads="1"/>
          </p:cNvSpPr>
          <p:nvPr>
            <p:ph type="title"/>
          </p:nvPr>
        </p:nvSpPr>
        <p:spPr>
          <a:xfrm>
            <a:off x="441325" y="6350"/>
            <a:ext cx="8229600" cy="1046163"/>
          </a:xfrm>
        </p:spPr>
        <p:txBody>
          <a:bodyPr/>
          <a:lstStyle/>
          <a:p>
            <a:pPr eaLnBrk="1" hangingPunct="1"/>
            <a:r>
              <a:rPr lang="en-US" altLang="en-US">
                <a:latin typeface="Love Ya Like A Sister" panose="02000503000000020004" pitchFamily="2" charset="0"/>
              </a:rPr>
              <a:t>Requirement 5</a:t>
            </a:r>
            <a:endParaRPr lang="en-US" altLang="en-US">
              <a:solidFill>
                <a:schemeClr val="tx1"/>
              </a:solidFill>
            </a:endParaRPr>
          </a:p>
        </p:txBody>
      </p:sp>
      <p:sp>
        <p:nvSpPr>
          <p:cNvPr id="14339" name="Rectangle 3">
            <a:extLst>
              <a:ext uri="{FF2B5EF4-FFF2-40B4-BE49-F238E27FC236}">
                <a16:creationId xmlns:a16="http://schemas.microsoft.com/office/drawing/2014/main" id="{2E07716C-90B1-442C-8EC4-488D255E0DD8}"/>
              </a:ext>
            </a:extLst>
          </p:cNvPr>
          <p:cNvSpPr>
            <a:spLocks noGrp="1" noChangeArrowheads="1"/>
          </p:cNvSpPr>
          <p:nvPr>
            <p:ph idx="1"/>
          </p:nvPr>
        </p:nvSpPr>
        <p:spPr>
          <a:xfrm>
            <a:off x="107950" y="1341438"/>
            <a:ext cx="8856663" cy="5510212"/>
          </a:xfrm>
        </p:spPr>
        <p:txBody>
          <a:bodyPr/>
          <a:lstStyle/>
          <a:p>
            <a:pPr eaLnBrk="1" hangingPunct="1">
              <a:buFontTx/>
              <a:buAutoNum type="arabicPeriod"/>
              <a:tabLst>
                <a:tab pos="4572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algn="ctr" eaLnBrk="1" hangingPunct="1">
              <a:buFontTx/>
              <a:buNone/>
              <a:tabLst>
                <a:tab pos="457200" algn="l"/>
              </a:tabLst>
              <a:defRPr/>
            </a:pPr>
            <a:r>
              <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rPr>
              <a:t>Learn four steps important to genealogy research</a:t>
            </a:r>
          </a:p>
          <a:p>
            <a:pPr marL="457200" lvl="1" indent="0" eaLnBrk="1" hangingPunct="1">
              <a:buSzPts val="1000"/>
              <a:buFontTx/>
              <a:buNone/>
              <a:tabLst>
                <a:tab pos="457200" algn="l"/>
              </a:tabLst>
              <a:defRPr/>
            </a:pPr>
            <a:endParaRPr lang="en-GB" altLang="en-US" sz="12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SzPts val="1000"/>
              <a:buFontTx/>
              <a:buNone/>
              <a:tabLst>
                <a:tab pos="457200" algn="l"/>
              </a:tabLst>
              <a:defRPr/>
            </a:pPr>
            <a:r>
              <a:rPr lang="en-GB" altLang="en-US"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4.	</a:t>
            </a:r>
            <a:r>
              <a:rPr lang="en-GB" altLang="en-US" sz="1800" b="1"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Begin your search</a:t>
            </a:r>
            <a:endParaRPr lang="en-GB" altLang="en-US" sz="1600" b="1"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SzPts val="1000"/>
              <a:buFontTx/>
              <a:buNone/>
              <a:tabLst>
                <a:tab pos="457200" algn="l"/>
              </a:tabLst>
              <a:defRPr/>
            </a:pPr>
            <a:endParaRPr lang="en-GB" altLang="en-US" sz="12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Calibri" panose="020F0502020204030204" pitchFamily="34" charset="0"/>
                <a:cs typeface="Calibri" panose="020F0502020204030204" pitchFamily="34" charset="0"/>
              </a:rPr>
              <a:t>Search the internet for all the information you can find</a:t>
            </a:r>
          </a:p>
          <a:p>
            <a:pPr lvl="1" eaLnBrk="1" hangingPunct="1">
              <a:buSzPts val="1000"/>
              <a:buFont typeface="Wingdings" panose="05000000000000000000" pitchFamily="2" charset="2"/>
              <a:buChar char="v"/>
              <a:tabLst>
                <a:tab pos="457200" algn="l"/>
              </a:tabLst>
              <a:defRPr/>
            </a:pPr>
            <a:endParaRPr lang="en-GB" altLang="en-US" sz="400" dirty="0">
              <a:solidFill>
                <a:srgbClr val="202122"/>
              </a:solidFill>
              <a:latin typeface="Love Ya Like A Sister" panose="02000503000000020004" pitchFamily="2" charset="0"/>
              <a:ea typeface="Calibri" panose="020F0502020204030204" pitchFamily="34" charset="0"/>
              <a:cs typeface="Calibri" panose="020F0502020204030204" pitchFamily="34" charset="0"/>
            </a:endParaRPr>
          </a:p>
          <a:p>
            <a:pPr lvl="1" eaLnBrk="1" hangingPunct="1">
              <a:buSzPts val="1000"/>
              <a:buFont typeface="Wingdings" panose="05000000000000000000" pitchFamily="2" charset="2"/>
              <a:buChar char="v"/>
              <a:tabLst>
                <a:tab pos="457200" algn="l"/>
              </a:tabLst>
              <a:defRPr/>
            </a:pPr>
            <a:r>
              <a:rPr lang="en-GB" altLang="en-US" sz="1600" dirty="0">
                <a:solidFill>
                  <a:srgbClr val="202122"/>
                </a:solidFill>
                <a:latin typeface="Love Ya Like A Sister" panose="02000503000000020004" pitchFamily="2" charset="0"/>
                <a:ea typeface="Calibri" panose="020F0502020204030204" pitchFamily="34" charset="0"/>
                <a:cs typeface="Calibri" panose="020F0502020204030204" pitchFamily="34" charset="0"/>
              </a:rPr>
              <a:t>Learn to be a detective to follow all the clues to find the </a:t>
            </a:r>
          </a:p>
          <a:p>
            <a:pPr marL="457200" lvl="1" indent="0" eaLnBrk="1" hangingPunct="1">
              <a:buSzPts val="1000"/>
              <a:buFontTx/>
              <a:buNone/>
              <a:tabLst>
                <a:tab pos="457200" algn="l"/>
              </a:tabLst>
              <a:defRPr/>
            </a:pPr>
            <a:r>
              <a:rPr lang="en-GB" altLang="en-US" sz="1600" dirty="0">
                <a:solidFill>
                  <a:srgbClr val="202122"/>
                </a:solidFill>
                <a:latin typeface="Love Ya Like A Sister" panose="02000503000000020004" pitchFamily="2" charset="0"/>
                <a:ea typeface="Calibri" panose="020F0502020204030204" pitchFamily="34" charset="0"/>
                <a:cs typeface="Calibri" panose="020F0502020204030204" pitchFamily="34" charset="0"/>
              </a:rPr>
              <a:t>    information</a:t>
            </a:r>
            <a:endParaRPr lang="en-GB" altLang="en-US" sz="16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FontTx/>
              <a:buNone/>
              <a:tabLst>
                <a:tab pos="457200" algn="l"/>
              </a:tabLst>
              <a:defRPr/>
            </a:pPr>
            <a:endParaRPr lang="en-GB" altLang="en-US" sz="2400" dirty="0">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FontTx/>
              <a:buNone/>
              <a:tabLst>
                <a:tab pos="457200" algn="l"/>
              </a:tabLst>
              <a:defRPr/>
            </a:pPr>
            <a:endParaRPr lang="en-GB" altLang="en-US" sz="2000" dirty="0">
              <a:latin typeface="Love Ya Like A Sister" panose="02000503000000020004" pitchFamily="2" charset="0"/>
              <a:ea typeface="Calibri" panose="020F0502020204030204" pitchFamily="34" charset="0"/>
              <a:cs typeface="Times New Roman" panose="02020603050405020304" pitchFamily="18" charset="0"/>
            </a:endParaRPr>
          </a:p>
        </p:txBody>
      </p:sp>
      <p:pic>
        <p:nvPicPr>
          <p:cNvPr id="26628" name="Picture 3">
            <a:extLst>
              <a:ext uri="{FF2B5EF4-FFF2-40B4-BE49-F238E27FC236}">
                <a16:creationId xmlns:a16="http://schemas.microsoft.com/office/drawing/2014/main" id="{4FEA1812-6DE1-44D4-BE39-6B448C7D9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Logo&#10;&#10;Description automatically generated">
            <a:extLst>
              <a:ext uri="{FF2B5EF4-FFF2-40B4-BE49-F238E27FC236}">
                <a16:creationId xmlns:a16="http://schemas.microsoft.com/office/drawing/2014/main" id="{53CBD0F5-E7E4-42FF-915B-19F75C1DF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675" y="3668713"/>
            <a:ext cx="2332038"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11" descr="Young school girl writing on tablet">
            <a:extLst>
              <a:ext uri="{FF2B5EF4-FFF2-40B4-BE49-F238E27FC236}">
                <a16:creationId xmlns:a16="http://schemas.microsoft.com/office/drawing/2014/main" id="{22D96FD3-9CF8-4135-8B5A-F865BF5027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429000"/>
            <a:ext cx="1044575"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3" descr="A picture containing text, device, gauge&#10;&#10;Description automatically generated">
            <a:extLst>
              <a:ext uri="{FF2B5EF4-FFF2-40B4-BE49-F238E27FC236}">
                <a16:creationId xmlns:a16="http://schemas.microsoft.com/office/drawing/2014/main" id="{C6A16F43-96BC-46E5-96D6-5F145EDFFE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25333"/>
          <a:stretch>
            <a:fillRect/>
          </a:stretch>
        </p:blipFill>
        <p:spPr bwMode="auto">
          <a:xfrm rot="3049290">
            <a:off x="3114675" y="4781550"/>
            <a:ext cx="2211388" cy="188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A40D166-D7E9-4C1A-9D46-6E75DFE1A4C4}"/>
              </a:ext>
            </a:extLst>
          </p:cNvPr>
          <p:cNvSpPr>
            <a:spLocks noGrp="1" noChangeArrowheads="1"/>
          </p:cNvSpPr>
          <p:nvPr>
            <p:ph type="title"/>
          </p:nvPr>
        </p:nvSpPr>
        <p:spPr>
          <a:xfrm>
            <a:off x="441325" y="6350"/>
            <a:ext cx="8229600" cy="1143000"/>
          </a:xfrm>
        </p:spPr>
        <p:txBody>
          <a:bodyPr/>
          <a:lstStyle/>
          <a:p>
            <a:pPr eaLnBrk="1" hangingPunct="1"/>
            <a:r>
              <a:rPr lang="en-US" altLang="en-US">
                <a:latin typeface="Love Ya Like A Sister" panose="02000503000000020004" pitchFamily="2" charset="0"/>
              </a:rPr>
              <a:t>Requirement 6</a:t>
            </a:r>
            <a:endParaRPr lang="en-US" altLang="en-US">
              <a:solidFill>
                <a:schemeClr val="tx1"/>
              </a:solidFill>
            </a:endParaRPr>
          </a:p>
        </p:txBody>
      </p:sp>
      <p:sp>
        <p:nvSpPr>
          <p:cNvPr id="27651" name="Rectangle 3">
            <a:extLst>
              <a:ext uri="{FF2B5EF4-FFF2-40B4-BE49-F238E27FC236}">
                <a16:creationId xmlns:a16="http://schemas.microsoft.com/office/drawing/2014/main" id="{E3CBC56A-8874-4F91-8FDC-DA20D3DA70C9}"/>
              </a:ext>
            </a:extLst>
          </p:cNvPr>
          <p:cNvSpPr>
            <a:spLocks noGrp="1" noChangeArrowheads="1"/>
          </p:cNvSpPr>
          <p:nvPr>
            <p:ph idx="1"/>
          </p:nvPr>
        </p:nvSpPr>
        <p:spPr>
          <a:xfrm>
            <a:off x="107950" y="1196975"/>
            <a:ext cx="8856663" cy="5400675"/>
          </a:xfrm>
        </p:spPr>
        <p:txBody>
          <a:bodyPr/>
          <a:lstStyle/>
          <a:p>
            <a:pPr eaLnBrk="1" hangingPunct="1">
              <a:buFontTx/>
              <a:buAutoNum type="arabicPeriod"/>
              <a:tabLst>
                <a:tab pos="457200" algn="l"/>
              </a:tabLst>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algn="ctr" eaLnBrk="1" hangingPunct="1">
              <a:buFontTx/>
              <a:buNone/>
              <a:tabLst>
                <a:tab pos="457200" algn="l"/>
              </a:tabLst>
            </a:pPr>
            <a:r>
              <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rPr>
              <a:t>What is the purpose of documentation ?</a:t>
            </a:r>
          </a:p>
          <a:p>
            <a:pPr eaLnBrk="1" hangingPunct="1">
              <a:buFontTx/>
              <a:buNone/>
              <a:tabLst>
                <a:tab pos="457200" algn="l"/>
              </a:tabLst>
            </a:pPr>
            <a:endParaRPr lang="en-GB" altLang="en-US" sz="1400" dirty="0">
              <a:latin typeface="Love Ya Like A Sister" panose="02000503000000020004" pitchFamily="2"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To check and validate the data</a:t>
            </a:r>
          </a:p>
          <a:p>
            <a:pPr eaLnBrk="1" hangingPunct="1">
              <a:buSzPts val="1000"/>
              <a:buFont typeface="Wingdings" panose="05000000000000000000" pitchFamily="2" charset="2"/>
              <a:buChar char="v"/>
              <a:tabLst>
                <a:tab pos="457200" algn="l"/>
              </a:tabLst>
            </a:pPr>
            <a:endParaRPr lang="en-GB" altLang="en-US" sz="4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By using documented data you won't run the risk of duplicating efforts that someone else has made</a:t>
            </a:r>
          </a:p>
          <a:p>
            <a:pPr eaLnBrk="1" hangingPunct="1">
              <a:buSzPts val="1000"/>
              <a:buFont typeface="Wingdings" panose="05000000000000000000" pitchFamily="2" charset="2"/>
              <a:buChar char="v"/>
              <a:tabLst>
                <a:tab pos="457200" algn="l"/>
              </a:tabLst>
            </a:pPr>
            <a:endParaRPr lang="en-GB" altLang="en-US" sz="4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To pass on the information to future generations</a:t>
            </a:r>
          </a:p>
          <a:p>
            <a:pPr eaLnBrk="1" hangingPunct="1">
              <a:buSzPts val="1000"/>
              <a:buFont typeface="Wingdings" panose="05000000000000000000" pitchFamily="2" charset="2"/>
              <a:buChar char="v"/>
              <a:tabLst>
                <a:tab pos="457200" algn="l"/>
              </a:tabLst>
            </a:pPr>
            <a:endParaRPr lang="en-GB" altLang="en-US" sz="4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Satisfaction of viewing actual artifacts</a:t>
            </a:r>
          </a:p>
          <a:p>
            <a:pPr eaLnBrk="1" hangingPunct="1">
              <a:buSzPts val="1000"/>
              <a:buFont typeface="Wingdings" panose="05000000000000000000" pitchFamily="2" charset="2"/>
              <a:buChar char="v"/>
              <a:tabLst>
                <a:tab pos="457200" algn="l"/>
              </a:tabLst>
            </a:pPr>
            <a:endParaRPr lang="en-GB" altLang="en-US" sz="4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Others can help you continue your search if you reach a “dead end”</a:t>
            </a:r>
          </a:p>
          <a:p>
            <a:pPr eaLnBrk="1" hangingPunct="1">
              <a:buSzPts val="1000"/>
              <a:buFont typeface="Wingdings" panose="05000000000000000000" pitchFamily="2" charset="2"/>
              <a:buChar char="v"/>
              <a:tabLst>
                <a:tab pos="457200" algn="l"/>
              </a:tabLst>
            </a:pPr>
            <a:endParaRPr lang="en-GB" altLang="en-US"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eaLnBrk="1" hangingPunct="1">
              <a:buSzPts val="1000"/>
              <a:buFont typeface="Wingdings" panose="05000000000000000000" pitchFamily="2" charset="2"/>
              <a:buChar char="v"/>
              <a:tabLst>
                <a:tab pos="457200" algn="l"/>
              </a:tabLst>
            </a:pPr>
            <a:r>
              <a:rPr lang="en-GB" altLang="en-US" sz="1800" dirty="0">
                <a:solidFill>
                  <a:srgbClr val="202122"/>
                </a:solidFill>
                <a:latin typeface="Love Ya Like A Sister" panose="02000503000000020004" pitchFamily="2" charset="0"/>
                <a:cs typeface="Calibri" panose="020F0502020204030204" pitchFamily="34" charset="0"/>
              </a:rPr>
              <a:t>So that you don’t get confused or forget anything</a:t>
            </a:r>
            <a:endParaRPr lang="en-GB" altLang="en-US" sz="1800" dirty="0">
              <a:latin typeface="Calibri" panose="020F0502020204030204" pitchFamily="34" charset="0"/>
              <a:cs typeface="Calibri" panose="020F0502020204030204" pitchFamily="34" charset="0"/>
            </a:endParaRPr>
          </a:p>
          <a:p>
            <a:pPr eaLnBrk="1" hangingPunct="1">
              <a:buFontTx/>
              <a:buNone/>
              <a:tabLst>
                <a:tab pos="457200" algn="l"/>
              </a:tabLst>
            </a:pPr>
            <a:endParaRPr lang="en-GB" altLang="en-US" sz="2000" dirty="0">
              <a:latin typeface="Love Ya Like A Sister" panose="02000503000000020004" pitchFamily="2" charset="0"/>
              <a:cs typeface="Calibri" panose="020F0502020204030204" pitchFamily="34" charset="0"/>
            </a:endParaRPr>
          </a:p>
        </p:txBody>
      </p:sp>
      <p:pic>
        <p:nvPicPr>
          <p:cNvPr id="27652" name="Picture 3">
            <a:extLst>
              <a:ext uri="{FF2B5EF4-FFF2-40B4-BE49-F238E27FC236}">
                <a16:creationId xmlns:a16="http://schemas.microsoft.com/office/drawing/2014/main" id="{6C14BB3F-A5CB-47E1-B733-37BFE89939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2" descr="A picture containing dark, light&#10;&#10;Description automatically generated">
            <a:extLst>
              <a:ext uri="{FF2B5EF4-FFF2-40B4-BE49-F238E27FC236}">
                <a16:creationId xmlns:a16="http://schemas.microsoft.com/office/drawing/2014/main" id="{44D2C2C2-AE5A-4233-9452-9A152FF1A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5170488"/>
            <a:ext cx="16287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34936270-FDF4-4245-8EF3-1E19E4622080}"/>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7</a:t>
            </a:r>
            <a:endParaRPr lang="en-US" altLang="en-US">
              <a:solidFill>
                <a:schemeClr val="tx1"/>
              </a:solidFill>
            </a:endParaRPr>
          </a:p>
        </p:txBody>
      </p:sp>
      <p:sp>
        <p:nvSpPr>
          <p:cNvPr id="3075" name="Rectangle 3">
            <a:extLst>
              <a:ext uri="{FF2B5EF4-FFF2-40B4-BE49-F238E27FC236}">
                <a16:creationId xmlns:a16="http://schemas.microsoft.com/office/drawing/2014/main" id="{7ECF7B5D-94C5-43E0-87E4-66A511F0BEFF}"/>
              </a:ext>
            </a:extLst>
          </p:cNvPr>
          <p:cNvSpPr>
            <a:spLocks noGrp="1" noChangeArrowheads="1"/>
          </p:cNvSpPr>
          <p:nvPr>
            <p:ph idx="1"/>
          </p:nvPr>
        </p:nvSpPr>
        <p:spPr>
          <a:xfrm>
            <a:off x="34925" y="1484313"/>
            <a:ext cx="9109075" cy="5040312"/>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Define a </a:t>
            </a:r>
            <a:r>
              <a:rPr lang="en-GB" sz="2000" b="1" u="sng"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primary source </a:t>
            </a: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v a </a:t>
            </a:r>
            <a:r>
              <a:rPr lang="en-GB" sz="2000" b="1" u="sng"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secondary source</a:t>
            </a: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 for documentation</a:t>
            </a:r>
          </a:p>
          <a:p>
            <a:pPr marL="0" indent="0" eaLnBrk="1" hangingPunct="1">
              <a:buFontTx/>
              <a:buNone/>
              <a:tabLst>
                <a:tab pos="457200" algn="l"/>
              </a:tabLst>
              <a:defRPr/>
            </a:pPr>
            <a:endParaRPr lang="en-GB" sz="11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endParaRPr>
          </a:p>
          <a:p>
            <a:pPr marL="0" indent="0" eaLnBrk="1" hangingPunct="1">
              <a:buFontTx/>
              <a:buNone/>
              <a:defRPr/>
            </a:pPr>
            <a:r>
              <a:rPr lang="en-GB" sz="1600" u="sng" dirty="0">
                <a:solidFill>
                  <a:srgbClr val="0070C0"/>
                </a:solidFill>
                <a:latin typeface="Love Ya Like A Sister" panose="02000503000000020004" pitchFamily="2" charset="0"/>
                <a:ea typeface="Times New Roman" panose="02020603050405020304" pitchFamily="18" charset="0"/>
                <a:cs typeface="Calibri" panose="020F0502020204030204" pitchFamily="34" charset="0"/>
              </a:rPr>
              <a:t>Primary</a:t>
            </a: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source (also called original source) - a document/ recording/other source of information (paper, picture,....etc.) that was created at the time being studied, by an authoritative source, usually one with direct personal knowledge of the events being described. </a:t>
            </a:r>
          </a:p>
          <a:p>
            <a:pPr marL="0" indent="0" eaLnBrk="1" hangingPunct="1">
              <a:buFontTx/>
              <a:buNone/>
              <a:defRPr/>
            </a:pPr>
            <a:endParaRPr lang="en-GB" sz="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It serves as an original source of information about the topic. </a:t>
            </a:r>
          </a:p>
          <a:p>
            <a:pPr marL="0" indent="0" eaLnBrk="1" hangingPunct="1">
              <a:buFontTx/>
              <a:buNone/>
              <a:defRPr/>
            </a:pPr>
            <a:endPar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tabLst>
                <a:tab pos="457200" algn="l"/>
              </a:tabLst>
              <a:defRPr/>
            </a:pPr>
            <a:r>
              <a:rPr lang="en-GB" sz="16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Examples include:</a:t>
            </a:r>
            <a:endParaRPr lang="en-GB" sz="105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Birth, Marriage, and Death certificates</a:t>
            </a:r>
          </a:p>
          <a:p>
            <a:pPr eaLnBrk="1" hangingPunct="1">
              <a:buSzPts val="1000"/>
              <a:buFont typeface="Wingdings" panose="05000000000000000000" pitchFamily="2" charset="2"/>
              <a:buChar char="v"/>
              <a:tabLst>
                <a:tab pos="457200" algn="l"/>
              </a:tabLst>
              <a:defRPr/>
            </a:pPr>
            <a:endParaRPr lang="en-GB" sz="4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Family Bibles </a:t>
            </a:r>
            <a:r>
              <a:rPr lang="en-GB" sz="1200" i="1"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(if recorded by someone witnessing the event shortly                      after it occurred)</a:t>
            </a:r>
          </a:p>
          <a:p>
            <a:pPr eaLnBrk="1" hangingPunct="1">
              <a:buSzPts val="1000"/>
              <a:buFont typeface="Wingdings" panose="05000000000000000000" pitchFamily="2" charset="2"/>
              <a:buChar char="v"/>
              <a:tabLst>
                <a:tab pos="457200" algn="l"/>
              </a:tabLst>
              <a:defRPr/>
            </a:pPr>
            <a:endParaRPr lang="en-GB" sz="400" i="1"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Letters describing the events as they are taking place              by a person involved</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buFontTx/>
              <a:buNone/>
              <a:defRPr/>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buFontTx/>
              <a:buNone/>
              <a:defRPr/>
            </a:pPr>
            <a:endParaRPr lang="en-US" altLang="en-US" dirty="0"/>
          </a:p>
        </p:txBody>
      </p:sp>
      <p:pic>
        <p:nvPicPr>
          <p:cNvPr id="28676" name="Picture 3">
            <a:extLst>
              <a:ext uri="{FF2B5EF4-FFF2-40B4-BE49-F238E27FC236}">
                <a16:creationId xmlns:a16="http://schemas.microsoft.com/office/drawing/2014/main" id="{69D61C0E-29C6-4F47-9F56-EE88707B2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10D15EB-3E28-4612-B768-D622D42EBB59}"/>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7</a:t>
            </a:r>
            <a:endParaRPr lang="en-US" altLang="en-US">
              <a:solidFill>
                <a:schemeClr val="tx1"/>
              </a:solidFill>
            </a:endParaRPr>
          </a:p>
        </p:txBody>
      </p:sp>
      <p:sp>
        <p:nvSpPr>
          <p:cNvPr id="3075" name="Rectangle 3">
            <a:extLst>
              <a:ext uri="{FF2B5EF4-FFF2-40B4-BE49-F238E27FC236}">
                <a16:creationId xmlns:a16="http://schemas.microsoft.com/office/drawing/2014/main" id="{3256FA36-4637-4391-A629-911CE9F440D8}"/>
              </a:ext>
            </a:extLst>
          </p:cNvPr>
          <p:cNvSpPr>
            <a:spLocks noGrp="1" noChangeArrowheads="1"/>
          </p:cNvSpPr>
          <p:nvPr>
            <p:ph idx="1"/>
          </p:nvPr>
        </p:nvSpPr>
        <p:spPr>
          <a:xfrm>
            <a:off x="34925" y="1268413"/>
            <a:ext cx="9109075" cy="5473700"/>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Define a </a:t>
            </a:r>
            <a:r>
              <a:rPr lang="en-GB" sz="2000" b="1" u="sng"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primary source </a:t>
            </a: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v a </a:t>
            </a:r>
            <a:r>
              <a:rPr lang="en-GB" sz="2000" b="1" u="sng"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secondary source</a:t>
            </a: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 for documentation</a:t>
            </a:r>
          </a:p>
          <a:p>
            <a:pPr marL="0" indent="0" eaLnBrk="1" hangingPunct="1">
              <a:buFontTx/>
              <a:buNone/>
              <a:tabLst>
                <a:tab pos="457200" algn="l"/>
              </a:tabLst>
              <a:defRPr/>
            </a:pPr>
            <a:endParaRPr lang="en-GB" sz="1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endParaRPr>
          </a:p>
          <a:p>
            <a:pPr marL="0" indent="0" eaLnBrk="1" hangingPunct="1">
              <a:buFontTx/>
              <a:buNone/>
              <a:defRPr/>
            </a:pPr>
            <a:r>
              <a:rPr lang="en-GB" sz="1600" u="sng" dirty="0">
                <a:solidFill>
                  <a:srgbClr val="0070C0"/>
                </a:solidFill>
                <a:latin typeface="Love Ya Like A Sister" panose="02000503000000020004" pitchFamily="2" charset="0"/>
                <a:ea typeface="Times New Roman" panose="02020603050405020304" pitchFamily="18" charset="0"/>
                <a:cs typeface="Calibri" panose="020F0502020204030204" pitchFamily="34" charset="0"/>
              </a:rPr>
              <a:t>Secondary</a:t>
            </a: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source – a document/recording that relates/discusses information originally presented elsewhere. It contrasts with a primary/original source of information. Involves generalisation, analysis, interpretation or evaluation of the original information. </a:t>
            </a:r>
          </a:p>
          <a:p>
            <a:pPr marL="0" indent="0" eaLnBrk="1" hangingPunct="1">
              <a:buFontTx/>
              <a:buNone/>
              <a:defRPr/>
            </a:pPr>
            <a:endParaRPr lang="en-GB" sz="12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defRPr/>
            </a:pPr>
            <a:r>
              <a:rPr lang="en-GB" sz="16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Secondary source examples include:</a:t>
            </a:r>
          </a:p>
          <a:p>
            <a:pPr eaLnBrk="1" hangingPunct="1">
              <a:buSzPts val="1000"/>
              <a:buFont typeface="Wingdings" panose="05000000000000000000" pitchFamily="2" charset="2"/>
              <a:buChar char="v"/>
              <a:tabLst>
                <a:tab pos="457200" algn="l"/>
              </a:tabLst>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History books</a:t>
            </a:r>
          </a:p>
          <a:p>
            <a:pPr eaLnBrk="1" hangingPunct="1">
              <a:buSzPts val="1000"/>
              <a:buFont typeface="Wingdings" panose="05000000000000000000" pitchFamily="2" charset="2"/>
              <a:buChar char="v"/>
              <a:tabLst>
                <a:tab pos="457200" algn="l"/>
              </a:tabLst>
              <a:defRPr/>
            </a:pPr>
            <a:endParaRPr lang="en-GB" sz="4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Internet</a:t>
            </a:r>
          </a:p>
          <a:p>
            <a:pPr eaLnBrk="1" hangingPunct="1">
              <a:buSzPts val="1000"/>
              <a:buFont typeface="Wingdings" panose="05000000000000000000" pitchFamily="2" charset="2"/>
              <a:buChar char="v"/>
              <a:tabLst>
                <a:tab pos="457200" algn="l"/>
              </a:tabLst>
              <a:defRPr/>
            </a:pPr>
            <a:endParaRPr lang="en-GB" sz="4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Letters written well after the event</a:t>
            </a:r>
          </a:p>
          <a:p>
            <a:pPr eaLnBrk="1" hangingPunct="1">
              <a:buSzPts val="1000"/>
              <a:buFont typeface="Wingdings" panose="05000000000000000000" pitchFamily="2" charset="2"/>
              <a:buChar char="v"/>
              <a:tabLst>
                <a:tab pos="457200" algn="l"/>
              </a:tabLst>
              <a:defRPr/>
            </a:pPr>
            <a:endParaRPr lang="en-GB" sz="400" dirty="0">
              <a:latin typeface="Calibri" panose="020F0502020204030204" pitchFamily="34" charset="0"/>
              <a:ea typeface="Calibri" panose="020F0502020204030204" pitchFamily="34" charset="0"/>
              <a:cs typeface="Times New Roman" panose="02020603050405020304" pitchFamily="18" charset="0"/>
            </a:endParaRPr>
          </a:p>
          <a:p>
            <a:pPr eaLnBrk="1" hangingPunct="1">
              <a:buSzPts val="1000"/>
              <a:buFont typeface="Wingdings" panose="05000000000000000000" pitchFamily="2" charset="2"/>
              <a:buChar char="v"/>
              <a:tabLst>
                <a:tab pos="457200" algn="l"/>
              </a:tabLst>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Oral histories as told by someone without first-hand </a:t>
            </a:r>
          </a:p>
          <a:p>
            <a:pPr marL="0" indent="0" eaLnBrk="1" hangingPunct="1">
              <a:buSzPts val="1000"/>
              <a:buFontTx/>
              <a:buNone/>
              <a:tabLst>
                <a:tab pos="457200" algn="l"/>
              </a:tabLst>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knowledge of the event</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buFontTx/>
              <a:buNone/>
              <a:defRPr/>
            </a:pPr>
            <a:endPar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Primary &amp; secondary are relative terms - some sources </a:t>
            </a:r>
          </a:p>
          <a:p>
            <a:pPr marL="0" indent="0" eaLnBrk="1" hangingPunct="1">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may be classified as primary or secondary, depending on </a:t>
            </a:r>
          </a:p>
          <a:p>
            <a:pPr marL="0" indent="0" eaLnBrk="1" hangingPunct="1">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how they are used.</a:t>
            </a:r>
            <a:endParaRPr lang="en-GB"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9700" name="Picture 3">
            <a:extLst>
              <a:ext uri="{FF2B5EF4-FFF2-40B4-BE49-F238E27FC236}">
                <a16:creationId xmlns:a16="http://schemas.microsoft.com/office/drawing/2014/main" id="{C3859B77-4B21-4A9F-8875-7B174663E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C5AD4D4-CEF8-4B45-BA44-4C6FC42ED119}"/>
              </a:ext>
            </a:extLst>
          </p:cNvPr>
          <p:cNvSpPr txBox="1">
            <a:spLocks/>
          </p:cNvSpPr>
          <p:nvPr/>
        </p:nvSpPr>
        <p:spPr bwMode="auto">
          <a:xfrm>
            <a:off x="3402013" y="2997200"/>
            <a:ext cx="5651500" cy="725488"/>
          </a:xfrm>
          <a:prstGeom prst="rect">
            <a:avLst/>
          </a:prstGeom>
          <a:noFill/>
          <a:ln>
            <a:noFill/>
          </a:ln>
          <a:effectLst/>
        </p:spPr>
        <p:txBody>
          <a:bodyPr anchor="ctr">
            <a:normAutofit fontScale="85000" lnSpcReduction="100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GB" kern="0" dirty="0">
                <a:latin typeface="Love Ya Like A Sister" panose="02000503000000020004" pitchFamily="2" charset="0"/>
              </a:rPr>
              <a:t>Genealogy Honour</a:t>
            </a:r>
          </a:p>
        </p:txBody>
      </p:sp>
      <p:pic>
        <p:nvPicPr>
          <p:cNvPr id="7171" name="Picture 4" descr="A picture containing logo&#10;&#10;Description automatically generated">
            <a:extLst>
              <a:ext uri="{FF2B5EF4-FFF2-40B4-BE49-F238E27FC236}">
                <a16:creationId xmlns:a16="http://schemas.microsoft.com/office/drawing/2014/main" id="{2F2C4EEC-66A9-45BF-9189-5F5B4EC07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5516563"/>
            <a:ext cx="1222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2" descr="A blue circle with black text&#10;&#10;Description automatically generated with medium confidence">
            <a:extLst>
              <a:ext uri="{FF2B5EF4-FFF2-40B4-BE49-F238E27FC236}">
                <a16:creationId xmlns:a16="http://schemas.microsoft.com/office/drawing/2014/main" id="{FB028533-0A53-4A98-93E9-4F1A86F5184E}"/>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9616" r="6" b="10112"/>
          <a:stretch>
            <a:fillRect/>
          </a:stretch>
        </p:blipFill>
        <p:spPr bwMode="auto">
          <a:xfrm>
            <a:off x="6227763" y="5516563"/>
            <a:ext cx="14605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3436583-ACE2-421B-8415-5B6BBF970B88}"/>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7</a:t>
            </a:r>
            <a:endParaRPr lang="en-US" altLang="en-US">
              <a:solidFill>
                <a:schemeClr val="tx1"/>
              </a:solidFill>
            </a:endParaRPr>
          </a:p>
        </p:txBody>
      </p:sp>
      <p:sp>
        <p:nvSpPr>
          <p:cNvPr id="3075" name="Rectangle 3">
            <a:extLst>
              <a:ext uri="{FF2B5EF4-FFF2-40B4-BE49-F238E27FC236}">
                <a16:creationId xmlns:a16="http://schemas.microsoft.com/office/drawing/2014/main" id="{01C53C78-3191-4F6C-9948-CA25C3334225}"/>
              </a:ext>
            </a:extLst>
          </p:cNvPr>
          <p:cNvSpPr>
            <a:spLocks noGrp="1" noChangeArrowheads="1"/>
          </p:cNvSpPr>
          <p:nvPr>
            <p:ph idx="1"/>
          </p:nvPr>
        </p:nvSpPr>
        <p:spPr>
          <a:xfrm>
            <a:off x="142875" y="1125538"/>
            <a:ext cx="8858250" cy="4391025"/>
          </a:xfrm>
        </p:spPr>
        <p:txBody>
          <a:bodyPr/>
          <a:lstStyle/>
          <a:p>
            <a:pPr marL="0" indent="0" eaLnBrk="1" hangingPunct="1">
              <a:buFontTx/>
              <a:buNone/>
              <a:defRPr/>
            </a:pPr>
            <a:endPar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endParaRPr>
          </a:p>
          <a:p>
            <a:pPr eaLnBrk="1" hangingPunct="1">
              <a:defRPr/>
            </a:pPr>
            <a:endParaRPr lang="en-US" altLang="en-US" dirty="0"/>
          </a:p>
        </p:txBody>
      </p:sp>
      <p:pic>
        <p:nvPicPr>
          <p:cNvPr id="30724" name="Picture 3">
            <a:extLst>
              <a:ext uri="{FF2B5EF4-FFF2-40B4-BE49-F238E27FC236}">
                <a16:creationId xmlns:a16="http://schemas.microsoft.com/office/drawing/2014/main" id="{8722126E-81A8-48D6-85BD-DA1CA619B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2" descr="Text, letter&#10;&#10;Description automatically generated">
            <a:extLst>
              <a:ext uri="{FF2B5EF4-FFF2-40B4-BE49-F238E27FC236}">
                <a16:creationId xmlns:a16="http://schemas.microsoft.com/office/drawing/2014/main" id="{EAAE403D-257D-4C4A-A872-1098CD5D3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1503363"/>
            <a:ext cx="5749925" cy="489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18" descr="Text, letter&#10;&#10;Description automatically generated">
            <a:extLst>
              <a:ext uri="{FF2B5EF4-FFF2-40B4-BE49-F238E27FC236}">
                <a16:creationId xmlns:a16="http://schemas.microsoft.com/office/drawing/2014/main" id="{C930A900-7DC6-48E8-B08C-FF6C345A52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70635">
            <a:off x="5768975" y="1911350"/>
            <a:ext cx="30289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6BC4A1D-655D-4E3C-A1BD-7C0E51664DC7}"/>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7</a:t>
            </a:r>
            <a:endParaRPr lang="en-US" altLang="en-US">
              <a:solidFill>
                <a:schemeClr val="tx1"/>
              </a:solidFill>
            </a:endParaRPr>
          </a:p>
        </p:txBody>
      </p:sp>
      <p:pic>
        <p:nvPicPr>
          <p:cNvPr id="31747" name="Picture 3">
            <a:extLst>
              <a:ext uri="{FF2B5EF4-FFF2-40B4-BE49-F238E27FC236}">
                <a16:creationId xmlns:a16="http://schemas.microsoft.com/office/drawing/2014/main" id="{17A3A354-650C-409F-8548-197C3FF55A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2" descr="Text&#10;&#10;Description automatically generated">
            <a:extLst>
              <a:ext uri="{FF2B5EF4-FFF2-40B4-BE49-F238E27FC236}">
                <a16:creationId xmlns:a16="http://schemas.microsoft.com/office/drawing/2014/main" id="{A7DE91F3-4BF5-4021-BF79-DBE20206EC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914" t="9052" r="27589" b="10100"/>
          <a:stretch>
            <a:fillRect/>
          </a:stretch>
        </p:blipFill>
        <p:spPr bwMode="auto">
          <a:xfrm rot="336344">
            <a:off x="5556250" y="1050925"/>
            <a:ext cx="2160588"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8" descr="Table&#10;&#10;Description automatically generated">
            <a:extLst>
              <a:ext uri="{FF2B5EF4-FFF2-40B4-BE49-F238E27FC236}">
                <a16:creationId xmlns:a16="http://schemas.microsoft.com/office/drawing/2014/main" id="{A01835A2-0DB8-4921-BF1D-941788037C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69" b="3894"/>
          <a:stretch>
            <a:fillRect/>
          </a:stretch>
        </p:blipFill>
        <p:spPr bwMode="auto">
          <a:xfrm rot="-229855">
            <a:off x="349250" y="1109663"/>
            <a:ext cx="4106863" cy="551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DA10B58-9D2C-42B3-93F1-AC2048AB76B0}"/>
              </a:ext>
            </a:extLst>
          </p:cNvPr>
          <p:cNvSpPr txBox="1">
            <a:spLocks noChangeArrowheads="1"/>
          </p:cNvSpPr>
          <p:nvPr/>
        </p:nvSpPr>
        <p:spPr bwMode="auto">
          <a:xfrm>
            <a:off x="457200" y="115888"/>
            <a:ext cx="8229600" cy="792162"/>
          </a:xfrm>
          <a:prstGeom prst="rect">
            <a:avLst/>
          </a:prstGeom>
          <a:noFill/>
          <a:ln>
            <a:noFill/>
          </a:ln>
          <a:effectLst/>
        </p:spPr>
        <p:txBody>
          <a:bodyPr anchor="ct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pPr>
              <a:defRPr/>
            </a:pPr>
            <a:r>
              <a:rPr lang="en-US" altLang="en-US" kern="0">
                <a:latin typeface="Love Ya Like A Sister" panose="02000503000000020004" pitchFamily="2" charset="0"/>
              </a:rPr>
              <a:t>Requirement 8</a:t>
            </a:r>
            <a:endParaRPr lang="en-US" altLang="en-US" kern="0">
              <a:solidFill>
                <a:schemeClr val="tx1"/>
              </a:solidFill>
            </a:endParaRPr>
          </a:p>
        </p:txBody>
      </p:sp>
      <p:pic>
        <p:nvPicPr>
          <p:cNvPr id="32771" name="Picture 4" descr="Diagram&#10;&#10;Description automatically generated">
            <a:extLst>
              <a:ext uri="{FF2B5EF4-FFF2-40B4-BE49-F238E27FC236}">
                <a16:creationId xmlns:a16="http://schemas.microsoft.com/office/drawing/2014/main" id="{4706FB6B-623F-4541-B2D8-3ACE328F7C1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66838" y="1893888"/>
            <a:ext cx="6408737"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712D8F25-5F01-450D-A26F-EE9194B6EDF1}"/>
              </a:ext>
            </a:extLst>
          </p:cNvPr>
          <p:cNvSpPr>
            <a:spLocks noGrp="1" noChangeArrowheads="1"/>
          </p:cNvSpPr>
          <p:nvPr>
            <p:ph idx="1"/>
          </p:nvPr>
        </p:nvSpPr>
        <p:spPr>
          <a:xfrm>
            <a:off x="34925" y="1268413"/>
            <a:ext cx="9074150" cy="720725"/>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Prepare a four-generation family chart – beginning with yourself.</a:t>
            </a:r>
            <a:endParaRPr lang="en-GB" sz="28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FontTx/>
              <a:buNone/>
              <a:defRPr/>
            </a:pPr>
            <a:endParaRPr lang="en-US" altLang="en-US" dirty="0"/>
          </a:p>
        </p:txBody>
      </p:sp>
      <p:pic>
        <p:nvPicPr>
          <p:cNvPr id="32773" name="Picture 3">
            <a:extLst>
              <a:ext uri="{FF2B5EF4-FFF2-40B4-BE49-F238E27FC236}">
                <a16:creationId xmlns:a16="http://schemas.microsoft.com/office/drawing/2014/main" id="{806FDB11-AE8C-4A5C-98A3-0D051C700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BCE58572-BABA-4DF3-865D-DC7A2C33290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814" b="5814"/>
          <a:stretch>
            <a:fillRect/>
          </a:stretch>
        </p:blipFill>
        <p:spPr bwMode="auto">
          <a:xfrm>
            <a:off x="-506413" y="-53975"/>
            <a:ext cx="10118726"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Diagram, schematic&#10;&#10;Description automatically generated">
            <a:extLst>
              <a:ext uri="{FF2B5EF4-FFF2-40B4-BE49-F238E27FC236}">
                <a16:creationId xmlns:a16="http://schemas.microsoft.com/office/drawing/2014/main" id="{F1A397AD-2224-464E-8F92-8BBC59CFDFDC}"/>
              </a:ext>
            </a:extLst>
          </p:cNvPr>
          <p:cNvPicPr>
            <a:picLocks noChangeAspect="1" noChangeArrowheads="1"/>
          </p:cNvPicPr>
          <p:nvPr/>
        </p:nvPicPr>
        <p:blipFill>
          <a:blip r:embed="rId2">
            <a:clrChange>
              <a:clrFrom>
                <a:srgbClr val="F9FAFC"/>
              </a:clrFrom>
              <a:clrTo>
                <a:srgbClr val="F9FAFC">
                  <a:alpha val="0"/>
                </a:srgbClr>
              </a:clrTo>
            </a:clrChange>
            <a:extLst>
              <a:ext uri="{28A0092B-C50C-407E-A947-70E740481C1C}">
                <a14:useLocalDpi xmlns:a14="http://schemas.microsoft.com/office/drawing/2010/main" val="0"/>
              </a:ext>
            </a:extLst>
          </a:blip>
          <a:srcRect l="1587" t="1515" r="1080" b="44"/>
          <a:stretch>
            <a:fillRect/>
          </a:stretch>
        </p:blipFill>
        <p:spPr bwMode="auto">
          <a:xfrm>
            <a:off x="1476375" y="1971675"/>
            <a:ext cx="6840538"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a:extLst>
              <a:ext uri="{FF2B5EF4-FFF2-40B4-BE49-F238E27FC236}">
                <a16:creationId xmlns:a16="http://schemas.microsoft.com/office/drawing/2014/main" id="{A25E2689-4FAB-4003-8E6B-245694B6B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C2AF555E-A0CE-4C41-B1F9-4220A055B94C}"/>
              </a:ext>
            </a:extLst>
          </p:cNvPr>
          <p:cNvSpPr txBox="1">
            <a:spLocks noChangeArrowheads="1"/>
          </p:cNvSpPr>
          <p:nvPr/>
        </p:nvSpPr>
        <p:spPr bwMode="auto">
          <a:xfrm>
            <a:off x="457200" y="115888"/>
            <a:ext cx="8229600" cy="792162"/>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altLang="en-US" kern="0" dirty="0">
                <a:latin typeface="Love Ya Like A Sister" panose="02000503000000020004" pitchFamily="2" charset="0"/>
              </a:rPr>
              <a:t>Requirement 9</a:t>
            </a:r>
            <a:endParaRPr lang="en-US" altLang="en-US" kern="0" dirty="0">
              <a:solidFill>
                <a:schemeClr val="tx1"/>
              </a:solidFill>
            </a:endParaRPr>
          </a:p>
        </p:txBody>
      </p:sp>
      <p:sp>
        <p:nvSpPr>
          <p:cNvPr id="5" name="Rectangle 3">
            <a:extLst>
              <a:ext uri="{FF2B5EF4-FFF2-40B4-BE49-F238E27FC236}">
                <a16:creationId xmlns:a16="http://schemas.microsoft.com/office/drawing/2014/main" id="{F30E2EA7-4DEF-4667-BEAE-9008EB1FD11A}"/>
              </a:ext>
            </a:extLst>
          </p:cNvPr>
          <p:cNvSpPr txBox="1">
            <a:spLocks noChangeArrowheads="1"/>
          </p:cNvSpPr>
          <p:nvPr/>
        </p:nvSpPr>
        <p:spPr>
          <a:xfrm>
            <a:off x="250825" y="1111250"/>
            <a:ext cx="8764588" cy="94773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lgn="ctr" eaLnBrk="1" hangingPunct="1">
              <a:buFontTx/>
              <a:buNone/>
              <a:defRPr/>
            </a:pPr>
            <a:r>
              <a:rPr lang="en-GB" altLang="en-US" sz="2000" b="1" kern="0" dirty="0">
                <a:solidFill>
                  <a:srgbClr val="0070C0"/>
                </a:solidFill>
                <a:latin typeface="Love Ya Like A Sister" panose="02000503000000020004" pitchFamily="2" charset="0"/>
                <a:cs typeface="Times New Roman" panose="02020603050405020304" pitchFamily="18" charset="0"/>
              </a:rPr>
              <a:t>List ways to record your genealogy information</a:t>
            </a:r>
          </a:p>
          <a:p>
            <a:pPr marL="0" indent="0" eaLnBrk="1" hangingPunct="1">
              <a:buFontTx/>
              <a:buNone/>
              <a:defRPr/>
            </a:pPr>
            <a:endParaRPr lang="en-GB" altLang="en-US" sz="800" b="1" kern="0" dirty="0">
              <a:solidFill>
                <a:srgbClr val="0070C0"/>
              </a:solidFill>
              <a:latin typeface="Love Ya Like A Sister" panose="02000503000000020004" pitchFamily="2" charset="0"/>
              <a:cs typeface="Times New Roman" panose="02020603050405020304" pitchFamily="18" charset="0"/>
            </a:endParaRPr>
          </a:p>
          <a:p>
            <a:pPr marL="0" indent="0" algn="ctr" eaLnBrk="1" hangingPunct="1">
              <a:buFontTx/>
              <a:buAutoNum type="arabicPeriod"/>
              <a:defRPr/>
            </a:pPr>
            <a:r>
              <a:rPr lang="en-GB" altLang="en-US" sz="1800" kern="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Family tree chart</a:t>
            </a:r>
          </a:p>
          <a:p>
            <a:pPr marL="0" indent="0" eaLnBrk="1" hangingPunct="1">
              <a:buFontTx/>
              <a:buNone/>
              <a:defRPr/>
            </a:pPr>
            <a:endParaRPr lang="en-GB" altLang="en-US" sz="1800" kern="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defRPr/>
            </a:pPr>
            <a:endParaRPr lang="en-GB" altLang="en-US" sz="1800" kern="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842" name="Rectangle 3">
            <a:extLst>
              <a:ext uri="{FF2B5EF4-FFF2-40B4-BE49-F238E27FC236}">
                <a16:creationId xmlns:a16="http://schemas.microsoft.com/office/drawing/2014/main" id="{8D0803EC-A9F0-4E73-855E-1D0155FDE59D}"/>
              </a:ext>
            </a:extLst>
          </p:cNvPr>
          <p:cNvSpPr>
            <a:spLocks noGrp="1" noChangeArrowheads="1"/>
          </p:cNvSpPr>
          <p:nvPr>
            <p:ph idx="1"/>
          </p:nvPr>
        </p:nvSpPr>
        <p:spPr>
          <a:xfrm>
            <a:off x="250825" y="1111250"/>
            <a:ext cx="8858250" cy="5197475"/>
          </a:xfrm>
        </p:spPr>
        <p:txBody>
          <a:bodyPr/>
          <a:lstStyle/>
          <a:p>
            <a:pPr marL="0" indent="0" algn="ctr" eaLnBrk="1" hangingPunct="1">
              <a:buFontTx/>
              <a:buNone/>
            </a:pPr>
            <a:endPar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algn="ctr" eaLnBrk="1" hangingPunct="1">
              <a:buFontTx/>
              <a:buNone/>
            </a:pPr>
            <a:r>
              <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2. Computer genealogy program</a:t>
            </a:r>
          </a:p>
          <a:p>
            <a:pPr marL="0" indent="0" eaLnBrk="1" hangingPunct="1">
              <a:buFontTx/>
              <a:buNone/>
            </a:pPr>
            <a:endParaRPr lang="en-GB" altLang="en-US" sz="1800">
              <a:latin typeface="Calibri" panose="020F0502020204030204" pitchFamily="34" charset="0"/>
              <a:ea typeface="Calibri" panose="020F0502020204030204" pitchFamily="34" charset="0"/>
              <a:cs typeface="Times New Roman" panose="02020603050405020304" pitchFamily="18" charset="0"/>
            </a:endParaRPr>
          </a:p>
        </p:txBody>
      </p:sp>
      <p:pic>
        <p:nvPicPr>
          <p:cNvPr id="35843" name="Picture 3">
            <a:extLst>
              <a:ext uri="{FF2B5EF4-FFF2-40B4-BE49-F238E27FC236}">
                <a16:creationId xmlns:a16="http://schemas.microsoft.com/office/drawing/2014/main" id="{CF3E4638-EA84-4D9D-994F-63AE59F63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8A6003C7-AC42-473A-8DA7-15CF133445D8}"/>
              </a:ext>
            </a:extLst>
          </p:cNvPr>
          <p:cNvSpPr txBox="1">
            <a:spLocks noChangeArrowheads="1"/>
          </p:cNvSpPr>
          <p:nvPr/>
        </p:nvSpPr>
        <p:spPr bwMode="auto">
          <a:xfrm>
            <a:off x="457200" y="115888"/>
            <a:ext cx="8229600" cy="792162"/>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altLang="en-US" kern="0" dirty="0">
                <a:latin typeface="Love Ya Like A Sister" panose="02000503000000020004" pitchFamily="2" charset="0"/>
              </a:rPr>
              <a:t>Requirement 9</a:t>
            </a:r>
            <a:endParaRPr lang="en-US" altLang="en-US" kern="0" dirty="0">
              <a:solidFill>
                <a:schemeClr val="tx1"/>
              </a:solidFill>
            </a:endParaRPr>
          </a:p>
        </p:txBody>
      </p:sp>
      <p:pic>
        <p:nvPicPr>
          <p:cNvPr id="35845" name="Picture 3" descr="Graphical user interface&#10;&#10;Description automatically generated">
            <a:extLst>
              <a:ext uri="{FF2B5EF4-FFF2-40B4-BE49-F238E27FC236}">
                <a16:creationId xmlns:a16="http://schemas.microsoft.com/office/drawing/2014/main" id="{C14DEA31-5906-4ACC-98F9-47DB6D67A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09775"/>
            <a:ext cx="914400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6866" name="Rectangle 3">
            <a:extLst>
              <a:ext uri="{FF2B5EF4-FFF2-40B4-BE49-F238E27FC236}">
                <a16:creationId xmlns:a16="http://schemas.microsoft.com/office/drawing/2014/main" id="{D7C1F072-CFD0-4B7D-898F-DA48401FD297}"/>
              </a:ext>
            </a:extLst>
          </p:cNvPr>
          <p:cNvSpPr>
            <a:spLocks noGrp="1" noChangeArrowheads="1"/>
          </p:cNvSpPr>
          <p:nvPr>
            <p:ph idx="1"/>
          </p:nvPr>
        </p:nvSpPr>
        <p:spPr>
          <a:xfrm>
            <a:off x="250825" y="995363"/>
            <a:ext cx="8858250" cy="5313362"/>
          </a:xfrm>
        </p:spPr>
        <p:txBody>
          <a:bodyPr/>
          <a:lstStyle/>
          <a:p>
            <a:pPr marL="0" indent="0" eaLnBrk="1" hangingPunct="1">
              <a:buFontTx/>
              <a:buNone/>
            </a:pPr>
            <a:endParaRPr lang="en-GB" altLang="en-US" sz="1000" b="1">
              <a:solidFill>
                <a:srgbClr val="0070C0"/>
              </a:solidFill>
              <a:latin typeface="Love Ya Like A Sister" panose="02000503000000020004" pitchFamily="2" charset="0"/>
              <a:cs typeface="Times New Roman" panose="02020603050405020304" pitchFamily="18" charset="0"/>
            </a:endParaRPr>
          </a:p>
          <a:p>
            <a:pPr marL="0" indent="0" eaLnBrk="1" hangingPunct="1">
              <a:buFontTx/>
              <a:buNone/>
            </a:pPr>
            <a:endParaRPr lang="en-GB" altLang="en-US" sz="1000" b="1">
              <a:solidFill>
                <a:srgbClr val="0070C0"/>
              </a:solidFill>
              <a:latin typeface="Love Ya Like A Sister" panose="02000503000000020004" pitchFamily="2" charset="0"/>
              <a:cs typeface="Times New Roman" panose="02020603050405020304" pitchFamily="18" charset="0"/>
            </a:endParaRPr>
          </a:p>
          <a:p>
            <a:pPr marL="0" indent="0" eaLnBrk="1" hangingPunct="1">
              <a:buFontTx/>
              <a:buNone/>
            </a:pPr>
            <a:endPar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pPr>
            <a:endPar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pPr>
            <a:endPar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pPr>
            <a:endPar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pPr>
            <a:endPar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pPr>
            <a:endPar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pPr>
            <a:r>
              <a:rPr lang="en-GB" altLang="en-US" sz="180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3. Family group sheets</a:t>
            </a:r>
            <a:endParaRPr lang="en-GB" altLang="en-US" sz="180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endParaRPr lang="en-US" altLang="en-US"/>
          </a:p>
        </p:txBody>
      </p:sp>
      <p:pic>
        <p:nvPicPr>
          <p:cNvPr id="36867" name="Picture 3">
            <a:extLst>
              <a:ext uri="{FF2B5EF4-FFF2-40B4-BE49-F238E27FC236}">
                <a16:creationId xmlns:a16="http://schemas.microsoft.com/office/drawing/2014/main" id="{70D35913-79A8-4AE2-91FC-CE37751DD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6CE21CAE-EB27-4A31-A196-E16637A189CE}"/>
              </a:ext>
            </a:extLst>
          </p:cNvPr>
          <p:cNvSpPr txBox="1">
            <a:spLocks noChangeArrowheads="1"/>
          </p:cNvSpPr>
          <p:nvPr/>
        </p:nvSpPr>
        <p:spPr bwMode="auto">
          <a:xfrm>
            <a:off x="457200" y="115888"/>
            <a:ext cx="8229600" cy="792162"/>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altLang="en-US" kern="0" dirty="0">
                <a:latin typeface="Love Ya Like A Sister" panose="02000503000000020004" pitchFamily="2" charset="0"/>
              </a:rPr>
              <a:t>Requirement 9</a:t>
            </a:r>
            <a:endParaRPr lang="en-US" altLang="en-US" kern="0" dirty="0">
              <a:solidFill>
                <a:schemeClr val="tx1"/>
              </a:solidFill>
            </a:endParaRPr>
          </a:p>
        </p:txBody>
      </p:sp>
      <p:pic>
        <p:nvPicPr>
          <p:cNvPr id="36869" name="Picture 9" descr="Graphical user interface&#10;&#10;Description automatically generated with medium confidence">
            <a:extLst>
              <a:ext uri="{FF2B5EF4-FFF2-40B4-BE49-F238E27FC236}">
                <a16:creationId xmlns:a16="http://schemas.microsoft.com/office/drawing/2014/main" id="{6E67B1C8-7F5B-446F-B9EA-EEC39E6A5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1360488"/>
            <a:ext cx="4249737"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descr="Graphical user interface&#10;&#10;Description automatically generated">
            <a:extLst>
              <a:ext uri="{FF2B5EF4-FFF2-40B4-BE49-F238E27FC236}">
                <a16:creationId xmlns:a16="http://schemas.microsoft.com/office/drawing/2014/main" id="{1471E753-5C3B-4938-9563-2F84680D75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44" t="21021" r="7475" b="10941"/>
          <a:stretch>
            <a:fillRect/>
          </a:stretch>
        </p:blipFill>
        <p:spPr bwMode="auto">
          <a:xfrm>
            <a:off x="34925" y="2565400"/>
            <a:ext cx="90297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a:extLst>
              <a:ext uri="{FF2B5EF4-FFF2-40B4-BE49-F238E27FC236}">
                <a16:creationId xmlns:a16="http://schemas.microsoft.com/office/drawing/2014/main" id="{6124A2C1-C7AD-4037-8090-9D5618C96A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8" y="0"/>
            <a:ext cx="1258887"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Graphical user interface, application&#10;&#10;Description automatically generated">
            <a:extLst>
              <a:ext uri="{FF2B5EF4-FFF2-40B4-BE49-F238E27FC236}">
                <a16:creationId xmlns:a16="http://schemas.microsoft.com/office/drawing/2014/main" id="{21988734-7595-4EAD-99C3-D19772CCF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712" t="9680" r="36613" b="3380"/>
          <a:stretch>
            <a:fillRect/>
          </a:stretch>
        </p:blipFill>
        <p:spPr bwMode="auto">
          <a:xfrm>
            <a:off x="4945063" y="58738"/>
            <a:ext cx="4132262" cy="491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1">
            <a:extLst>
              <a:ext uri="{FF2B5EF4-FFF2-40B4-BE49-F238E27FC236}">
                <a16:creationId xmlns:a16="http://schemas.microsoft.com/office/drawing/2014/main" id="{FE9944C1-184F-467D-B618-BD7F3F7C98C5}"/>
              </a:ext>
            </a:extLst>
          </p:cNvPr>
          <p:cNvSpPr txBox="1">
            <a:spLocks noChangeArrowheads="1"/>
          </p:cNvSpPr>
          <p:nvPr/>
        </p:nvSpPr>
        <p:spPr bwMode="auto">
          <a:xfrm>
            <a:off x="1042988" y="765175"/>
            <a:ext cx="2593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2800" b="1">
                <a:solidFill>
                  <a:srgbClr val="0070C0"/>
                </a:solidFill>
                <a:latin typeface="Love Ya Like A Sister" panose="02000503000000020004" pitchFamily="2" charset="0"/>
              </a:rPr>
              <a:t>My tree </a:t>
            </a:r>
          </a:p>
          <a:p>
            <a:pPr algn="ctr">
              <a:spcBef>
                <a:spcPct val="0"/>
              </a:spcBef>
              <a:buFontTx/>
              <a:buNone/>
            </a:pPr>
            <a:r>
              <a:rPr lang="en-GB" altLang="en-US" sz="2800" b="1">
                <a:solidFill>
                  <a:srgbClr val="0070C0"/>
                </a:solidFill>
                <a:latin typeface="Love Ya Like A Sister" panose="02000503000000020004" pitchFamily="2" charset="0"/>
              </a:rPr>
              <a:t>on Ancestry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3C1B0CB-B2B6-4259-A8A7-A16AD174DE77}"/>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10</a:t>
            </a:r>
            <a:endParaRPr lang="en-US" altLang="en-US">
              <a:solidFill>
                <a:schemeClr val="tx1"/>
              </a:solidFill>
            </a:endParaRPr>
          </a:p>
        </p:txBody>
      </p:sp>
      <p:sp>
        <p:nvSpPr>
          <p:cNvPr id="3" name="Content Placeholder 2">
            <a:extLst>
              <a:ext uri="{FF2B5EF4-FFF2-40B4-BE49-F238E27FC236}">
                <a16:creationId xmlns:a16="http://schemas.microsoft.com/office/drawing/2014/main" id="{AF629BF0-38DA-4615-81D6-0537ADD8DAF5}"/>
              </a:ext>
            </a:extLst>
          </p:cNvPr>
          <p:cNvSpPr>
            <a:spLocks noGrp="1"/>
          </p:cNvSpPr>
          <p:nvPr>
            <p:ph idx="1"/>
          </p:nvPr>
        </p:nvSpPr>
        <p:spPr>
          <a:xfrm>
            <a:off x="107950" y="1319213"/>
            <a:ext cx="8907463" cy="4846637"/>
          </a:xfrm>
        </p:spPr>
        <p:txBody>
          <a:bodyPr/>
          <a:lstStyle/>
          <a:p>
            <a:pPr marL="0" indent="0" algn="ctr" eaLnBrk="1" hangingPunct="1">
              <a:buFontTx/>
              <a:buNone/>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Research your family history by talking/writing to your oldest living relative.</a:t>
            </a:r>
          </a:p>
          <a:p>
            <a:pPr marL="0" indent="0" algn="ctr" eaLnBrk="1" hangingPunct="1">
              <a:buFontTx/>
              <a:buNone/>
              <a:defRPr/>
            </a:pPr>
            <a:endParaRPr lang="en-GB" sz="12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endParaRPr>
          </a:p>
          <a:p>
            <a:pPr marL="0" indent="0" eaLnBrk="1" hangingPunct="1">
              <a:buFontTx/>
              <a:buNone/>
              <a:defRPr/>
            </a:pPr>
            <a:endParaRPr lang="en-GB" sz="400"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endParaRPr>
          </a:p>
          <a:p>
            <a:pPr marL="0" indent="0" eaLnBrk="1" hangingPunct="1">
              <a:spcBef>
                <a:spcPts val="0"/>
              </a:spcBef>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Let your relative know ahead of time that you’re interested in family history. They may surprise you with a wealth of</a:t>
            </a:r>
          </a:p>
          <a:p>
            <a:pPr marL="0" indent="0" eaLnBrk="1" hangingPunct="1">
              <a:spcBef>
                <a:spcPts val="0"/>
              </a:spcBef>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documentation, and be happy to share this information with you.</a:t>
            </a:r>
          </a:p>
          <a:p>
            <a:pPr marL="0" indent="0" eaLnBrk="1" hangingPunct="1">
              <a:spcBef>
                <a:spcPts val="0"/>
              </a:spcBef>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a:t>
            </a:r>
          </a:p>
          <a:p>
            <a:pPr eaLnBrk="1" hangingPunct="1">
              <a:spcBef>
                <a:spcPts val="0"/>
              </a:spcBef>
              <a:buFont typeface="Wingdings" panose="05000000000000000000" pitchFamily="2" charset="2"/>
              <a:buChar char="v"/>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You might get to read love letters your great-grandfather wrote to you great-grandmother</a:t>
            </a:r>
          </a:p>
          <a:p>
            <a:pPr eaLnBrk="1" hangingPunct="1">
              <a:spcBef>
                <a:spcPts val="0"/>
              </a:spcBef>
              <a:buFont typeface="Wingdings" panose="05000000000000000000" pitchFamily="2" charset="2"/>
              <a:buChar char="v"/>
              <a:defRPr/>
            </a:pPr>
            <a:endParaRPr lang="en-GB"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eaLnBrk="1" hangingPunct="1">
              <a:spcBef>
                <a:spcPts val="0"/>
              </a:spcBef>
              <a:buFont typeface="Wingdings" panose="05000000000000000000" pitchFamily="2" charset="2"/>
              <a:buChar char="v"/>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see photos you’ve never seen before</a:t>
            </a:r>
          </a:p>
          <a:p>
            <a:pPr eaLnBrk="1" hangingPunct="1">
              <a:spcBef>
                <a:spcPts val="0"/>
              </a:spcBef>
              <a:buFont typeface="Wingdings" panose="05000000000000000000" pitchFamily="2" charset="2"/>
              <a:buChar char="v"/>
              <a:defRPr/>
            </a:pPr>
            <a:endParaRPr lang="en-GB"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eaLnBrk="1" hangingPunct="1">
              <a:spcBef>
                <a:spcPts val="0"/>
              </a:spcBef>
              <a:buFont typeface="Wingdings" panose="05000000000000000000" pitchFamily="2" charset="2"/>
              <a:buChar char="v"/>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Hear stories of long-dead relatives</a:t>
            </a:r>
          </a:p>
          <a:p>
            <a:pPr eaLnBrk="1" hangingPunct="1">
              <a:spcBef>
                <a:spcPts val="0"/>
              </a:spcBef>
              <a:buFont typeface="Wingdings" panose="05000000000000000000" pitchFamily="2" charset="2"/>
              <a:buChar char="v"/>
              <a:defRPr/>
            </a:pPr>
            <a:endParaRPr lang="en-GB" sz="4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eaLnBrk="1" hangingPunct="1">
              <a:spcBef>
                <a:spcPts val="0"/>
              </a:spcBef>
              <a:buFont typeface="Wingdings" panose="05000000000000000000" pitchFamily="2" charset="2"/>
              <a:buChar char="v"/>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learn things you never knew about living relatives (maybe your parents </a:t>
            </a: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sym typeface="Wingdings" panose="05000000000000000000" pitchFamily="2" charset="2"/>
              </a:rPr>
              <a:t></a:t>
            </a: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a:t>
            </a:r>
          </a:p>
          <a:p>
            <a:pPr marL="0" indent="0" eaLnBrk="1" hangingPunct="1">
              <a:spcBef>
                <a:spcPts val="0"/>
              </a:spcBef>
              <a:buFontTx/>
              <a:buNone/>
              <a:defRPr/>
            </a:pPr>
            <a:endPar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spcBef>
                <a:spcPts val="0"/>
              </a:spcBef>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It’s a good idea to record what they say so you can listen </a:t>
            </a:r>
          </a:p>
          <a:p>
            <a:pPr marL="0" indent="0" eaLnBrk="1" hangingPunct="1">
              <a:spcBef>
                <a:spcPts val="0"/>
              </a:spcBef>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to the conversation again. Such a recording will become </a:t>
            </a:r>
          </a:p>
          <a:p>
            <a:pPr marL="0" indent="0" eaLnBrk="1" hangingPunct="1">
              <a:spcBef>
                <a:spcPts val="0"/>
              </a:spcBef>
              <a:buFontTx/>
              <a:buNone/>
              <a:defRPr/>
            </a:pPr>
            <a:r>
              <a:rPr lang="en-GB" sz="16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a valuable part of your family's history.</a:t>
            </a: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buFontTx/>
              <a:buNone/>
              <a:defRPr/>
            </a:pPr>
            <a:endParaRPr lang="en-GB" sz="1800" dirty="0"/>
          </a:p>
        </p:txBody>
      </p:sp>
      <p:pic>
        <p:nvPicPr>
          <p:cNvPr id="39940" name="Picture 3">
            <a:extLst>
              <a:ext uri="{FF2B5EF4-FFF2-40B4-BE49-F238E27FC236}">
                <a16:creationId xmlns:a16="http://schemas.microsoft.com/office/drawing/2014/main" id="{FB11C6E8-5441-4970-98C7-898E82F49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FB0C88-4505-48D8-B16F-CA3D88A20A18}"/>
              </a:ext>
            </a:extLst>
          </p:cNvPr>
          <p:cNvSpPr txBox="1"/>
          <p:nvPr/>
        </p:nvSpPr>
        <p:spPr>
          <a:xfrm>
            <a:off x="171450" y="44450"/>
            <a:ext cx="8956675" cy="5756275"/>
          </a:xfrm>
          <a:prstGeom prst="rect">
            <a:avLst/>
          </a:prstGeom>
          <a:noFill/>
        </p:spPr>
        <p:txBody>
          <a:bodyPr>
            <a:spAutoFit/>
          </a:bodyPr>
          <a:lstStyle/>
          <a:p>
            <a:pPr eaLnBrk="1" hangingPunct="1">
              <a:defRPr/>
            </a:pPr>
            <a:r>
              <a:rPr lang="en-US" sz="2000" b="1" dirty="0">
                <a:solidFill>
                  <a:srgbClr val="0070C0"/>
                </a:solidFill>
                <a:latin typeface="Love Ya Like A Sister" panose="02000503000000020004" pitchFamily="2" charset="0"/>
              </a:rPr>
              <a:t>Ask the following:</a:t>
            </a:r>
          </a:p>
          <a:p>
            <a:pPr eaLnBrk="1" hangingPunct="1">
              <a:defRPr/>
            </a:pPr>
            <a:endParaRPr lang="en-US" sz="1400" dirty="0">
              <a:latin typeface="Love Ya Like A Sister" panose="02000503000000020004" pitchFamily="2" charset="0"/>
            </a:endParaRPr>
          </a:p>
          <a:p>
            <a:pPr marL="285750" indent="-285750" eaLnBrk="1" hangingPunct="1">
              <a:buFont typeface="Wingdings" panose="05000000000000000000" pitchFamily="2" charset="2"/>
              <a:buChar char="v"/>
              <a:defRPr/>
            </a:pPr>
            <a:r>
              <a:rPr lang="en-US" dirty="0">
                <a:latin typeface="Love Ya Like A Sister" panose="02000503000000020004" pitchFamily="2" charset="0"/>
              </a:rPr>
              <a:t>First memory</a:t>
            </a:r>
          </a:p>
          <a:p>
            <a:pPr eaLnBrk="1" hangingPunct="1">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r>
              <a:rPr lang="en-US" dirty="0">
                <a:latin typeface="Love Ya Like A Sister" panose="02000503000000020004" pitchFamily="2" charset="0"/>
              </a:rPr>
              <a:t>When and where they were born ?</a:t>
            </a:r>
          </a:p>
          <a:p>
            <a:pPr eaLnBrk="1" hangingPunct="1">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r>
              <a:rPr lang="en-US" dirty="0">
                <a:latin typeface="Love Ya Like A Sister" panose="02000503000000020004" pitchFamily="2" charset="0"/>
              </a:rPr>
              <a:t>First church they remember attending ? </a:t>
            </a:r>
            <a:r>
              <a:rPr lang="en-US" sz="1200" i="1" dirty="0">
                <a:latin typeface="Love Ya Like A Sister" panose="02000503000000020004" pitchFamily="2" charset="0"/>
              </a:rPr>
              <a:t>(if applicable)</a:t>
            </a:r>
          </a:p>
          <a:p>
            <a:pPr eaLnBrk="1" hangingPunct="1">
              <a:defRPr/>
            </a:pPr>
            <a:endParaRPr lang="en-US" sz="400" i="1" dirty="0">
              <a:latin typeface="Love Ya Like A Sister" panose="02000503000000020004" pitchFamily="2" charset="0"/>
            </a:endParaRPr>
          </a:p>
          <a:p>
            <a:pPr marL="285750" indent="-285750" eaLnBrk="1" hangingPunct="1">
              <a:buFont typeface="Wingdings" panose="05000000000000000000" pitchFamily="2" charset="2"/>
              <a:buChar char="v"/>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r>
              <a:rPr lang="en-US" dirty="0">
                <a:latin typeface="Love Ya Like A Sister" panose="02000503000000020004" pitchFamily="2" charset="0"/>
              </a:rPr>
              <a:t>Name of schools, and location, they attended</a:t>
            </a:r>
          </a:p>
          <a:p>
            <a:pPr eaLnBrk="1" hangingPunct="1">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r>
              <a:rPr lang="en-US" dirty="0">
                <a:latin typeface="Love Ya Like A Sister" panose="02000503000000020004" pitchFamily="2" charset="0"/>
              </a:rPr>
              <a:t>Where did they live at age 10 &amp; 14 ?</a:t>
            </a:r>
          </a:p>
          <a:p>
            <a:pPr eaLnBrk="1" hangingPunct="1">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r>
              <a:rPr lang="en-US" dirty="0">
                <a:latin typeface="Love Ya Like A Sister" panose="02000503000000020004" pitchFamily="2" charset="0"/>
              </a:rPr>
              <a:t>Did our ancestors emigrate? If so, from which country ?</a:t>
            </a:r>
          </a:p>
          <a:p>
            <a:pPr eaLnBrk="1" hangingPunct="1">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r>
              <a:rPr lang="en-US" dirty="0">
                <a:latin typeface="Love Ya Like A Sister" panose="02000503000000020004" pitchFamily="2" charset="0"/>
              </a:rPr>
              <a:t>Where and when were they married ? </a:t>
            </a:r>
            <a:r>
              <a:rPr lang="en-US" sz="1200" i="1" dirty="0">
                <a:latin typeface="Love Ya Like A Sister" panose="02000503000000020004" pitchFamily="2" charset="0"/>
              </a:rPr>
              <a:t>(if applicable)</a:t>
            </a:r>
          </a:p>
          <a:p>
            <a:pPr eaLnBrk="1" hangingPunct="1">
              <a:defRPr/>
            </a:pPr>
            <a:endParaRPr lang="en-US" sz="400" i="1" dirty="0">
              <a:latin typeface="Love Ya Like A Sister" panose="02000503000000020004" pitchFamily="2" charset="0"/>
            </a:endParaRPr>
          </a:p>
          <a:p>
            <a:pPr marL="285750" indent="-285750" eaLnBrk="1" hangingPunct="1">
              <a:buFont typeface="Wingdings" panose="05000000000000000000" pitchFamily="2" charset="2"/>
              <a:buChar char="v"/>
              <a:defRPr/>
            </a:pPr>
            <a:endParaRPr lang="en-US" sz="400" dirty="0">
              <a:latin typeface="Love Ya Like A Sister" panose="02000503000000020004" pitchFamily="2" charset="0"/>
            </a:endParaRPr>
          </a:p>
          <a:p>
            <a:pPr marL="285750" indent="-285750" eaLnBrk="1" hangingPunct="1">
              <a:buFont typeface="Wingdings" panose="05000000000000000000" pitchFamily="2" charset="2"/>
              <a:buChar char="v"/>
              <a:defRPr/>
            </a:pPr>
            <a:r>
              <a:rPr lang="en-US" dirty="0">
                <a:latin typeface="Love Ya Like A Sister" panose="02000503000000020004" pitchFamily="2" charset="0"/>
              </a:rPr>
              <a:t>If they had children please give names, place and date of birth</a:t>
            </a:r>
          </a:p>
          <a:p>
            <a:pPr eaLnBrk="1" hangingPunct="1">
              <a:defRPr/>
            </a:pPr>
            <a:endParaRPr lang="en-US" sz="400" dirty="0">
              <a:latin typeface="Love Ya Like A Sister" panose="02000503000000020004" pitchFamily="2" charset="0"/>
            </a:endParaRPr>
          </a:p>
          <a:p>
            <a:pPr eaLnBrk="1" hangingPunct="1">
              <a:defRPr/>
            </a:pPr>
            <a:endParaRPr lang="en-US" sz="400" dirty="0">
              <a:latin typeface="Love Ya Like A Sister" panose="02000503000000020004" pitchFamily="2" charset="0"/>
            </a:endParaRPr>
          </a:p>
          <a:p>
            <a:pPr eaLnBrk="1" hangingPunct="1">
              <a:defRPr/>
            </a:pPr>
            <a:endParaRPr lang="en-US" sz="400" dirty="0">
              <a:latin typeface="Love Ya Like A Sister" panose="02000503000000020004" pitchFamily="2" charset="0"/>
            </a:endParaRPr>
          </a:p>
          <a:p>
            <a:pPr eaLnBrk="1" hangingPunct="1">
              <a:defRPr/>
            </a:pPr>
            <a:r>
              <a:rPr lang="en-US" dirty="0">
                <a:latin typeface="Love Ya Like A Sister" panose="02000503000000020004" pitchFamily="2" charset="0"/>
              </a:rPr>
              <a:t>Write to your relative &amp; thank them for their time - include a photo of yourself. Ask them if they would be willing to share a copy of an older family photo with you.</a:t>
            </a:r>
          </a:p>
          <a:p>
            <a:pPr marL="285750" indent="-285750" eaLnBrk="1" hangingPunct="1">
              <a:buFont typeface="Wingdings" panose="05000000000000000000" pitchFamily="2" charset="2"/>
              <a:buChar char="v"/>
              <a:defRPr/>
            </a:pPr>
            <a:endParaRPr lang="en-US" dirty="0">
              <a:latin typeface="Love Ya Like A Sister" panose="02000503000000020004" pitchFamily="2" charset="0"/>
            </a:endParaRPr>
          </a:p>
          <a:p>
            <a:pPr marL="285750" indent="-285750" eaLnBrk="1" hangingPunct="1">
              <a:buFont typeface="Wingdings" panose="05000000000000000000" pitchFamily="2" charset="2"/>
              <a:buChar char="v"/>
              <a:defRPr/>
            </a:pPr>
            <a:endParaRPr lang="en-US" dirty="0">
              <a:latin typeface="Love Ya Like A Sister" panose="02000503000000020004" pitchFamily="2" charset="0"/>
            </a:endParaRPr>
          </a:p>
        </p:txBody>
      </p:sp>
      <p:pic>
        <p:nvPicPr>
          <p:cNvPr id="40963" name="Picture 3">
            <a:extLst>
              <a:ext uri="{FF2B5EF4-FFF2-40B4-BE49-F238E27FC236}">
                <a16:creationId xmlns:a16="http://schemas.microsoft.com/office/drawing/2014/main" id="{EDE8F543-2A32-48B5-9F94-D87C9B371D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descr="Old woman sitting talking">
            <a:extLst>
              <a:ext uri="{FF2B5EF4-FFF2-40B4-BE49-F238E27FC236}">
                <a16:creationId xmlns:a16="http://schemas.microsoft.com/office/drawing/2014/main" id="{334F52E1-7971-4818-90E3-DABF598C6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1200"/>
          <a:stretch>
            <a:fillRect/>
          </a:stretch>
        </p:blipFill>
        <p:spPr bwMode="auto">
          <a:xfrm>
            <a:off x="1619250" y="4956175"/>
            <a:ext cx="1804988"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Businessman on a call smiling">
            <a:extLst>
              <a:ext uri="{FF2B5EF4-FFF2-40B4-BE49-F238E27FC236}">
                <a16:creationId xmlns:a16="http://schemas.microsoft.com/office/drawing/2014/main" id="{A1CD143A-C7B4-4717-AF4D-AD33361229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583" b="-400"/>
          <a:stretch>
            <a:fillRect/>
          </a:stretch>
        </p:blipFill>
        <p:spPr bwMode="auto">
          <a:xfrm>
            <a:off x="6084888" y="4652963"/>
            <a:ext cx="7874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CD5147C3-CCB0-4628-9822-8088412FCAC1}"/>
              </a:ext>
            </a:extLst>
          </p:cNvPr>
          <p:cNvSpPr>
            <a:spLocks noGrp="1" noChangeArrowheads="1"/>
          </p:cNvSpPr>
          <p:nvPr>
            <p:ph type="title"/>
          </p:nvPr>
        </p:nvSpPr>
        <p:spPr>
          <a:xfrm>
            <a:off x="441325" y="6350"/>
            <a:ext cx="8229600" cy="1143000"/>
          </a:xfrm>
        </p:spPr>
        <p:txBody>
          <a:bodyPr/>
          <a:lstStyle/>
          <a:p>
            <a:pPr eaLnBrk="1" hangingPunct="1"/>
            <a:r>
              <a:rPr lang="en-US" altLang="en-US">
                <a:latin typeface="Love Ya Like A Sister" panose="02000503000000020004" pitchFamily="2" charset="0"/>
              </a:rPr>
              <a:t>Requirements</a:t>
            </a:r>
            <a:endParaRPr lang="en-US" altLang="en-US">
              <a:solidFill>
                <a:schemeClr val="tx1"/>
              </a:solidFill>
            </a:endParaRPr>
          </a:p>
        </p:txBody>
      </p:sp>
      <p:sp>
        <p:nvSpPr>
          <p:cNvPr id="9219" name="Rectangle 3">
            <a:extLst>
              <a:ext uri="{FF2B5EF4-FFF2-40B4-BE49-F238E27FC236}">
                <a16:creationId xmlns:a16="http://schemas.microsoft.com/office/drawing/2014/main" id="{186F6208-AF25-4AEA-A946-C82072E2680D}"/>
              </a:ext>
            </a:extLst>
          </p:cNvPr>
          <p:cNvSpPr>
            <a:spLocks noGrp="1" noChangeArrowheads="1"/>
          </p:cNvSpPr>
          <p:nvPr>
            <p:ph idx="1"/>
          </p:nvPr>
        </p:nvSpPr>
        <p:spPr>
          <a:xfrm>
            <a:off x="107950" y="1341438"/>
            <a:ext cx="8856663" cy="5472112"/>
          </a:xfrm>
        </p:spPr>
        <p:txBody>
          <a:bodyPr/>
          <a:lstStyle/>
          <a:p>
            <a:pPr eaLnBrk="1" hangingPunct="1">
              <a:buFontTx/>
              <a:buAutoNum type="arabicPeriod"/>
              <a:tabLst>
                <a:tab pos="457200" algn="l"/>
              </a:tabLst>
            </a:pPr>
            <a:r>
              <a:rPr lang="en-GB" altLang="en-US" sz="1600">
                <a:latin typeface="Love Ya Like A Sister" panose="02000503000000020004" pitchFamily="2" charset="0"/>
                <a:cs typeface="Times New Roman" panose="02020603050405020304" pitchFamily="18" charset="0"/>
              </a:rPr>
              <a:t>Define the following words:</a:t>
            </a:r>
            <a:endParaRPr lang="en-GB" altLang="en-US" sz="200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Tx/>
              <a:buAutoNum type="alphaLcPeriod"/>
              <a:tabLst>
                <a:tab pos="457200" algn="l"/>
              </a:tabLst>
            </a:pPr>
            <a:r>
              <a:rPr lang="en-GB" altLang="en-US" sz="1400">
                <a:latin typeface="Love Ya Like A Sister" panose="02000503000000020004" pitchFamily="2" charset="0"/>
                <a:cs typeface="Times New Roman" panose="02020603050405020304" pitchFamily="18" charset="0"/>
              </a:rPr>
              <a:t>Genealogy</a:t>
            </a:r>
            <a:endParaRPr lang="en-GB" altLang="en-US" sz="1800">
              <a:latin typeface="Love Ya Like A Sister" panose="02000503000000020004" pitchFamily="2" charset="0"/>
              <a:cs typeface="Calibri" panose="020F0502020204030204" pitchFamily="34" charset="0"/>
            </a:endParaRPr>
          </a:p>
          <a:p>
            <a:pPr lvl="1" eaLnBrk="1" hangingPunct="1">
              <a:buFontTx/>
              <a:buAutoNum type="alphaLcPeriod"/>
              <a:tabLst>
                <a:tab pos="457200" algn="l"/>
              </a:tabLst>
            </a:pPr>
            <a:r>
              <a:rPr lang="en-GB" altLang="en-US" sz="1400">
                <a:latin typeface="Love Ya Like A Sister" panose="02000503000000020004" pitchFamily="2" charset="0"/>
                <a:cs typeface="Times New Roman" panose="02020603050405020304" pitchFamily="18" charset="0"/>
              </a:rPr>
              <a:t>Ancestor</a:t>
            </a:r>
            <a:endParaRPr lang="en-GB" altLang="en-US" sz="1800">
              <a:latin typeface="Love Ya Like A Sister" panose="02000503000000020004" pitchFamily="2" charset="0"/>
              <a:cs typeface="Calibri" panose="020F0502020204030204" pitchFamily="34" charset="0"/>
            </a:endParaRPr>
          </a:p>
          <a:p>
            <a:pPr lvl="1" eaLnBrk="1" hangingPunct="1">
              <a:buFontTx/>
              <a:buAutoNum type="alphaLcPeriod"/>
              <a:tabLst>
                <a:tab pos="457200" algn="l"/>
              </a:tabLst>
            </a:pPr>
            <a:r>
              <a:rPr lang="en-GB" altLang="en-US" sz="1400">
                <a:latin typeface="Love Ya Like A Sister" panose="02000503000000020004" pitchFamily="2" charset="0"/>
                <a:cs typeface="Times New Roman" panose="02020603050405020304" pitchFamily="18" charset="0"/>
              </a:rPr>
              <a:t>Descendant</a:t>
            </a:r>
            <a:endParaRPr lang="en-GB" altLang="en-US" sz="1800">
              <a:latin typeface="Love Ya Like A Sister" panose="02000503000000020004" pitchFamily="2" charset="0"/>
              <a:cs typeface="Calibri" panose="020F0502020204030204" pitchFamily="34" charset="0"/>
            </a:endParaRPr>
          </a:p>
          <a:p>
            <a:pPr lvl="1" eaLnBrk="1" hangingPunct="1">
              <a:buFontTx/>
              <a:buAutoNum type="alphaLcPeriod"/>
              <a:tabLst>
                <a:tab pos="457200" algn="l"/>
              </a:tabLst>
            </a:pPr>
            <a:r>
              <a:rPr lang="en-GB" altLang="en-US" sz="1400">
                <a:latin typeface="Love Ya Like A Sister" panose="02000503000000020004" pitchFamily="2" charset="0"/>
                <a:cs typeface="Times New Roman" panose="02020603050405020304" pitchFamily="18" charset="0"/>
              </a:rPr>
              <a:t>Spouse</a:t>
            </a:r>
            <a:endParaRPr lang="en-GB" altLang="en-US" sz="1800">
              <a:latin typeface="Love Ya Like A Sister" panose="02000503000000020004" pitchFamily="2" charset="0"/>
              <a:cs typeface="Calibri" panose="020F0502020204030204" pitchFamily="34" charset="0"/>
            </a:endParaRPr>
          </a:p>
          <a:p>
            <a:pPr lvl="1" eaLnBrk="1" hangingPunct="1">
              <a:buFontTx/>
              <a:buAutoNum type="alphaLcPeriod"/>
              <a:tabLst>
                <a:tab pos="457200" algn="l"/>
              </a:tabLst>
            </a:pPr>
            <a:r>
              <a:rPr lang="en-GB" altLang="en-US" sz="1400">
                <a:latin typeface="Love Ya Like A Sister" panose="02000503000000020004" pitchFamily="2" charset="0"/>
                <a:cs typeface="Times New Roman" panose="02020603050405020304" pitchFamily="18" charset="0"/>
              </a:rPr>
              <a:t>Sibling</a:t>
            </a:r>
          </a:p>
          <a:p>
            <a:pPr lvl="1" eaLnBrk="1" hangingPunct="1">
              <a:buFontTx/>
              <a:buNone/>
              <a:tabLst>
                <a:tab pos="457200" algn="l"/>
              </a:tabLst>
            </a:pPr>
            <a:endParaRPr lang="en-GB" altLang="en-US" sz="400">
              <a:latin typeface="Love Ya Like A Sister" panose="02000503000000020004" pitchFamily="2" charset="0"/>
              <a:cs typeface="Calibri" panose="020F0502020204030204" pitchFamily="34" charset="0"/>
            </a:endParaRPr>
          </a:p>
          <a:p>
            <a:pPr eaLnBrk="1" hangingPunct="1">
              <a:buFontTx/>
              <a:buAutoNum type="arabicPeriod"/>
              <a:tabLst>
                <a:tab pos="457200" algn="l"/>
              </a:tabLst>
            </a:pPr>
            <a:r>
              <a:rPr lang="en-GB" altLang="en-US" sz="1600">
                <a:latin typeface="Love Ya Like A Sister" panose="02000503000000020004" pitchFamily="2" charset="0"/>
                <a:cs typeface="Times New Roman" panose="02020603050405020304" pitchFamily="18" charset="0"/>
              </a:rPr>
              <a:t>Read the genealogy of Christ</a:t>
            </a:r>
            <a:endParaRPr lang="en-GB" altLang="en-US" sz="2000">
              <a:latin typeface="Love Ya Like A Sister" panose="02000503000000020004" pitchFamily="2" charset="0"/>
              <a:cs typeface="Calibri" panose="020F0502020204030204" pitchFamily="34" charset="0"/>
            </a:endParaRPr>
          </a:p>
          <a:p>
            <a:pPr lvl="1" eaLnBrk="1" hangingPunct="1">
              <a:buFontTx/>
              <a:buAutoNum type="alphaLcPeriod"/>
              <a:tabLst>
                <a:tab pos="457200" algn="l"/>
              </a:tabLst>
            </a:pPr>
            <a:r>
              <a:rPr lang="en-GB" altLang="en-US" sz="1600">
                <a:latin typeface="Love Ya Like A Sister" panose="02000503000000020004" pitchFamily="2" charset="0"/>
                <a:cs typeface="Times New Roman" panose="02020603050405020304" pitchFamily="18" charset="0"/>
              </a:rPr>
              <a:t>Be able to tell where it is found in the New Testament</a:t>
            </a:r>
            <a:endParaRPr lang="en-GB" altLang="en-US" sz="2000">
              <a:latin typeface="Love Ya Like A Sister" panose="02000503000000020004" pitchFamily="2" charset="0"/>
              <a:cs typeface="Calibri" panose="020F0502020204030204" pitchFamily="34" charset="0"/>
            </a:endParaRPr>
          </a:p>
          <a:p>
            <a:pPr lvl="1" eaLnBrk="1" hangingPunct="1">
              <a:buFontTx/>
              <a:buAutoNum type="alphaLcPeriod"/>
              <a:tabLst>
                <a:tab pos="457200" algn="l"/>
              </a:tabLst>
            </a:pPr>
            <a:r>
              <a:rPr lang="en-GB" altLang="en-US" sz="1600">
                <a:latin typeface="Love Ya Like A Sister" panose="02000503000000020004" pitchFamily="2" charset="0"/>
                <a:cs typeface="Times New Roman" panose="02020603050405020304" pitchFamily="18" charset="0"/>
              </a:rPr>
              <a:t>Write out the genealogy of Christ – beginning with Adam</a:t>
            </a:r>
          </a:p>
          <a:p>
            <a:pPr lvl="1" eaLnBrk="1" hangingPunct="1">
              <a:buFontTx/>
              <a:buNone/>
              <a:tabLst>
                <a:tab pos="457200" algn="l"/>
              </a:tabLst>
            </a:pPr>
            <a:endParaRPr lang="en-GB" altLang="en-US" sz="400">
              <a:latin typeface="Love Ya Like A Sister" panose="02000503000000020004" pitchFamily="2" charset="0"/>
              <a:cs typeface="Calibri" panose="020F0502020204030204" pitchFamily="34" charset="0"/>
            </a:endParaRPr>
          </a:p>
          <a:p>
            <a:pPr eaLnBrk="1" hangingPunct="1">
              <a:buFontTx/>
              <a:buAutoNum type="arabicPeriod"/>
              <a:tabLst>
                <a:tab pos="457200" algn="l"/>
              </a:tabLst>
            </a:pPr>
            <a:r>
              <a:rPr lang="en-GB" altLang="en-US" sz="1600">
                <a:latin typeface="Love Ya Like A Sister" panose="02000503000000020004" pitchFamily="2" charset="0"/>
                <a:cs typeface="Times New Roman" panose="02020603050405020304" pitchFamily="18" charset="0"/>
              </a:rPr>
              <a:t>List five ways to obtain family genealogy information</a:t>
            </a:r>
          </a:p>
          <a:p>
            <a:pPr eaLnBrk="1" hangingPunct="1">
              <a:buFontTx/>
              <a:buAutoNum type="arabicPeriod"/>
              <a:tabLst>
                <a:tab pos="457200" algn="l"/>
              </a:tabLst>
            </a:pPr>
            <a:endParaRPr lang="en-GB" altLang="en-US" sz="400">
              <a:latin typeface="Love Ya Like A Sister" panose="02000503000000020004" pitchFamily="2" charset="0"/>
              <a:cs typeface="Calibri" panose="020F0502020204030204" pitchFamily="34" charset="0"/>
            </a:endParaRPr>
          </a:p>
          <a:p>
            <a:pPr eaLnBrk="1" hangingPunct="1">
              <a:buFontTx/>
              <a:buAutoNum type="arabicPeriod"/>
              <a:tabLst>
                <a:tab pos="457200" algn="l"/>
              </a:tabLst>
            </a:pPr>
            <a:r>
              <a:rPr lang="en-GB" altLang="en-US" sz="1600">
                <a:latin typeface="Love Ya Like A Sister" panose="02000503000000020004" pitchFamily="2" charset="0"/>
                <a:cs typeface="Times New Roman" panose="02020603050405020304" pitchFamily="18" charset="0"/>
              </a:rPr>
              <a:t>Know at least three societies that help with genealogy research</a:t>
            </a:r>
          </a:p>
          <a:p>
            <a:pPr eaLnBrk="1" hangingPunct="1">
              <a:buFontTx/>
              <a:buAutoNum type="arabicPeriod"/>
              <a:tabLst>
                <a:tab pos="457200" algn="l"/>
              </a:tabLst>
            </a:pPr>
            <a:endParaRPr lang="en-GB" altLang="en-US" sz="400">
              <a:latin typeface="Love Ya Like A Sister" panose="02000503000000020004" pitchFamily="2" charset="0"/>
              <a:cs typeface="Calibri" panose="020F0502020204030204" pitchFamily="34" charset="0"/>
            </a:endParaRPr>
          </a:p>
          <a:p>
            <a:pPr eaLnBrk="1" hangingPunct="1">
              <a:buFontTx/>
              <a:buAutoNum type="arabicPeriod"/>
              <a:tabLst>
                <a:tab pos="457200" algn="l"/>
              </a:tabLst>
            </a:pPr>
            <a:r>
              <a:rPr lang="en-GB" altLang="en-US" sz="1600">
                <a:latin typeface="Love Ya Like A Sister" panose="02000503000000020004" pitchFamily="2" charset="0"/>
                <a:cs typeface="Times New Roman" panose="02020603050405020304" pitchFamily="18" charset="0"/>
              </a:rPr>
              <a:t>Learn four steps important to genealogy research</a:t>
            </a:r>
          </a:p>
          <a:p>
            <a:pPr eaLnBrk="1" hangingPunct="1">
              <a:buFontTx/>
              <a:buAutoNum type="arabicPeriod"/>
              <a:tabLst>
                <a:tab pos="457200" algn="l"/>
              </a:tabLst>
            </a:pPr>
            <a:endParaRPr lang="en-GB" altLang="en-US" sz="400">
              <a:latin typeface="Love Ya Like A Sister" panose="02000503000000020004" pitchFamily="2" charset="0"/>
              <a:cs typeface="Calibri" panose="020F0502020204030204" pitchFamily="34" charset="0"/>
            </a:endParaRPr>
          </a:p>
          <a:p>
            <a:pPr eaLnBrk="1" hangingPunct="1">
              <a:buFontTx/>
              <a:buAutoNum type="arabicPeriod"/>
              <a:tabLst>
                <a:tab pos="457200" algn="l"/>
              </a:tabLst>
            </a:pPr>
            <a:r>
              <a:rPr lang="en-GB" altLang="en-US" sz="1600">
                <a:latin typeface="Love Ya Like A Sister" panose="02000503000000020004" pitchFamily="2" charset="0"/>
                <a:cs typeface="Times New Roman" panose="02020603050405020304" pitchFamily="18" charset="0"/>
              </a:rPr>
              <a:t>What is the purpose of documentation ?</a:t>
            </a:r>
          </a:p>
          <a:p>
            <a:pPr eaLnBrk="1" hangingPunct="1">
              <a:buFontTx/>
              <a:buAutoNum type="arabicPeriod"/>
              <a:tabLst>
                <a:tab pos="457200" algn="l"/>
              </a:tabLst>
            </a:pPr>
            <a:endParaRPr lang="en-GB" altLang="en-US" sz="400">
              <a:latin typeface="Love Ya Like A Sister" panose="02000503000000020004" pitchFamily="2" charset="0"/>
              <a:cs typeface="Calibri" panose="020F0502020204030204" pitchFamily="34" charset="0"/>
            </a:endParaRPr>
          </a:p>
          <a:p>
            <a:pPr eaLnBrk="1" hangingPunct="1">
              <a:buFontTx/>
              <a:buAutoNum type="arabicPeriod"/>
              <a:tabLst>
                <a:tab pos="457200" algn="l"/>
              </a:tabLst>
            </a:pPr>
            <a:r>
              <a:rPr lang="en-GB" altLang="en-US" sz="1600">
                <a:latin typeface="Love Ya Like A Sister" panose="02000503000000020004" pitchFamily="2" charset="0"/>
                <a:cs typeface="Times New Roman" panose="02020603050405020304" pitchFamily="18" charset="0"/>
              </a:rPr>
              <a:t>Define a primary source versus a secondary source for documentation.</a:t>
            </a:r>
          </a:p>
          <a:p>
            <a:pPr eaLnBrk="1" hangingPunct="1">
              <a:buFontTx/>
              <a:buAutoNum type="arabicPeriod"/>
              <a:tabLst>
                <a:tab pos="457200" algn="l"/>
              </a:tabLst>
            </a:pPr>
            <a:endParaRPr lang="en-GB" altLang="en-US" sz="400">
              <a:latin typeface="Love Ya Like A Sister" panose="02000503000000020004" pitchFamily="2" charset="0"/>
              <a:cs typeface="Times New Roman" panose="02020603050405020304" pitchFamily="18" charset="0"/>
            </a:endParaRPr>
          </a:p>
          <a:p>
            <a:pPr eaLnBrk="1" hangingPunct="1">
              <a:buFontTx/>
              <a:buAutoNum type="arabicPeriod"/>
              <a:tabLst>
                <a:tab pos="457200" algn="l"/>
              </a:tabLst>
            </a:pPr>
            <a:r>
              <a:rPr lang="en-GB" altLang="en-US" sz="1600">
                <a:latin typeface="Love Ya Like A Sister" panose="02000503000000020004" pitchFamily="2" charset="0"/>
                <a:cs typeface="Times New Roman" panose="02020603050405020304" pitchFamily="18" charset="0"/>
              </a:rPr>
              <a:t>Prepare a four-generation family chart – beginning with yourself.</a:t>
            </a:r>
            <a:endParaRPr lang="en-GB" altLang="en-US" sz="2000">
              <a:latin typeface="Love Ya Like A Sister" panose="02000503000000020004" pitchFamily="2" charset="0"/>
              <a:cs typeface="Calibri" panose="020F0502020204030204" pitchFamily="34" charset="0"/>
            </a:endParaRPr>
          </a:p>
          <a:p>
            <a:pPr eaLnBrk="1" hangingPunct="1">
              <a:buFontTx/>
              <a:buAutoNum type="arabicPeriod"/>
              <a:tabLst>
                <a:tab pos="457200" algn="l"/>
              </a:tabLst>
            </a:pPr>
            <a:endParaRPr lang="en-GB" altLang="en-US" sz="2000">
              <a:latin typeface="Love Ya Like A Sister" panose="02000503000000020004" pitchFamily="2" charset="0"/>
              <a:cs typeface="Calibri" panose="020F0502020204030204" pitchFamily="34" charset="0"/>
            </a:endParaRPr>
          </a:p>
        </p:txBody>
      </p:sp>
      <p:pic>
        <p:nvPicPr>
          <p:cNvPr id="9220" name="Picture 1">
            <a:extLst>
              <a:ext uri="{FF2B5EF4-FFF2-40B4-BE49-F238E27FC236}">
                <a16:creationId xmlns:a16="http://schemas.microsoft.com/office/drawing/2014/main" id="{5BA7BFFA-8C08-4457-82BD-D96E49316E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38D798-26BF-4F97-9E80-2A41C6AC5021}"/>
              </a:ext>
            </a:extLst>
          </p:cNvPr>
          <p:cNvSpPr txBox="1"/>
          <p:nvPr/>
        </p:nvSpPr>
        <p:spPr>
          <a:xfrm>
            <a:off x="93663" y="987425"/>
            <a:ext cx="8956675" cy="5970588"/>
          </a:xfrm>
          <a:prstGeom prst="rect">
            <a:avLst/>
          </a:prstGeom>
          <a:noFill/>
        </p:spPr>
        <p:txBody>
          <a:bodyPr>
            <a:spAutoFit/>
          </a:bodyPr>
          <a:lstStyle/>
          <a:p>
            <a:pPr eaLnBrk="1" hangingPunct="1">
              <a:defRPr/>
            </a:pPr>
            <a:r>
              <a:rPr lang="en-US" sz="2000" b="1" dirty="0">
                <a:solidFill>
                  <a:srgbClr val="0070C0"/>
                </a:solidFill>
                <a:latin typeface="Love Ya Like A Sister" panose="02000503000000020004" pitchFamily="2" charset="0"/>
              </a:rPr>
              <a:t>Things you could investigate with your relative:</a:t>
            </a:r>
          </a:p>
          <a:p>
            <a:pPr eaLnBrk="1" hangingPunct="1">
              <a:defRPr/>
            </a:pPr>
            <a:endParaRPr lang="en-US" dirty="0">
              <a:latin typeface="Love Ya Like A Sister" panose="02000503000000020004" pitchFamily="2" charset="0"/>
            </a:endParaRPr>
          </a:p>
          <a:p>
            <a:pPr marL="285750" indent="-285750">
              <a:buFont typeface="Wingdings" panose="05000000000000000000" pitchFamily="2" charset="2"/>
              <a:buChar char="v"/>
              <a:defRPr/>
            </a:pPr>
            <a:r>
              <a:rPr lang="en-GB" dirty="0">
                <a:latin typeface="Love Ya Like A Sister" panose="02000503000000020004" pitchFamily="2" charset="0"/>
                <a:ea typeface="Calibri" panose="020F0502020204030204" pitchFamily="34" charset="0"/>
              </a:rPr>
              <a:t>With parental permission, use google street maps to see if the schools, early homes and first churches mentioned by your relative still exist. </a:t>
            </a:r>
          </a:p>
          <a:p>
            <a:pPr>
              <a:defRPr/>
            </a:pPr>
            <a:endParaRPr lang="en-GB" sz="1400" dirty="0">
              <a:latin typeface="Love Ya Like A Sister" panose="02000503000000020004" pitchFamily="2" charset="0"/>
              <a:ea typeface="Calibri" panose="020F0502020204030204" pitchFamily="34" charset="0"/>
            </a:endParaRPr>
          </a:p>
          <a:p>
            <a:pPr marL="285750" indent="-285750">
              <a:buFont typeface="Wingdings" panose="05000000000000000000" pitchFamily="2" charset="2"/>
              <a:buChar char="v"/>
              <a:defRPr/>
            </a:pPr>
            <a:r>
              <a:rPr lang="en-GB" dirty="0">
                <a:latin typeface="Love Ya Like A Sister" panose="02000503000000020004" pitchFamily="2" charset="0"/>
                <a:ea typeface="Calibri" panose="020F0502020204030204" pitchFamily="34" charset="0"/>
              </a:rPr>
              <a:t>Print out a modern photo of each setting and compare it with an original photo to see how much has changed. </a:t>
            </a:r>
          </a:p>
          <a:p>
            <a:pPr>
              <a:defRPr/>
            </a:pPr>
            <a:endParaRPr lang="en-GB" sz="1400" dirty="0">
              <a:latin typeface="Love Ya Like A Sister" panose="02000503000000020004" pitchFamily="2" charset="0"/>
              <a:ea typeface="Calibri" panose="020F0502020204030204" pitchFamily="34" charset="0"/>
            </a:endParaRPr>
          </a:p>
          <a:p>
            <a:pPr marL="285750" indent="-285750">
              <a:buFont typeface="Wingdings" panose="05000000000000000000" pitchFamily="2" charset="2"/>
              <a:buChar char="v"/>
              <a:defRPr/>
            </a:pPr>
            <a:r>
              <a:rPr lang="en-GB" dirty="0">
                <a:latin typeface="Love Ya Like A Sister" panose="02000503000000020004" pitchFamily="2" charset="0"/>
                <a:ea typeface="Calibri" panose="020F0502020204030204" pitchFamily="34" charset="0"/>
              </a:rPr>
              <a:t>Look at ordnance survey maps also to see how the general area around homes have changed.  Was there more farmland around back then?  Were there fewer houses and roads?</a:t>
            </a:r>
          </a:p>
          <a:p>
            <a:pPr marL="285750" indent="-285750">
              <a:buFont typeface="Wingdings" panose="05000000000000000000" pitchFamily="2" charset="2"/>
              <a:buChar char="v"/>
              <a:defRPr/>
            </a:pPr>
            <a:endParaRPr lang="en-GB" sz="1400" dirty="0">
              <a:latin typeface="Love Ya Like A Sister" panose="02000503000000020004" pitchFamily="2" charset="0"/>
              <a:ea typeface="Calibri" panose="020F0502020204030204" pitchFamily="34" charset="0"/>
            </a:endParaRPr>
          </a:p>
          <a:p>
            <a:pPr>
              <a:defRPr/>
            </a:pPr>
            <a:r>
              <a:rPr lang="en-GB" dirty="0">
                <a:latin typeface="Love Ya Like A Sister" panose="02000503000000020004" pitchFamily="2" charset="0"/>
                <a:ea typeface="Calibri" panose="020F0502020204030204" pitchFamily="34" charset="0"/>
              </a:rPr>
              <a:t>If you/your relative are from another country or a distant part of the same country, you may not have seen any of these locations</a:t>
            </a:r>
          </a:p>
          <a:p>
            <a:pPr marL="285750" indent="-285750">
              <a:buFont typeface="Wingdings" panose="05000000000000000000" pitchFamily="2" charset="2"/>
              <a:buChar char="v"/>
              <a:defRPr/>
            </a:pPr>
            <a:endParaRPr lang="en-GB" sz="1400" dirty="0">
              <a:latin typeface="Love Ya Like A Sister" panose="02000503000000020004" pitchFamily="2" charset="0"/>
              <a:ea typeface="Calibri" panose="020F0502020204030204" pitchFamily="34" charset="0"/>
            </a:endParaRPr>
          </a:p>
          <a:p>
            <a:pPr>
              <a:defRPr/>
            </a:pPr>
            <a:r>
              <a:rPr lang="en-GB" dirty="0">
                <a:latin typeface="Love Ya Like A Sister" panose="02000503000000020004" pitchFamily="2" charset="0"/>
                <a:ea typeface="Calibri" panose="020F0502020204030204" pitchFamily="34" charset="0"/>
              </a:rPr>
              <a:t>Most likely your relative(s) will be taken on a trip down memory lane looking at google street maps!</a:t>
            </a:r>
          </a:p>
          <a:p>
            <a:pPr marL="285750" indent="-285750">
              <a:buFont typeface="Wingdings" panose="05000000000000000000" pitchFamily="2" charset="2"/>
              <a:buChar char="v"/>
              <a:defRPr/>
            </a:pPr>
            <a:endParaRPr lang="en-GB" sz="1400" dirty="0">
              <a:latin typeface="Love Ya Like A Sister" panose="02000503000000020004" pitchFamily="2" charset="0"/>
              <a:ea typeface="Calibri" panose="020F0502020204030204" pitchFamily="34" charset="0"/>
            </a:endParaRPr>
          </a:p>
          <a:p>
            <a:pPr marL="285750" indent="-285750" eaLnBrk="1" hangingPunct="1">
              <a:buFont typeface="Wingdings" panose="05000000000000000000" pitchFamily="2" charset="2"/>
              <a:buChar char="v"/>
              <a:defRPr/>
            </a:pPr>
            <a:endParaRPr lang="en-US" dirty="0">
              <a:latin typeface="Love Ya Like A Sister" panose="02000503000000020004" pitchFamily="2" charset="0"/>
            </a:endParaRPr>
          </a:p>
        </p:txBody>
      </p:sp>
      <p:pic>
        <p:nvPicPr>
          <p:cNvPr id="41987" name="Picture 3">
            <a:extLst>
              <a:ext uri="{FF2B5EF4-FFF2-40B4-BE49-F238E27FC236}">
                <a16:creationId xmlns:a16="http://schemas.microsoft.com/office/drawing/2014/main" id="{F516D4BA-11C3-4F41-AAD4-088800F6E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00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76CFC6DD-D928-4124-B793-BCBB1A6C84C8}"/>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11</a:t>
            </a:r>
            <a:endParaRPr lang="en-US" altLang="en-US">
              <a:solidFill>
                <a:schemeClr val="tx1"/>
              </a:solidFill>
            </a:endParaRPr>
          </a:p>
        </p:txBody>
      </p:sp>
      <p:sp>
        <p:nvSpPr>
          <p:cNvPr id="3" name="Content Placeholder 2">
            <a:extLst>
              <a:ext uri="{FF2B5EF4-FFF2-40B4-BE49-F238E27FC236}">
                <a16:creationId xmlns:a16="http://schemas.microsoft.com/office/drawing/2014/main" id="{EA375DA3-6657-4D98-AA02-1113D34A3FE6}"/>
              </a:ext>
            </a:extLst>
          </p:cNvPr>
          <p:cNvSpPr>
            <a:spLocks noGrp="1"/>
          </p:cNvSpPr>
          <p:nvPr>
            <p:ph idx="1"/>
          </p:nvPr>
        </p:nvSpPr>
        <p:spPr>
          <a:xfrm>
            <a:off x="-323850" y="1209675"/>
            <a:ext cx="9456738" cy="5748338"/>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Make a historical record of your life including:</a:t>
            </a:r>
          </a:p>
          <a:p>
            <a:pPr marL="0" indent="0" eaLnBrk="1" hangingPunct="1">
              <a:buFontTx/>
              <a:buNone/>
              <a:tabLst>
                <a:tab pos="457200" algn="l"/>
              </a:tabLst>
              <a:defRPr/>
            </a:pPr>
            <a:endParaRPr lang="en-GB" sz="6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Genealogical chart</a:t>
            </a:r>
          </a:p>
          <a:p>
            <a:pPr lvl="1" eaLnBrk="1" hangingPunct="1">
              <a:buFont typeface="Wingdings" panose="05000000000000000000" pitchFamily="2" charset="2"/>
              <a:buChar char="v"/>
              <a:tabLst>
                <a:tab pos="914400" algn="l"/>
              </a:tabLst>
              <a:defRPr/>
            </a:pP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Records about your life</a:t>
            </a:r>
          </a:p>
          <a:p>
            <a:pPr lvl="1" eaLnBrk="1" hangingPunct="1">
              <a:buFont typeface="Wingdings" panose="05000000000000000000" pitchFamily="2" charset="2"/>
              <a:buChar char="v"/>
              <a:tabLst>
                <a:tab pos="914400" algn="l"/>
              </a:tabLst>
              <a:defRPr/>
            </a:pP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Pictures</a:t>
            </a:r>
          </a:p>
          <a:p>
            <a:pPr lvl="1" eaLnBrk="1" hangingPunct="1">
              <a:buFont typeface="Wingdings" panose="05000000000000000000" pitchFamily="2" charset="2"/>
              <a:buChar char="v"/>
              <a:tabLst>
                <a:tab pos="914400" algn="l"/>
              </a:tabLst>
              <a:defRPr/>
            </a:pP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Stories</a:t>
            </a:r>
          </a:p>
          <a:p>
            <a:pPr lvl="1" eaLnBrk="1" hangingPunct="1">
              <a:buFont typeface="Wingdings" panose="05000000000000000000" pitchFamily="2" charset="2"/>
              <a:buChar char="v"/>
              <a:tabLst>
                <a:tab pos="914400" algn="l"/>
              </a:tabLst>
              <a:defRPr/>
            </a:pP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Share this with your group/club/school</a:t>
            </a:r>
          </a:p>
          <a:p>
            <a:pPr lvl="1" eaLnBrk="1" hangingPunct="1">
              <a:buFont typeface="Wingdings" panose="05000000000000000000" pitchFamily="2" charset="2"/>
              <a:buChar char="v"/>
              <a:tabLst>
                <a:tab pos="914400" algn="l"/>
              </a:tabLst>
              <a:defRPr/>
            </a:pPr>
            <a:endParaRPr lang="en-GB" sz="6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dirty="0">
                <a:latin typeface="Love Ya Like A Sister" panose="02000503000000020004" pitchFamily="2" charset="0"/>
                <a:ea typeface="Calibri" panose="020F0502020204030204" pitchFamily="34" charset="0"/>
              </a:rPr>
              <a:t>Scrapbooking is a useful way to present a personal/family history </a:t>
            </a:r>
          </a:p>
          <a:p>
            <a:pPr lvl="1" eaLnBrk="1" hangingPunct="1">
              <a:buFont typeface="Wingdings" panose="05000000000000000000" pitchFamily="2" charset="2"/>
              <a:buChar char="v"/>
              <a:tabLst>
                <a:tab pos="914400" algn="l"/>
              </a:tabLst>
              <a:defRPr/>
            </a:pPr>
            <a:endParaRPr lang="en-GB" sz="400" dirty="0">
              <a:latin typeface="Love Ya Like A Sister" panose="02000503000000020004" pitchFamily="2" charset="0"/>
              <a:ea typeface="Calibri" panose="020F0502020204030204" pitchFamily="34" charset="0"/>
            </a:endParaRPr>
          </a:p>
          <a:p>
            <a:pPr marL="457200" lvl="1" indent="0" eaLnBrk="1" hangingPunct="1">
              <a:buFontTx/>
              <a:buNone/>
              <a:tabLst>
                <a:tab pos="914400" algn="l"/>
              </a:tabLst>
              <a:defRPr/>
            </a:pPr>
            <a:endParaRPr lang="en-GB" sz="200" u="sng" dirty="0">
              <a:solidFill>
                <a:srgbClr val="0563C1"/>
              </a:solidFill>
              <a:latin typeface="Love Ya Like A Sister" panose="02000503000000020004" pitchFamily="2" charset="0"/>
              <a:ea typeface="Calibri" panose="020F0502020204030204" pitchFamily="34" charset="0"/>
              <a:hlinkClick r:id="rId3"/>
            </a:endParaRPr>
          </a:p>
          <a:p>
            <a:pPr marL="457200" lvl="1" indent="0" eaLnBrk="1" hangingPunct="1">
              <a:buFontTx/>
              <a:buNone/>
              <a:tabLst>
                <a:tab pos="914400" algn="l"/>
              </a:tabLst>
              <a:defRPr/>
            </a:pPr>
            <a:r>
              <a:rPr lang="en-GB" sz="1400" u="sng" dirty="0">
                <a:solidFill>
                  <a:srgbClr val="0563C1"/>
                </a:solidFill>
                <a:latin typeface="Love Ya Like A Sister" panose="02000503000000020004" pitchFamily="2" charset="0"/>
                <a:ea typeface="Calibri" panose="020F0502020204030204" pitchFamily="34" charset="0"/>
                <a:hlinkClick r:id="rId3"/>
              </a:rPr>
              <a:t>Https://youth.adventistchurch.org.uk/e-club-scrapbooking-honour</a:t>
            </a:r>
            <a:endParaRPr lang="en-GB" sz="1400" u="sng" dirty="0">
              <a:solidFill>
                <a:srgbClr val="0563C1"/>
              </a:solidFill>
              <a:latin typeface="Love Ya Like A Sister" panose="02000503000000020004" pitchFamily="2" charset="0"/>
              <a:ea typeface="Calibri" panose="020F0502020204030204" pitchFamily="34" charset="0"/>
            </a:endParaRPr>
          </a:p>
          <a:p>
            <a:pPr marL="457200" lvl="1" indent="0" eaLnBrk="1" hangingPunct="1">
              <a:buFontTx/>
              <a:buNone/>
              <a:tabLst>
                <a:tab pos="914400" algn="l"/>
              </a:tabLst>
              <a:defRPr/>
            </a:pPr>
            <a:endParaRPr lang="en-GB" sz="1400" u="sng" dirty="0">
              <a:solidFill>
                <a:srgbClr val="0563C1"/>
              </a:solidFill>
              <a:latin typeface="Love Ya Like A Sister" panose="02000503000000020004" pitchFamily="2" charset="0"/>
              <a:ea typeface="Calibri" panose="020F0502020204030204" pitchFamily="34" charset="0"/>
            </a:endParaRPr>
          </a:p>
        </p:txBody>
      </p:sp>
      <p:pic>
        <p:nvPicPr>
          <p:cNvPr id="43012" name="Picture 3">
            <a:extLst>
              <a:ext uri="{FF2B5EF4-FFF2-40B4-BE49-F238E27FC236}">
                <a16:creationId xmlns:a16="http://schemas.microsoft.com/office/drawing/2014/main" id="{72E7EF44-00B4-4AB9-98E3-ACFE024F39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A picture containing outdoor, suitcase, red&#10;&#10;Description automatically generated">
            <a:extLst>
              <a:ext uri="{FF2B5EF4-FFF2-40B4-BE49-F238E27FC236}">
                <a16:creationId xmlns:a16="http://schemas.microsoft.com/office/drawing/2014/main" id="{E4CF5C36-D253-4BDA-9191-A61BF56B27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528" t="5872" r="10307" b="6889"/>
          <a:stretch>
            <a:fillRect/>
          </a:stretch>
        </p:blipFill>
        <p:spPr bwMode="auto">
          <a:xfrm rot="256971">
            <a:off x="4779963" y="4938713"/>
            <a:ext cx="12858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descr="A picture containing person&#10;&#10;Description automatically generated">
            <a:extLst>
              <a:ext uri="{FF2B5EF4-FFF2-40B4-BE49-F238E27FC236}">
                <a16:creationId xmlns:a16="http://schemas.microsoft.com/office/drawing/2014/main" id="{4675AF1B-D740-4C59-9C22-DD8F124ABD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66879">
            <a:off x="1238250" y="5137150"/>
            <a:ext cx="94932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Text, letter&#10;&#10;Description automatically generated">
            <a:extLst>
              <a:ext uri="{FF2B5EF4-FFF2-40B4-BE49-F238E27FC236}">
                <a16:creationId xmlns:a16="http://schemas.microsoft.com/office/drawing/2014/main" id="{A8F96B46-E5DE-4BB1-881D-63F875FFDC20}"/>
              </a:ext>
            </a:extLst>
          </p:cNvPr>
          <p:cNvPicPr>
            <a:picLocks noChangeAspect="1"/>
          </p:cNvPicPr>
          <p:nvPr/>
        </p:nvPicPr>
        <p:blipFill rotWithShape="1">
          <a:blip r:embed="rId7">
            <a:duotone>
              <a:prstClr val="black"/>
              <a:schemeClr val="accent2">
                <a:tint val="45000"/>
                <a:satMod val="400000"/>
              </a:schemeClr>
            </a:duotone>
          </a:blip>
          <a:srcRect l="9909" t="6951" r="15850" b="20600"/>
          <a:stretch/>
        </p:blipFill>
        <p:spPr>
          <a:xfrm rot="345831">
            <a:off x="7265253" y="1631590"/>
            <a:ext cx="1512168" cy="208679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B3AD69EC-08D9-4849-8816-4DA0BCDA31B4}"/>
              </a:ext>
            </a:extLst>
          </p:cNvPr>
          <p:cNvSpPr>
            <a:spLocks noGrp="1" noChangeArrowheads="1"/>
          </p:cNvSpPr>
          <p:nvPr>
            <p:ph type="title"/>
          </p:nvPr>
        </p:nvSpPr>
        <p:spPr>
          <a:xfrm>
            <a:off x="457200" y="115888"/>
            <a:ext cx="8229600" cy="720725"/>
          </a:xfrm>
        </p:spPr>
        <p:txBody>
          <a:bodyPr/>
          <a:lstStyle/>
          <a:p>
            <a:pPr eaLnBrk="1" hangingPunct="1"/>
            <a:r>
              <a:rPr lang="en-US" altLang="en-US">
                <a:latin typeface="Love Ya Like A Sister" panose="02000503000000020004" pitchFamily="2" charset="0"/>
              </a:rPr>
              <a:t>Requirement 11</a:t>
            </a:r>
            <a:endParaRPr lang="en-US" altLang="en-US">
              <a:solidFill>
                <a:schemeClr val="tx1"/>
              </a:solidFill>
            </a:endParaRPr>
          </a:p>
        </p:txBody>
      </p:sp>
      <p:pic>
        <p:nvPicPr>
          <p:cNvPr id="44035" name="Picture 3">
            <a:extLst>
              <a:ext uri="{FF2B5EF4-FFF2-40B4-BE49-F238E27FC236}">
                <a16:creationId xmlns:a16="http://schemas.microsoft.com/office/drawing/2014/main" id="{49C154E4-D5BD-4290-AC57-F65175B26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5" descr="Diagram&#10;&#10;Description automatically generated">
            <a:extLst>
              <a:ext uri="{FF2B5EF4-FFF2-40B4-BE49-F238E27FC236}">
                <a16:creationId xmlns:a16="http://schemas.microsoft.com/office/drawing/2014/main" id="{9CC03D76-56C6-47E5-B504-C5D6332B5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625" b="3630"/>
          <a:stretch>
            <a:fillRect/>
          </a:stretch>
        </p:blipFill>
        <p:spPr bwMode="auto">
          <a:xfrm rot="-706227">
            <a:off x="371475" y="3795713"/>
            <a:ext cx="3683000" cy="24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3">
            <a:extLst>
              <a:ext uri="{FF2B5EF4-FFF2-40B4-BE49-F238E27FC236}">
                <a16:creationId xmlns:a16="http://schemas.microsoft.com/office/drawing/2014/main" id="{644E14FB-09BC-4486-B725-A527D6AF03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54821">
            <a:off x="5826125" y="1146175"/>
            <a:ext cx="2997200"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17" descr="Text, letter&#10;&#10;Description automatically generated">
            <a:extLst>
              <a:ext uri="{FF2B5EF4-FFF2-40B4-BE49-F238E27FC236}">
                <a16:creationId xmlns:a16="http://schemas.microsoft.com/office/drawing/2014/main" id="{65692F9D-4E3D-4567-A21C-53FD9D1A592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28371">
            <a:off x="5457825" y="3505200"/>
            <a:ext cx="3341688"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9" descr="A person and person holding a baby&#10;&#10;Description automatically generated with medium confidence">
            <a:extLst>
              <a:ext uri="{FF2B5EF4-FFF2-40B4-BE49-F238E27FC236}">
                <a16:creationId xmlns:a16="http://schemas.microsoft.com/office/drawing/2014/main" id="{09CFFF6F-D37A-46C7-AB90-5F0D30A89E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0625" r="11414" b="1031"/>
          <a:stretch>
            <a:fillRect/>
          </a:stretch>
        </p:blipFill>
        <p:spPr bwMode="auto">
          <a:xfrm rot="-242194">
            <a:off x="3424238" y="4573588"/>
            <a:ext cx="2897187"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6" descr="A group of people posing for a picture&#10;&#10;Description automatically generated with low confidence">
            <a:extLst>
              <a:ext uri="{FF2B5EF4-FFF2-40B4-BE49-F238E27FC236}">
                <a16:creationId xmlns:a16="http://schemas.microsoft.com/office/drawing/2014/main" id="{D2FB30F2-4DA6-499A-90E1-6CE49241C7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3931">
            <a:off x="3040063" y="896938"/>
            <a:ext cx="26320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4" descr="A large ship on the water&#10;&#10;Description automatically generated with low confidence">
            <a:extLst>
              <a:ext uri="{FF2B5EF4-FFF2-40B4-BE49-F238E27FC236}">
                <a16:creationId xmlns:a16="http://schemas.microsoft.com/office/drawing/2014/main" id="{83ED2DC2-2136-4668-9B62-EFD9623BE8C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01708">
            <a:off x="134938" y="985838"/>
            <a:ext cx="3230562"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BA80C11-6B15-476B-91F4-9941E9FB9F78}"/>
              </a:ext>
            </a:extLst>
          </p:cNvPr>
          <p:cNvSpPr>
            <a:spLocks noGrp="1" noChangeArrowheads="1"/>
          </p:cNvSpPr>
          <p:nvPr>
            <p:ph type="title"/>
          </p:nvPr>
        </p:nvSpPr>
        <p:spPr>
          <a:xfrm>
            <a:off x="457200" y="115888"/>
            <a:ext cx="8229600" cy="720725"/>
          </a:xfrm>
        </p:spPr>
        <p:txBody>
          <a:bodyPr/>
          <a:lstStyle/>
          <a:p>
            <a:pPr eaLnBrk="1" hangingPunct="1"/>
            <a:r>
              <a:rPr lang="en-US" altLang="en-US">
                <a:latin typeface="Love Ya Like A Sister" panose="02000503000000020004" pitchFamily="2" charset="0"/>
              </a:rPr>
              <a:t>Requirement 11</a:t>
            </a:r>
            <a:endParaRPr lang="en-US" altLang="en-US">
              <a:solidFill>
                <a:schemeClr val="tx1"/>
              </a:solidFill>
            </a:endParaRPr>
          </a:p>
        </p:txBody>
      </p:sp>
      <p:pic>
        <p:nvPicPr>
          <p:cNvPr id="46083" name="Picture 3">
            <a:extLst>
              <a:ext uri="{FF2B5EF4-FFF2-40B4-BE49-F238E27FC236}">
                <a16:creationId xmlns:a16="http://schemas.microsoft.com/office/drawing/2014/main" id="{15621D77-2919-40EE-A436-3935C74F26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5" descr="Text&#10;&#10;Description automatically generated">
            <a:extLst>
              <a:ext uri="{FF2B5EF4-FFF2-40B4-BE49-F238E27FC236}">
                <a16:creationId xmlns:a16="http://schemas.microsoft.com/office/drawing/2014/main" id="{A10F8C89-D29D-43F3-99F5-3D55E914F40C}"/>
              </a:ext>
            </a:extLst>
          </p:cNvPr>
          <p:cNvPicPr>
            <a:picLocks noChangeAspect="1" noChangeArrowheads="1"/>
          </p:cNvPicPr>
          <p:nvPr/>
        </p:nvPicPr>
        <p:blipFill>
          <a:blip r:embed="rId5">
            <a:clrChange>
              <a:clrFrom>
                <a:srgbClr val="F4F9FC"/>
              </a:clrFrom>
              <a:clrTo>
                <a:srgbClr val="F4F9FC">
                  <a:alpha val="0"/>
                </a:srgbClr>
              </a:clrTo>
            </a:clrChange>
            <a:extLst>
              <a:ext uri="{28A0092B-C50C-407E-A947-70E740481C1C}">
                <a14:useLocalDpi xmlns:a14="http://schemas.microsoft.com/office/drawing/2010/main" val="0"/>
              </a:ext>
            </a:extLst>
          </a:blip>
          <a:srcRect/>
          <a:stretch>
            <a:fillRect/>
          </a:stretch>
        </p:blipFill>
        <p:spPr bwMode="auto">
          <a:xfrm rot="554110">
            <a:off x="295275" y="2800350"/>
            <a:ext cx="2222500"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1" descr="A picture containing text, tree, outdoor&#10;&#10;Description automatically generated">
            <a:extLst>
              <a:ext uri="{FF2B5EF4-FFF2-40B4-BE49-F238E27FC236}">
                <a16:creationId xmlns:a16="http://schemas.microsoft.com/office/drawing/2014/main" id="{3DF582E5-429E-4B7C-96E3-2BA679C033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6277">
            <a:off x="315913" y="1025525"/>
            <a:ext cx="28956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3" descr="Diagram, schematic&#10;&#10;Description automatically generated">
            <a:extLst>
              <a:ext uri="{FF2B5EF4-FFF2-40B4-BE49-F238E27FC236}">
                <a16:creationId xmlns:a16="http://schemas.microsoft.com/office/drawing/2014/main" id="{367CD6D8-AEAD-4AE0-BCB7-71F8E4A5F3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23865">
            <a:off x="3814763" y="1347788"/>
            <a:ext cx="4868862"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A picture containing website&#10;&#10;Description automatically generated">
            <a:extLst>
              <a:ext uri="{FF2B5EF4-FFF2-40B4-BE49-F238E27FC236}">
                <a16:creationId xmlns:a16="http://schemas.microsoft.com/office/drawing/2014/main" id="{72B9A8F4-A58C-4F4B-84BF-57EAC66F2D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734" t="22385" r="6116" b="20053"/>
          <a:stretch>
            <a:fillRect/>
          </a:stretch>
        </p:blipFill>
        <p:spPr bwMode="auto">
          <a:xfrm rot="-585705">
            <a:off x="2930525" y="3144838"/>
            <a:ext cx="2652713"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Graphical user interface, text, application, chat or text message&#10;&#10;Description automatically generated">
            <a:extLst>
              <a:ext uri="{FF2B5EF4-FFF2-40B4-BE49-F238E27FC236}">
                <a16:creationId xmlns:a16="http://schemas.microsoft.com/office/drawing/2014/main" id="{5E3117B1-EFF1-4C8A-A628-CC2132A049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7475" t="32845" r="9052" b="30901"/>
          <a:stretch>
            <a:fillRect/>
          </a:stretch>
        </p:blipFill>
        <p:spPr bwMode="auto">
          <a:xfrm rot="437252">
            <a:off x="2909888" y="973138"/>
            <a:ext cx="22018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4" descr="A picture containing person, outdoor, people&#10;&#10;Description automatically generated">
            <a:extLst>
              <a:ext uri="{FF2B5EF4-FFF2-40B4-BE49-F238E27FC236}">
                <a16:creationId xmlns:a16="http://schemas.microsoft.com/office/drawing/2014/main" id="{3B1368A1-3A28-4305-B3EA-EEBDF2101D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0575" y="4005263"/>
            <a:ext cx="3194050" cy="282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6" descr="A picture containing wall, person, indoor, hat&#10;&#10;Description automatically generated">
            <a:extLst>
              <a:ext uri="{FF2B5EF4-FFF2-40B4-BE49-F238E27FC236}">
                <a16:creationId xmlns:a16="http://schemas.microsoft.com/office/drawing/2014/main" id="{A73ED051-3FA2-4AF6-ACAB-375A35FD5DF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13542" r="9892" b="10013"/>
          <a:stretch>
            <a:fillRect/>
          </a:stretch>
        </p:blipFill>
        <p:spPr bwMode="auto">
          <a:xfrm rot="-162187">
            <a:off x="1508125" y="5084763"/>
            <a:ext cx="127317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AC5F9329-A1C0-4704-91C9-3B93F0A20016}"/>
              </a:ext>
            </a:extLst>
          </p:cNvPr>
          <p:cNvSpPr>
            <a:spLocks noGrp="1" noChangeArrowheads="1"/>
          </p:cNvSpPr>
          <p:nvPr>
            <p:ph type="title"/>
          </p:nvPr>
        </p:nvSpPr>
        <p:spPr>
          <a:xfrm>
            <a:off x="539750" y="115888"/>
            <a:ext cx="8229600" cy="576262"/>
          </a:xfrm>
        </p:spPr>
        <p:txBody>
          <a:bodyPr/>
          <a:lstStyle/>
          <a:p>
            <a:r>
              <a:rPr lang="en-US" altLang="en-US" sz="3600">
                <a:latin typeface="Love Ya Like A Sister" panose="02000503000000020004" pitchFamily="2" charset="0"/>
              </a:rPr>
              <a:t>Census Records</a:t>
            </a:r>
            <a:endParaRPr lang="en-GB" altLang="en-US" sz="3600"/>
          </a:p>
        </p:txBody>
      </p:sp>
      <p:sp>
        <p:nvSpPr>
          <p:cNvPr id="3" name="Content Placeholder 2">
            <a:extLst>
              <a:ext uri="{FF2B5EF4-FFF2-40B4-BE49-F238E27FC236}">
                <a16:creationId xmlns:a16="http://schemas.microsoft.com/office/drawing/2014/main" id="{68414A26-B705-48B1-8138-B286F616133A}"/>
              </a:ext>
            </a:extLst>
          </p:cNvPr>
          <p:cNvSpPr>
            <a:spLocks noGrp="1"/>
          </p:cNvSpPr>
          <p:nvPr>
            <p:ph idx="1"/>
          </p:nvPr>
        </p:nvSpPr>
        <p:spPr>
          <a:xfrm>
            <a:off x="34925" y="1123950"/>
            <a:ext cx="9074150" cy="5761038"/>
          </a:xfrm>
        </p:spPr>
        <p:txBody>
          <a:bodyPr/>
          <a:lstStyle/>
          <a:p>
            <a:pPr marL="0" indent="0">
              <a:buFontTx/>
              <a:buNone/>
              <a:defRPr/>
            </a:pPr>
            <a:r>
              <a:rPr lang="en-US" sz="1600" b="1" dirty="0">
                <a:solidFill>
                  <a:srgbClr val="0070C0"/>
                </a:solidFill>
                <a:latin typeface="Love Ya Like A Sister" panose="02000503000000020004" pitchFamily="2" charset="0"/>
              </a:rPr>
              <a:t>What is the census and why was it compiled ?</a:t>
            </a:r>
          </a:p>
          <a:p>
            <a:pPr marL="0" indent="0">
              <a:buFontTx/>
              <a:buNone/>
              <a:defRPr/>
            </a:pPr>
            <a:endParaRPr lang="en-US" sz="600" b="1" dirty="0">
              <a:solidFill>
                <a:srgbClr val="000000"/>
              </a:solidFill>
              <a:latin typeface="Love Ya Like A Sister" panose="02000503000000020004" pitchFamily="2" charset="0"/>
            </a:endParaRPr>
          </a:p>
          <a:p>
            <a:pPr marL="321750" indent="-285750">
              <a:spcBef>
                <a:spcPts val="0"/>
              </a:spcBef>
              <a:buFont typeface="Wingdings" panose="05000000000000000000" pitchFamily="2" charset="2"/>
              <a:buChar char="v"/>
              <a:defRPr/>
            </a:pPr>
            <a:r>
              <a:rPr lang="en-US" sz="1400" dirty="0">
                <a:solidFill>
                  <a:srgbClr val="000000"/>
                </a:solidFill>
                <a:latin typeface="Love Ya Like A Sister" panose="02000503000000020004" pitchFamily="2" charset="0"/>
              </a:rPr>
              <a:t>A head count of everyone in the country on a given day. They’ve been taken in England/Wales, and separately for Scotland, every 10 years since 1801     </a:t>
            </a:r>
            <a:r>
              <a:rPr lang="en-US" sz="1200" i="1" dirty="0">
                <a:solidFill>
                  <a:srgbClr val="000000"/>
                </a:solidFill>
                <a:latin typeface="Love Ya Like A Sister" panose="02000503000000020004" pitchFamily="2" charset="0"/>
              </a:rPr>
              <a:t>(with the exception of 1941)</a:t>
            </a:r>
          </a:p>
          <a:p>
            <a:pPr marL="180000" indent="-144000">
              <a:spcBef>
                <a:spcPts val="0"/>
              </a:spcBef>
              <a:buFont typeface="Wingdings" panose="05000000000000000000" pitchFamily="2" charset="2"/>
              <a:buChar char="§"/>
              <a:defRPr/>
            </a:pPr>
            <a:endParaRPr lang="en-US" sz="600" i="1" dirty="0">
              <a:solidFill>
                <a:srgbClr val="000000"/>
              </a:solidFill>
              <a:latin typeface="Love Ya Like A Sister" panose="02000503000000020004" pitchFamily="2" charset="0"/>
            </a:endParaRPr>
          </a:p>
          <a:p>
            <a:pPr marL="321750" indent="-285750">
              <a:spcBef>
                <a:spcPts val="0"/>
              </a:spcBef>
              <a:buFont typeface="Wingdings" panose="05000000000000000000" pitchFamily="2" charset="2"/>
              <a:buChar char="v"/>
              <a:defRPr/>
            </a:pPr>
            <a:r>
              <a:rPr lang="en-US" sz="1400" dirty="0">
                <a:solidFill>
                  <a:srgbClr val="000000"/>
                </a:solidFill>
                <a:latin typeface="Love Ya Like A Sister" panose="02000503000000020004" pitchFamily="2" charset="0"/>
              </a:rPr>
              <a:t>The object wasn’t to obtain detailed information about individuals, but to provide information about the population as a whole; listing everyone by name, wherever they happened to be on a single night, was the most efficient way to count everybody once, and nobody twice.</a:t>
            </a:r>
          </a:p>
          <a:p>
            <a:pPr marL="180000" indent="-144000">
              <a:spcBef>
                <a:spcPts val="0"/>
              </a:spcBef>
              <a:buFont typeface="Wingdings" panose="05000000000000000000" pitchFamily="2" charset="2"/>
              <a:buChar char="§"/>
              <a:defRPr/>
            </a:pPr>
            <a:endParaRPr lang="en-US" sz="600" dirty="0">
              <a:solidFill>
                <a:srgbClr val="000000"/>
              </a:solidFill>
              <a:latin typeface="Love Ya Like A Sister" panose="02000503000000020004" pitchFamily="2" charset="0"/>
            </a:endParaRPr>
          </a:p>
          <a:p>
            <a:pPr marL="0" indent="0">
              <a:buFontTx/>
              <a:buNone/>
              <a:defRPr/>
            </a:pPr>
            <a:r>
              <a:rPr lang="en-US" sz="1600" b="1" dirty="0">
                <a:solidFill>
                  <a:srgbClr val="0070C0"/>
                </a:solidFill>
                <a:latin typeface="Love Ya Like A Sister" panose="02000503000000020004" pitchFamily="2" charset="0"/>
              </a:rPr>
              <a:t>How was it taken ?</a:t>
            </a:r>
          </a:p>
          <a:p>
            <a:pPr marL="0" indent="0">
              <a:buFontTx/>
              <a:buNone/>
              <a:defRPr/>
            </a:pPr>
            <a:endParaRPr lang="en-US" sz="400" b="1" dirty="0">
              <a:solidFill>
                <a:srgbClr val="000000"/>
              </a:solidFill>
              <a:latin typeface="Love Ya Like A Sister" panose="02000503000000020004" pitchFamily="2" charset="0"/>
            </a:endParaRPr>
          </a:p>
          <a:p>
            <a:pPr marL="321750" indent="-285750">
              <a:spcBef>
                <a:spcPts val="0"/>
              </a:spcBef>
              <a:buFont typeface="Wingdings" panose="05000000000000000000" pitchFamily="2" charset="2"/>
              <a:buChar char="v"/>
              <a:defRPr/>
            </a:pPr>
            <a:r>
              <a:rPr lang="en-US" sz="1400" dirty="0">
                <a:solidFill>
                  <a:srgbClr val="000000"/>
                </a:solidFill>
                <a:latin typeface="Love Ya Like A Sister" panose="02000503000000020004" pitchFamily="2" charset="0"/>
              </a:rPr>
              <a:t>Every census year a form (schedule) was delivered to each house in the country &amp; head of the house was instructed to give details of everyone who slept in that dwelling on census night, (always a Sunday).</a:t>
            </a:r>
          </a:p>
          <a:p>
            <a:pPr marL="180000" indent="-144000">
              <a:spcBef>
                <a:spcPts val="0"/>
              </a:spcBef>
              <a:buFont typeface="Wingdings" panose="05000000000000000000" pitchFamily="2" charset="2"/>
              <a:buChar char="§"/>
              <a:defRPr/>
            </a:pPr>
            <a:endParaRPr lang="en-US" sz="600" dirty="0">
              <a:solidFill>
                <a:srgbClr val="000000"/>
              </a:solidFill>
              <a:latin typeface="Love Ya Like A Sister" panose="02000503000000020004" pitchFamily="2" charset="0"/>
            </a:endParaRPr>
          </a:p>
          <a:p>
            <a:pPr marL="321750" indent="-285750">
              <a:spcBef>
                <a:spcPts val="0"/>
              </a:spcBef>
              <a:buFont typeface="Wingdings" panose="05000000000000000000" pitchFamily="2" charset="2"/>
              <a:buChar char="v"/>
              <a:defRPr/>
            </a:pPr>
            <a:r>
              <a:rPr lang="en-US" sz="1400" dirty="0">
                <a:solidFill>
                  <a:srgbClr val="000000"/>
                </a:solidFill>
                <a:latin typeface="Love Ya Like A Sister" panose="02000503000000020004" pitchFamily="2" charset="0"/>
              </a:rPr>
              <a:t>The completed forms were collected and from 1841 - 1901 the information was copied into enumeration books </a:t>
            </a:r>
            <a:r>
              <a:rPr lang="en-US" sz="1200" dirty="0">
                <a:solidFill>
                  <a:srgbClr val="000000"/>
                </a:solidFill>
                <a:latin typeface="Love Ya Like A Sister" panose="02000503000000020004" pitchFamily="2" charset="0"/>
              </a:rPr>
              <a:t>(this is what we still use today online or on microfilm to check details)</a:t>
            </a:r>
          </a:p>
          <a:p>
            <a:pPr marL="180000" indent="-144000">
              <a:spcBef>
                <a:spcPts val="0"/>
              </a:spcBef>
              <a:buFont typeface="Wingdings" panose="05000000000000000000" pitchFamily="2" charset="2"/>
              <a:buChar char="§"/>
              <a:defRPr/>
            </a:pPr>
            <a:endParaRPr lang="en-US" sz="600" dirty="0">
              <a:solidFill>
                <a:srgbClr val="000000"/>
              </a:solidFill>
              <a:latin typeface="Love Ya Like A Sister" panose="02000503000000020004" pitchFamily="2" charset="0"/>
            </a:endParaRPr>
          </a:p>
          <a:p>
            <a:pPr marL="321750" indent="-285750">
              <a:spcBef>
                <a:spcPts val="0"/>
              </a:spcBef>
              <a:buFont typeface="Wingdings" panose="05000000000000000000" pitchFamily="2" charset="2"/>
              <a:buChar char="v"/>
              <a:defRPr/>
            </a:pPr>
            <a:r>
              <a:rPr lang="en-US" sz="1400" dirty="0">
                <a:solidFill>
                  <a:srgbClr val="000000"/>
                </a:solidFill>
                <a:latin typeface="Love Ya Like A Sister" panose="02000503000000020004" pitchFamily="2" charset="0"/>
              </a:rPr>
              <a:t>1841 census was the first to list the names of every individual</a:t>
            </a:r>
          </a:p>
          <a:p>
            <a:pPr marL="180000" indent="-144000">
              <a:spcBef>
                <a:spcPts val="0"/>
              </a:spcBef>
              <a:buFont typeface="Wingdings" panose="05000000000000000000" pitchFamily="2" charset="2"/>
              <a:buChar char="§"/>
              <a:defRPr/>
            </a:pPr>
            <a:endParaRPr lang="en-US" sz="600" dirty="0">
              <a:solidFill>
                <a:srgbClr val="000000"/>
              </a:solidFill>
              <a:latin typeface="Love Ya Like A Sister" panose="02000503000000020004" pitchFamily="2" charset="0"/>
            </a:endParaRPr>
          </a:p>
          <a:p>
            <a:pPr marL="321750" indent="-285750">
              <a:spcBef>
                <a:spcPts val="0"/>
              </a:spcBef>
              <a:buFont typeface="Wingdings" panose="05000000000000000000" pitchFamily="2" charset="2"/>
              <a:buChar char="v"/>
              <a:defRPr/>
            </a:pPr>
            <a:r>
              <a:rPr lang="en-US" sz="1400" dirty="0">
                <a:solidFill>
                  <a:srgbClr val="000000"/>
                </a:solidFill>
                <a:latin typeface="Love Ya Like A Sister" panose="02000503000000020004" pitchFamily="2" charset="0"/>
              </a:rPr>
              <a:t>The General Register Office was responsible as it already had everything in place for the registration of births, marriages and deaths. </a:t>
            </a:r>
            <a:endParaRPr lang="en-GB" dirty="0">
              <a:latin typeface="Love Ya Like A Sister" panose="02000503000000020004" pitchFamily="2" charset="0"/>
            </a:endParaRPr>
          </a:p>
          <a:p>
            <a:pPr marL="0" indent="0">
              <a:buFontTx/>
              <a:buNone/>
              <a:defRPr/>
            </a:pPr>
            <a:endParaRPr lang="en-GB" sz="1600" dirty="0">
              <a:latin typeface="Love Ya Like A Sister" panose="02000503000000020004" pitchFamily="2" charset="0"/>
            </a:endParaRPr>
          </a:p>
          <a:p>
            <a:pPr marL="0" indent="0" algn="ctr">
              <a:buFontTx/>
              <a:buNone/>
              <a:defRPr/>
            </a:pPr>
            <a:r>
              <a:rPr lang="en-GB" sz="1200" dirty="0">
                <a:latin typeface="Love Ya Like A Sister" panose="02000503000000020004" pitchFamily="2" charset="0"/>
                <a:hlinkClick r:id="rId3"/>
              </a:rPr>
              <a:t>https://www.nationalarchives.gov.uk/help-with-your-research/research-guides/census-records/</a:t>
            </a:r>
            <a:r>
              <a:rPr lang="en-GB" sz="1200" dirty="0">
                <a:latin typeface="Love Ya Like A Sister" panose="02000503000000020004" pitchFamily="2" charset="0"/>
              </a:rPr>
              <a:t> </a:t>
            </a:r>
          </a:p>
        </p:txBody>
      </p:sp>
      <p:pic>
        <p:nvPicPr>
          <p:cNvPr id="48132" name="Picture 3">
            <a:extLst>
              <a:ext uri="{FF2B5EF4-FFF2-40B4-BE49-F238E27FC236}">
                <a16:creationId xmlns:a16="http://schemas.microsoft.com/office/drawing/2014/main" id="{CD2F8654-C23A-4C87-A2C2-266FDFE12B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2D1939B9-16F3-462F-95E7-A83B61F018FA}"/>
              </a:ext>
            </a:extLst>
          </p:cNvPr>
          <p:cNvSpPr>
            <a:spLocks noGrp="1" noChangeArrowheads="1"/>
          </p:cNvSpPr>
          <p:nvPr>
            <p:ph type="title"/>
          </p:nvPr>
        </p:nvSpPr>
        <p:spPr>
          <a:xfrm>
            <a:off x="457200" y="115888"/>
            <a:ext cx="8229600" cy="720725"/>
          </a:xfrm>
        </p:spPr>
        <p:txBody>
          <a:bodyPr/>
          <a:lstStyle/>
          <a:p>
            <a:r>
              <a:rPr lang="en-US" altLang="en-US">
                <a:latin typeface="Love Ya Like A Sister" panose="02000503000000020004" pitchFamily="2" charset="0"/>
              </a:rPr>
              <a:t>Census Records</a:t>
            </a:r>
            <a:endParaRPr lang="en-GB" altLang="en-US"/>
          </a:p>
        </p:txBody>
      </p:sp>
      <p:sp>
        <p:nvSpPr>
          <p:cNvPr id="3" name="Content Placeholder 2">
            <a:extLst>
              <a:ext uri="{FF2B5EF4-FFF2-40B4-BE49-F238E27FC236}">
                <a16:creationId xmlns:a16="http://schemas.microsoft.com/office/drawing/2014/main" id="{E82E8E90-E496-4629-AB7D-D2730BF90804}"/>
              </a:ext>
            </a:extLst>
          </p:cNvPr>
          <p:cNvSpPr>
            <a:spLocks noGrp="1"/>
          </p:cNvSpPr>
          <p:nvPr>
            <p:ph idx="1"/>
          </p:nvPr>
        </p:nvSpPr>
        <p:spPr>
          <a:xfrm>
            <a:off x="34925" y="1196975"/>
            <a:ext cx="9074150" cy="5400675"/>
          </a:xfrm>
        </p:spPr>
        <p:txBody>
          <a:bodyPr/>
          <a:lstStyle/>
          <a:p>
            <a:pPr marL="0" indent="0">
              <a:buFontTx/>
              <a:buNone/>
              <a:defRPr/>
            </a:pPr>
            <a:r>
              <a:rPr lang="en-US" sz="1600" b="1" dirty="0">
                <a:solidFill>
                  <a:srgbClr val="0070C0"/>
                </a:solidFill>
                <a:latin typeface="Love Ya Like A Sister" panose="02000503000000020004" pitchFamily="2" charset="0"/>
              </a:rPr>
              <a:t>What dates were they taken ?</a:t>
            </a:r>
          </a:p>
          <a:p>
            <a:pPr marL="0" indent="0">
              <a:buFontTx/>
              <a:buNone/>
              <a:defRPr/>
            </a:pPr>
            <a:endParaRPr lang="en-US" sz="600" b="1" dirty="0">
              <a:solidFill>
                <a:srgbClr val="000000"/>
              </a:solidFill>
              <a:latin typeface="Love Ya Like A Sister" panose="02000503000000020004" pitchFamily="2" charset="0"/>
            </a:endParaRPr>
          </a:p>
          <a:p>
            <a:pPr>
              <a:buFont typeface="Wingdings" panose="05000000000000000000" pitchFamily="2" charset="2"/>
              <a:buChar char="v"/>
              <a:defRPr/>
            </a:pPr>
            <a:r>
              <a:rPr lang="en-US" sz="1400" dirty="0">
                <a:solidFill>
                  <a:srgbClr val="000000"/>
                </a:solidFill>
                <a:latin typeface="Love Ya Like A Sister" panose="02000503000000020004" pitchFamily="2" charset="0"/>
              </a:rPr>
              <a:t>1841 – 6 June		1851 – 30 March		1861 – 7 April	</a:t>
            </a:r>
          </a:p>
          <a:p>
            <a:pPr>
              <a:buFont typeface="Wingdings" panose="05000000000000000000" pitchFamily="2" charset="2"/>
              <a:buChar char="v"/>
              <a:defRPr/>
            </a:pPr>
            <a:endParaRPr lang="en-US" sz="400" dirty="0">
              <a:solidFill>
                <a:srgbClr val="000000"/>
              </a:solidFill>
              <a:latin typeface="Love Ya Like A Sister" panose="02000503000000020004" pitchFamily="2" charset="0"/>
            </a:endParaRPr>
          </a:p>
          <a:p>
            <a:pPr>
              <a:buFont typeface="Wingdings" panose="05000000000000000000" pitchFamily="2" charset="2"/>
              <a:buChar char="v"/>
              <a:defRPr/>
            </a:pPr>
            <a:r>
              <a:rPr lang="en-US" sz="1400" dirty="0">
                <a:solidFill>
                  <a:srgbClr val="000000"/>
                </a:solidFill>
                <a:latin typeface="Love Ya Like A Sister" panose="02000503000000020004" pitchFamily="2" charset="0"/>
              </a:rPr>
              <a:t>1871 – 2 April 		1881 – 3 April		1891 – 5 April</a:t>
            </a:r>
          </a:p>
          <a:p>
            <a:pPr>
              <a:buFont typeface="Wingdings" panose="05000000000000000000" pitchFamily="2" charset="2"/>
              <a:buChar char="v"/>
              <a:defRPr/>
            </a:pPr>
            <a:endParaRPr lang="en-US" sz="400" dirty="0">
              <a:solidFill>
                <a:srgbClr val="000000"/>
              </a:solidFill>
              <a:latin typeface="Love Ya Like A Sister" panose="02000503000000020004" pitchFamily="2" charset="0"/>
            </a:endParaRPr>
          </a:p>
          <a:p>
            <a:pPr>
              <a:buFont typeface="Wingdings" panose="05000000000000000000" pitchFamily="2" charset="2"/>
              <a:buChar char="v"/>
              <a:defRPr/>
            </a:pPr>
            <a:r>
              <a:rPr lang="en-US" sz="1400" dirty="0">
                <a:solidFill>
                  <a:srgbClr val="000000"/>
                </a:solidFill>
                <a:latin typeface="Love Ya Like A Sister" panose="02000503000000020004" pitchFamily="2" charset="0"/>
              </a:rPr>
              <a:t>1901 – 31 March	1911 – 2 April		</a:t>
            </a:r>
            <a:r>
              <a:rPr lang="en-US" sz="1400" dirty="0">
                <a:solidFill>
                  <a:schemeClr val="accent6">
                    <a:lumMod val="60000"/>
                    <a:lumOff val="40000"/>
                  </a:schemeClr>
                </a:solidFill>
                <a:latin typeface="Love Ya Like A Sister" panose="02000503000000020004" pitchFamily="2" charset="0"/>
              </a:rPr>
              <a:t>1921 – 19 June</a:t>
            </a:r>
          </a:p>
          <a:p>
            <a:pPr>
              <a:buFont typeface="Wingdings" panose="05000000000000000000" pitchFamily="2" charset="2"/>
              <a:buChar char="v"/>
              <a:defRPr/>
            </a:pPr>
            <a:endParaRPr lang="en-US" sz="400" dirty="0">
              <a:solidFill>
                <a:srgbClr val="000000"/>
              </a:solidFill>
              <a:latin typeface="Love Ya Like A Sister" panose="02000503000000020004" pitchFamily="2" charset="0"/>
            </a:endParaRPr>
          </a:p>
          <a:p>
            <a:pPr>
              <a:buFont typeface="Wingdings" panose="05000000000000000000" pitchFamily="2" charset="2"/>
              <a:buChar char="v"/>
              <a:defRPr/>
            </a:pPr>
            <a:r>
              <a:rPr lang="en-US" sz="1400" dirty="0">
                <a:solidFill>
                  <a:schemeClr val="accent6">
                    <a:lumMod val="60000"/>
                    <a:lumOff val="40000"/>
                  </a:schemeClr>
                </a:solidFill>
                <a:latin typeface="Love Ya Like A Sister" panose="02000503000000020004" pitchFamily="2" charset="0"/>
              </a:rPr>
              <a:t>1931 – 26 April</a:t>
            </a:r>
            <a:r>
              <a:rPr lang="en-US" sz="1400" dirty="0">
                <a:solidFill>
                  <a:srgbClr val="000000"/>
                </a:solidFill>
                <a:latin typeface="Love Ya Like A Sister" panose="02000503000000020004" pitchFamily="2" charset="0"/>
              </a:rPr>
              <a:t>	</a:t>
            </a:r>
          </a:p>
          <a:p>
            <a:pPr>
              <a:buFont typeface="Wingdings" panose="05000000000000000000" pitchFamily="2" charset="2"/>
              <a:buChar char="v"/>
              <a:defRPr/>
            </a:pPr>
            <a:endParaRPr lang="en-US" sz="400" dirty="0">
              <a:solidFill>
                <a:srgbClr val="000000"/>
              </a:solidFill>
              <a:latin typeface="Love Ya Like A Sister" panose="02000503000000020004" pitchFamily="2" charset="0"/>
            </a:endParaRPr>
          </a:p>
          <a:p>
            <a:pPr>
              <a:buFont typeface="Wingdings" panose="05000000000000000000" pitchFamily="2" charset="2"/>
              <a:buChar char="v"/>
              <a:defRPr/>
            </a:pPr>
            <a:r>
              <a:rPr lang="en-US" sz="1400" dirty="0">
                <a:solidFill>
                  <a:srgbClr val="CC3300"/>
                </a:solidFill>
                <a:latin typeface="Love Ya Like A Sister" panose="02000503000000020004" pitchFamily="2" charset="0"/>
              </a:rPr>
              <a:t>1941 – </a:t>
            </a:r>
            <a:r>
              <a:rPr lang="en-US" sz="1200" dirty="0">
                <a:solidFill>
                  <a:srgbClr val="CC3300"/>
                </a:solidFill>
                <a:latin typeface="Love Ya Like A Sister" panose="02000503000000020004" pitchFamily="2" charset="0"/>
              </a:rPr>
              <a:t>no census because WWII. A census took place in 1939 so everyone could be issued with a national identity card</a:t>
            </a:r>
          </a:p>
          <a:p>
            <a:pPr>
              <a:buFont typeface="Wingdings" panose="05000000000000000000" pitchFamily="2" charset="2"/>
              <a:buChar char="v"/>
              <a:defRPr/>
            </a:pPr>
            <a:endParaRPr lang="en-US" sz="400" dirty="0">
              <a:solidFill>
                <a:srgbClr val="000000"/>
              </a:solidFill>
              <a:latin typeface="Love Ya Like A Sister" panose="02000503000000020004" pitchFamily="2" charset="0"/>
            </a:endParaRPr>
          </a:p>
          <a:p>
            <a:pPr>
              <a:buFont typeface="Wingdings" panose="05000000000000000000" pitchFamily="2" charset="2"/>
              <a:buChar char="v"/>
              <a:defRPr/>
            </a:pPr>
            <a:r>
              <a:rPr lang="en-US" sz="1400" dirty="0">
                <a:solidFill>
                  <a:schemeClr val="accent6">
                    <a:lumMod val="60000"/>
                    <a:lumOff val="40000"/>
                  </a:schemeClr>
                </a:solidFill>
                <a:latin typeface="Love Ya Like A Sister" panose="02000503000000020004" pitchFamily="2" charset="0"/>
              </a:rPr>
              <a:t>1951 – 8 April		1961 – 23 April		1971 – 25 April</a:t>
            </a:r>
          </a:p>
          <a:p>
            <a:pPr>
              <a:buFont typeface="Wingdings" panose="05000000000000000000" pitchFamily="2" charset="2"/>
              <a:buChar char="v"/>
              <a:defRPr/>
            </a:pPr>
            <a:r>
              <a:rPr lang="en-US" sz="1400" dirty="0">
                <a:solidFill>
                  <a:schemeClr val="accent6">
                    <a:lumMod val="60000"/>
                    <a:lumOff val="40000"/>
                  </a:schemeClr>
                </a:solidFill>
                <a:latin typeface="Love Ya Like A Sister" panose="02000503000000020004" pitchFamily="2" charset="0"/>
              </a:rPr>
              <a:t>1981 – 5 April		1991 – 21 April		2001 – 29 April</a:t>
            </a:r>
          </a:p>
          <a:p>
            <a:pPr>
              <a:buFont typeface="Wingdings" panose="05000000000000000000" pitchFamily="2" charset="2"/>
              <a:buChar char="v"/>
              <a:defRPr/>
            </a:pPr>
            <a:r>
              <a:rPr lang="en-US" sz="1400" dirty="0">
                <a:solidFill>
                  <a:schemeClr val="accent6">
                    <a:lumMod val="60000"/>
                    <a:lumOff val="40000"/>
                  </a:schemeClr>
                </a:solidFill>
                <a:latin typeface="Love Ya Like A Sister" panose="02000503000000020004" pitchFamily="2" charset="0"/>
              </a:rPr>
              <a:t>2011 – 27 March	2021 – 21 March</a:t>
            </a:r>
          </a:p>
          <a:p>
            <a:pPr marL="0" indent="0">
              <a:buFontTx/>
              <a:buNone/>
              <a:defRPr/>
            </a:pPr>
            <a:endParaRPr lang="en-US" sz="600" dirty="0">
              <a:solidFill>
                <a:srgbClr val="000000"/>
              </a:solidFill>
              <a:latin typeface="Love Ya Like A Sister" panose="02000503000000020004" pitchFamily="2" charset="0"/>
            </a:endParaRPr>
          </a:p>
          <a:p>
            <a:pPr marL="0" indent="0">
              <a:buFontTx/>
              <a:buNone/>
              <a:defRPr/>
            </a:pPr>
            <a:r>
              <a:rPr lang="en-US" sz="1600" b="1" dirty="0">
                <a:solidFill>
                  <a:srgbClr val="0070C0"/>
                </a:solidFill>
                <a:latin typeface="Love Ya Like A Sister" panose="02000503000000020004" pitchFamily="2" charset="0"/>
              </a:rPr>
              <a:t>When can I see the details of the census ?</a:t>
            </a:r>
          </a:p>
          <a:p>
            <a:pPr marL="0" indent="0">
              <a:buFontTx/>
              <a:buNone/>
              <a:defRPr/>
            </a:pPr>
            <a:endParaRPr lang="en-US" sz="500" b="1" dirty="0">
              <a:solidFill>
                <a:srgbClr val="0070C0"/>
              </a:solidFill>
              <a:latin typeface="Love Ya Like A Sister" panose="02000503000000020004" pitchFamily="2" charset="0"/>
            </a:endParaRPr>
          </a:p>
          <a:p>
            <a:pPr marL="0" indent="0">
              <a:buFontTx/>
              <a:buNone/>
              <a:defRPr/>
            </a:pPr>
            <a:r>
              <a:rPr lang="en-US" sz="1400" dirty="0">
                <a:solidFill>
                  <a:srgbClr val="242048"/>
                </a:solidFill>
                <a:latin typeface="Love Ya Like A Sister" panose="02000503000000020004" pitchFamily="2" charset="0"/>
              </a:rPr>
              <a:t>Due to UK privacy laws, 100 years must pass before the public can access census records. </a:t>
            </a:r>
            <a:r>
              <a:rPr lang="en-US" sz="1400" dirty="0">
                <a:solidFill>
                  <a:srgbClr val="5678A2"/>
                </a:solidFill>
                <a:latin typeface="Love Ya Like A Sister" panose="02000503000000020004" pitchFamily="2" charset="0"/>
                <a:hlinkClick r:id="rId3"/>
              </a:rPr>
              <a:t>The 1921 Census</a:t>
            </a:r>
            <a:r>
              <a:rPr lang="en-US" sz="1400" dirty="0">
                <a:solidFill>
                  <a:srgbClr val="242048"/>
                </a:solidFill>
                <a:latin typeface="Love Ya Like A Sister" panose="02000503000000020004" pitchFamily="2" charset="0"/>
              </a:rPr>
              <a:t> is the next one to be released in 2022.</a:t>
            </a:r>
          </a:p>
          <a:p>
            <a:pPr marL="0" indent="0">
              <a:buFontTx/>
              <a:buNone/>
              <a:defRPr/>
            </a:pPr>
            <a:endParaRPr lang="en-US" sz="600" dirty="0">
              <a:solidFill>
                <a:srgbClr val="242048"/>
              </a:solidFill>
              <a:latin typeface="Love Ya Like A Sister" panose="02000503000000020004" pitchFamily="2" charset="0"/>
            </a:endParaRPr>
          </a:p>
          <a:p>
            <a:pPr marL="0" indent="0">
              <a:buFontTx/>
              <a:buNone/>
              <a:defRPr/>
            </a:pPr>
            <a:r>
              <a:rPr lang="en-US" sz="1600" b="1" dirty="0">
                <a:solidFill>
                  <a:srgbClr val="0070C0"/>
                </a:solidFill>
                <a:latin typeface="Love Ya Like A Sister" panose="02000503000000020004" pitchFamily="2" charset="0"/>
              </a:rPr>
              <a:t>How do census records help me with genealogy research?</a:t>
            </a:r>
          </a:p>
          <a:p>
            <a:pPr marL="0" indent="0">
              <a:buFontTx/>
              <a:buNone/>
              <a:defRPr/>
            </a:pPr>
            <a:r>
              <a:rPr lang="en-GB" sz="1400" dirty="0">
                <a:latin typeface="Love Ya Like A Sister" panose="02000503000000020004" pitchFamily="2" charset="0"/>
              </a:rPr>
              <a:t>The records contain a lot of information about family members; where they were living; where/when they were born; occupations; whether they were married/could read. Over the years the amount of information gathered increased.</a:t>
            </a:r>
          </a:p>
        </p:txBody>
      </p:sp>
      <p:pic>
        <p:nvPicPr>
          <p:cNvPr id="50180" name="Picture 3">
            <a:extLst>
              <a:ext uri="{FF2B5EF4-FFF2-40B4-BE49-F238E27FC236}">
                <a16:creationId xmlns:a16="http://schemas.microsoft.com/office/drawing/2014/main" id="{50FC1645-2152-44F4-86DD-C91477E95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8" descr="Diagram, schematic&#10;&#10;Description automatically generated">
            <a:extLst>
              <a:ext uri="{FF2B5EF4-FFF2-40B4-BE49-F238E27FC236}">
                <a16:creationId xmlns:a16="http://schemas.microsoft.com/office/drawing/2014/main" id="{90E34531-173A-4CE8-9FC9-9399B1E4A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113" b="3062"/>
          <a:stretch>
            <a:fillRect/>
          </a:stretch>
        </p:blipFill>
        <p:spPr bwMode="auto">
          <a:xfrm>
            <a:off x="0" y="23813"/>
            <a:ext cx="5051425"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6">
            <a:extLst>
              <a:ext uri="{FF2B5EF4-FFF2-40B4-BE49-F238E27FC236}">
                <a16:creationId xmlns:a16="http://schemas.microsoft.com/office/drawing/2014/main" id="{3B081E8B-D4A5-4934-937D-1628C6787B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539" t="6468" r="5901" b="6853"/>
          <a:stretch>
            <a:fillRect/>
          </a:stretch>
        </p:blipFill>
        <p:spPr bwMode="auto">
          <a:xfrm>
            <a:off x="0" y="3951288"/>
            <a:ext cx="4987925" cy="290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0" descr="Diagram, schematic&#10;&#10;Description automatically generated">
            <a:extLst>
              <a:ext uri="{FF2B5EF4-FFF2-40B4-BE49-F238E27FC236}">
                <a16:creationId xmlns:a16="http://schemas.microsoft.com/office/drawing/2014/main" id="{F1C64D03-E45B-49B4-8E19-C87FB70B3A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75" t="2599" r="3082" b="3796"/>
          <a:stretch>
            <a:fillRect/>
          </a:stretch>
        </p:blipFill>
        <p:spPr bwMode="auto">
          <a:xfrm>
            <a:off x="3203575" y="2028825"/>
            <a:ext cx="5815013"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3">
            <a:extLst>
              <a:ext uri="{FF2B5EF4-FFF2-40B4-BE49-F238E27FC236}">
                <a16:creationId xmlns:a16="http://schemas.microsoft.com/office/drawing/2014/main" id="{0D1E508E-C312-498F-8CEA-9DC5DEA242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15">
            <a:extLst>
              <a:ext uri="{FF2B5EF4-FFF2-40B4-BE49-F238E27FC236}">
                <a16:creationId xmlns:a16="http://schemas.microsoft.com/office/drawing/2014/main" id="{8D873201-D7DC-46BF-8A64-ED061A89B6C9}"/>
              </a:ext>
            </a:extLst>
          </p:cNvPr>
          <p:cNvSpPr txBox="1">
            <a:spLocks noChangeArrowheads="1"/>
          </p:cNvSpPr>
          <p:nvPr/>
        </p:nvSpPr>
        <p:spPr bwMode="auto">
          <a:xfrm>
            <a:off x="5026025" y="393700"/>
            <a:ext cx="833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b="1">
                <a:solidFill>
                  <a:srgbClr val="4264A6"/>
                </a:solidFill>
                <a:latin typeface="Love Ya Like A Sister" panose="02000503000000020004" pitchFamily="2" charset="0"/>
                <a:ea typeface="Times New Roman" panose="02020603050405020304" pitchFamily="18" charset="0"/>
                <a:cs typeface="Calibri" panose="020F0502020204030204" pitchFamily="34" charset="0"/>
              </a:rPr>
              <a:t>1851</a:t>
            </a:r>
            <a:endParaRPr lang="en-GB" altLang="en-US" sz="2000" b="1">
              <a:solidFill>
                <a:srgbClr val="4264A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231" name="TextBox 16">
            <a:extLst>
              <a:ext uri="{FF2B5EF4-FFF2-40B4-BE49-F238E27FC236}">
                <a16:creationId xmlns:a16="http://schemas.microsoft.com/office/drawing/2014/main" id="{E7C533B2-AF2C-422E-9306-0BF86E931636}"/>
              </a:ext>
            </a:extLst>
          </p:cNvPr>
          <p:cNvSpPr txBox="1">
            <a:spLocks noChangeArrowheads="1"/>
          </p:cNvSpPr>
          <p:nvPr/>
        </p:nvSpPr>
        <p:spPr bwMode="auto">
          <a:xfrm>
            <a:off x="395288" y="3644900"/>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b="1">
                <a:solidFill>
                  <a:srgbClr val="4264A6"/>
                </a:solidFill>
                <a:latin typeface="Love Ya Like A Sister" panose="02000503000000020004" pitchFamily="2" charset="0"/>
                <a:ea typeface="Times New Roman" panose="02020603050405020304" pitchFamily="18" charset="0"/>
                <a:cs typeface="Calibri" panose="020F0502020204030204" pitchFamily="34" charset="0"/>
              </a:rPr>
              <a:t>1901</a:t>
            </a:r>
            <a:endParaRPr lang="en-GB" altLang="en-US" sz="2000" b="1">
              <a:solidFill>
                <a:srgbClr val="4264A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2232" name="TextBox 17">
            <a:extLst>
              <a:ext uri="{FF2B5EF4-FFF2-40B4-BE49-F238E27FC236}">
                <a16:creationId xmlns:a16="http://schemas.microsoft.com/office/drawing/2014/main" id="{21F9A386-05F5-4DEA-B203-A970CCAAD8AB}"/>
              </a:ext>
            </a:extLst>
          </p:cNvPr>
          <p:cNvSpPr txBox="1">
            <a:spLocks noChangeArrowheads="1"/>
          </p:cNvSpPr>
          <p:nvPr/>
        </p:nvSpPr>
        <p:spPr bwMode="auto">
          <a:xfrm>
            <a:off x="7985125" y="5530850"/>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GB" altLang="en-US" sz="2000" b="1">
                <a:solidFill>
                  <a:srgbClr val="4264A6"/>
                </a:solidFill>
                <a:latin typeface="Love Ya Like A Sister" panose="02000503000000020004" pitchFamily="2" charset="0"/>
                <a:ea typeface="Times New Roman" panose="02020603050405020304" pitchFamily="18" charset="0"/>
                <a:cs typeface="Calibri" panose="020F0502020204030204" pitchFamily="34" charset="0"/>
              </a:rPr>
              <a:t>1911</a:t>
            </a:r>
            <a:endParaRPr lang="en-GB" altLang="en-US" sz="2000" b="1">
              <a:solidFill>
                <a:srgbClr val="4264A6"/>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42B5E4D-2DD5-4CCD-A313-08DB48F1DF37}"/>
              </a:ext>
            </a:extLst>
          </p:cNvPr>
          <p:cNvSpPr>
            <a:spLocks noGrp="1" noChangeArrowheads="1"/>
          </p:cNvSpPr>
          <p:nvPr>
            <p:ph type="title"/>
          </p:nvPr>
        </p:nvSpPr>
        <p:spPr>
          <a:xfrm>
            <a:off x="457200" y="115888"/>
            <a:ext cx="8229600" cy="779462"/>
          </a:xfrm>
        </p:spPr>
        <p:txBody>
          <a:bodyPr/>
          <a:lstStyle/>
          <a:p>
            <a:r>
              <a:rPr lang="en-US" altLang="en-US">
                <a:latin typeface="Love Ya Like A Sister" panose="02000503000000020004" pitchFamily="2" charset="0"/>
              </a:rPr>
              <a:t>DNA </a:t>
            </a:r>
            <a:endParaRPr lang="en-GB" altLang="en-US"/>
          </a:p>
        </p:txBody>
      </p:sp>
      <p:sp>
        <p:nvSpPr>
          <p:cNvPr id="8" name="Content Placeholder 2">
            <a:extLst>
              <a:ext uri="{FF2B5EF4-FFF2-40B4-BE49-F238E27FC236}">
                <a16:creationId xmlns:a16="http://schemas.microsoft.com/office/drawing/2014/main" id="{FC1FEF13-D963-4FBF-9430-8FAD081904F8}"/>
              </a:ext>
            </a:extLst>
          </p:cNvPr>
          <p:cNvSpPr>
            <a:spLocks noGrp="1"/>
          </p:cNvSpPr>
          <p:nvPr>
            <p:ph idx="1"/>
          </p:nvPr>
        </p:nvSpPr>
        <p:spPr>
          <a:xfrm>
            <a:off x="-1588" y="1268413"/>
            <a:ext cx="9145588" cy="1728787"/>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How does DNA help with tracing your heritage ?</a:t>
            </a:r>
          </a:p>
          <a:p>
            <a:pPr marL="0" indent="0" eaLnBrk="1" hangingPunct="1">
              <a:buFontTx/>
              <a:buNone/>
              <a:tabLst>
                <a:tab pos="457200" algn="l"/>
              </a:tabLst>
              <a:defRPr/>
            </a:pPr>
            <a:endParaRPr lang="en-GB" sz="1000"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Confirms the areas your ancestors came from</a:t>
            </a: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Can give you new insight into where to search </a:t>
            </a: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sym typeface="Wingdings" panose="05000000000000000000" pitchFamily="2" charset="2"/>
              </a:rPr>
              <a:t></a:t>
            </a:r>
            <a:endParaRPr lang="en-GB" sz="18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lvl="1" eaLnBrk="1" hangingPunct="1">
              <a:buFont typeface="Wingdings" panose="05000000000000000000" pitchFamily="2" charset="2"/>
              <a:buChar char="v"/>
              <a:tabLst>
                <a:tab pos="914400" algn="l"/>
              </a:tabLst>
              <a:defRPr/>
            </a:pPr>
            <a:endParaRPr lang="en-GB" sz="4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Contact with others who share DNA matches</a:t>
            </a:r>
          </a:p>
          <a:p>
            <a:pPr lvl="1" eaLnBrk="1" hangingPunct="1">
              <a:buFont typeface="Wingdings" panose="05000000000000000000" pitchFamily="2" charset="2"/>
              <a:buChar char="v"/>
              <a:tabLst>
                <a:tab pos="914400" algn="l"/>
              </a:tabLst>
              <a:defRPr/>
            </a:pP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p:txBody>
      </p:sp>
      <p:pic>
        <p:nvPicPr>
          <p:cNvPr id="54276" name="Picture 9" descr="A picture containing map&#10;&#10;Description automatically generated">
            <a:extLst>
              <a:ext uri="{FF2B5EF4-FFF2-40B4-BE49-F238E27FC236}">
                <a16:creationId xmlns:a16="http://schemas.microsoft.com/office/drawing/2014/main" id="{12F70D6E-760B-4FD2-AD91-CD021D8BCAC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6849" t="15981" r="389" b="19762"/>
          <a:stretch>
            <a:fillRect/>
          </a:stretch>
        </p:blipFill>
        <p:spPr bwMode="auto">
          <a:xfrm>
            <a:off x="4067175" y="3068638"/>
            <a:ext cx="48260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1" descr="A screenshot of a computer&#10;&#10;Description automatically generated with medium confidence">
            <a:extLst>
              <a:ext uri="{FF2B5EF4-FFF2-40B4-BE49-F238E27FC236}">
                <a16:creationId xmlns:a16="http://schemas.microsoft.com/office/drawing/2014/main" id="{43BB855C-479F-4334-B0D7-8538B0311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88" t="26062" r="35825" b="7159"/>
          <a:stretch>
            <a:fillRect/>
          </a:stretch>
        </p:blipFill>
        <p:spPr bwMode="auto">
          <a:xfrm>
            <a:off x="179388" y="3830638"/>
            <a:ext cx="3313112"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TextBox 12">
            <a:extLst>
              <a:ext uri="{FF2B5EF4-FFF2-40B4-BE49-F238E27FC236}">
                <a16:creationId xmlns:a16="http://schemas.microsoft.com/office/drawing/2014/main" id="{ACBBBAF5-1B11-47DC-8B7A-0F84FA983BCC}"/>
              </a:ext>
            </a:extLst>
          </p:cNvPr>
          <p:cNvSpPr txBox="1">
            <a:spLocks noChangeArrowheads="1"/>
          </p:cNvSpPr>
          <p:nvPr/>
        </p:nvSpPr>
        <p:spPr bwMode="auto">
          <a:xfrm>
            <a:off x="1547813" y="3933825"/>
            <a:ext cx="19446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1800" b="1">
                <a:solidFill>
                  <a:schemeClr val="bg1"/>
                </a:solidFill>
                <a:latin typeface="Love Ya Like A Sister" panose="02000503000000020004" pitchFamily="2" charset="0"/>
              </a:rPr>
              <a:t>Others are varied like this </a:t>
            </a:r>
          </a:p>
        </p:txBody>
      </p:sp>
      <p:sp>
        <p:nvSpPr>
          <p:cNvPr id="54279" name="TextBox 13">
            <a:extLst>
              <a:ext uri="{FF2B5EF4-FFF2-40B4-BE49-F238E27FC236}">
                <a16:creationId xmlns:a16="http://schemas.microsoft.com/office/drawing/2014/main" id="{D43B2772-9C1F-4BDD-B2D0-C7AF5129D03D}"/>
              </a:ext>
            </a:extLst>
          </p:cNvPr>
          <p:cNvSpPr txBox="1">
            <a:spLocks noChangeArrowheads="1"/>
          </p:cNvSpPr>
          <p:nvPr/>
        </p:nvSpPr>
        <p:spPr bwMode="auto">
          <a:xfrm>
            <a:off x="6948488" y="5589588"/>
            <a:ext cx="2087562"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GB" altLang="en-US" sz="1800" b="1">
                <a:solidFill>
                  <a:srgbClr val="4264A6"/>
                </a:solidFill>
                <a:latin typeface="Love Ya Like A Sister" panose="02000503000000020004" pitchFamily="2" charset="0"/>
              </a:rPr>
              <a:t>My DNA is very concentrated </a:t>
            </a:r>
          </a:p>
        </p:txBody>
      </p:sp>
      <p:pic>
        <p:nvPicPr>
          <p:cNvPr id="54280" name="Picture 3">
            <a:extLst>
              <a:ext uri="{FF2B5EF4-FFF2-40B4-BE49-F238E27FC236}">
                <a16:creationId xmlns:a16="http://schemas.microsoft.com/office/drawing/2014/main" id="{46FA0615-56F0-4280-A282-AB7C7A1F39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6" descr="Circle&#10;&#10;Description automatically generated with medium confidence">
            <a:extLst>
              <a:ext uri="{FF2B5EF4-FFF2-40B4-BE49-F238E27FC236}">
                <a16:creationId xmlns:a16="http://schemas.microsoft.com/office/drawing/2014/main" id="{7203400E-B681-488F-A026-A9C4747F2D5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1550" y="44450"/>
            <a:ext cx="115252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0E0199D7-2F33-4FE2-9654-C589791A0326}"/>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12</a:t>
            </a:r>
            <a:endParaRPr lang="en-US" altLang="en-US">
              <a:solidFill>
                <a:schemeClr val="tx1"/>
              </a:solidFill>
            </a:endParaRPr>
          </a:p>
        </p:txBody>
      </p:sp>
      <p:sp>
        <p:nvSpPr>
          <p:cNvPr id="3" name="Content Placeholder 2">
            <a:extLst>
              <a:ext uri="{FF2B5EF4-FFF2-40B4-BE49-F238E27FC236}">
                <a16:creationId xmlns:a16="http://schemas.microsoft.com/office/drawing/2014/main" id="{79D5D88C-D411-4806-9F02-DB85EF2127CF}"/>
              </a:ext>
            </a:extLst>
          </p:cNvPr>
          <p:cNvSpPr>
            <a:spLocks noGrp="1"/>
          </p:cNvSpPr>
          <p:nvPr>
            <p:ph idx="1"/>
          </p:nvPr>
        </p:nvSpPr>
        <p:spPr>
          <a:xfrm>
            <a:off x="0" y="1600200"/>
            <a:ext cx="9144000" cy="4525963"/>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Visit a City/County Library – Genealogy Section (or other Genealogy Research Centre) and write a paragraph on your visit including:</a:t>
            </a:r>
          </a:p>
          <a:p>
            <a:pPr marL="0" indent="0" eaLnBrk="1" hangingPunct="1">
              <a:buFontTx/>
              <a:buNone/>
              <a:tabLst>
                <a:tab pos="457200" algn="l"/>
              </a:tabLst>
              <a:defRPr/>
            </a:pP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2000" spc="40" dirty="0">
                <a:latin typeface="Love Ya Like A Sister" panose="02000503000000020004" pitchFamily="2" charset="0"/>
                <a:ea typeface="Times New Roman" panose="02020603050405020304" pitchFamily="18" charset="0"/>
                <a:cs typeface="Times New Roman" panose="02020603050405020304" pitchFamily="18" charset="0"/>
              </a:rPr>
              <a:t>Types of information available</a:t>
            </a:r>
          </a:p>
          <a:p>
            <a:pPr lvl="1" eaLnBrk="1" hangingPunct="1">
              <a:buFont typeface="Wingdings" panose="05000000000000000000" pitchFamily="2" charset="2"/>
              <a:buChar char="v"/>
              <a:tabLst>
                <a:tab pos="914400" algn="l"/>
              </a:tabLst>
              <a:defRPr/>
            </a:pP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2000" spc="40" dirty="0">
                <a:latin typeface="Love Ya Like A Sister" panose="02000503000000020004" pitchFamily="2" charset="0"/>
                <a:ea typeface="Times New Roman" panose="02020603050405020304" pitchFamily="18" charset="0"/>
                <a:cs typeface="Times New Roman" panose="02020603050405020304" pitchFamily="18" charset="0"/>
              </a:rPr>
              <a:t>Any </a:t>
            </a:r>
            <a:r>
              <a:rPr lang="en-GB" sz="2000" i="1" u="sng" spc="40" dirty="0">
                <a:latin typeface="Love Ya Like A Sister" panose="02000503000000020004" pitchFamily="2" charset="0"/>
                <a:ea typeface="Times New Roman" panose="02020603050405020304" pitchFamily="18" charset="0"/>
                <a:cs typeface="Times New Roman" panose="02020603050405020304" pitchFamily="18" charset="0"/>
              </a:rPr>
              <a:t>new</a:t>
            </a:r>
            <a:r>
              <a:rPr lang="en-GB" sz="2000" spc="40" dirty="0">
                <a:latin typeface="Love Ya Like A Sister" panose="02000503000000020004" pitchFamily="2" charset="0"/>
                <a:ea typeface="Times New Roman" panose="02020603050405020304" pitchFamily="18" charset="0"/>
                <a:cs typeface="Times New Roman" panose="02020603050405020304" pitchFamily="18" charset="0"/>
              </a:rPr>
              <a:t> information you discovered about your family</a:t>
            </a:r>
          </a:p>
          <a:p>
            <a:pPr eaLnBrk="1" hangingPunct="1">
              <a:defRPr/>
            </a:pPr>
            <a:endParaRPr lang="en-GB" dirty="0"/>
          </a:p>
        </p:txBody>
      </p:sp>
      <p:pic>
        <p:nvPicPr>
          <p:cNvPr id="55300" name="Picture 3">
            <a:extLst>
              <a:ext uri="{FF2B5EF4-FFF2-40B4-BE49-F238E27FC236}">
                <a16:creationId xmlns:a16="http://schemas.microsoft.com/office/drawing/2014/main" id="{F6F01F49-D461-4748-ACC6-DD9E38E7BB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3" descr="Text, letter&#10;&#10;Description automatically generated">
            <a:extLst>
              <a:ext uri="{FF2B5EF4-FFF2-40B4-BE49-F238E27FC236}">
                <a16:creationId xmlns:a16="http://schemas.microsoft.com/office/drawing/2014/main" id="{05A11D29-6E2E-416C-8BDA-12032513EF2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7077" b="25131"/>
          <a:stretch>
            <a:fillRect/>
          </a:stretch>
        </p:blipFill>
        <p:spPr bwMode="auto">
          <a:xfrm>
            <a:off x="2700338" y="4868863"/>
            <a:ext cx="27828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4E8E398-2659-4E86-B0EE-BA5326F78137}"/>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13</a:t>
            </a:r>
            <a:endParaRPr lang="en-US" altLang="en-US">
              <a:solidFill>
                <a:schemeClr val="tx1"/>
              </a:solidFill>
            </a:endParaRPr>
          </a:p>
        </p:txBody>
      </p:sp>
      <p:sp>
        <p:nvSpPr>
          <p:cNvPr id="3" name="Content Placeholder 2">
            <a:extLst>
              <a:ext uri="{FF2B5EF4-FFF2-40B4-BE49-F238E27FC236}">
                <a16:creationId xmlns:a16="http://schemas.microsoft.com/office/drawing/2014/main" id="{6ED9C398-2E9E-4EF2-A1CD-DF22F7E94C9A}"/>
              </a:ext>
            </a:extLst>
          </p:cNvPr>
          <p:cNvSpPr>
            <a:spLocks noGrp="1"/>
          </p:cNvSpPr>
          <p:nvPr>
            <p:ph idx="1"/>
          </p:nvPr>
        </p:nvSpPr>
        <p:spPr>
          <a:xfrm>
            <a:off x="-73025" y="1349375"/>
            <a:ext cx="9217025" cy="1863725"/>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Visit a cemetery and learn by copying the headstones:</a:t>
            </a:r>
          </a:p>
          <a:p>
            <a:pPr marL="0" indent="0" eaLnBrk="1" hangingPunct="1">
              <a:buFontTx/>
              <a:buNone/>
              <a:tabLst>
                <a:tab pos="457200" algn="l"/>
              </a:tabLst>
              <a:defRPr/>
            </a:pPr>
            <a:endParaRPr lang="en-GB" sz="1000"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The names of 3 different families</a:t>
            </a:r>
          </a:p>
          <a:p>
            <a:pPr lvl="1" eaLnBrk="1" hangingPunct="1">
              <a:buFont typeface="Wingdings" panose="05000000000000000000" pitchFamily="2" charset="2"/>
              <a:buChar char="v"/>
              <a:tabLst>
                <a:tab pos="914400" algn="l"/>
              </a:tabLst>
              <a:defRPr/>
            </a:pP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The dates of birth &amp; death for these family members</a:t>
            </a:r>
          </a:p>
          <a:p>
            <a:pPr lvl="1" eaLnBrk="1" hangingPunct="1">
              <a:buFont typeface="Wingdings" panose="05000000000000000000" pitchFamily="2" charset="2"/>
              <a:buChar char="v"/>
              <a:tabLst>
                <a:tab pos="914400" algn="l"/>
              </a:tabLst>
              <a:defRPr/>
            </a:pP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The average length of life for these family members</a:t>
            </a:r>
          </a:p>
          <a:p>
            <a:pPr eaLnBrk="1" hangingPunct="1">
              <a:defRPr/>
            </a:pPr>
            <a:endParaRPr lang="en-GB" dirty="0"/>
          </a:p>
        </p:txBody>
      </p:sp>
      <p:pic>
        <p:nvPicPr>
          <p:cNvPr id="57348" name="Picture 3">
            <a:extLst>
              <a:ext uri="{FF2B5EF4-FFF2-40B4-BE49-F238E27FC236}">
                <a16:creationId xmlns:a16="http://schemas.microsoft.com/office/drawing/2014/main" id="{57FC90C6-08C7-43F8-9243-193AF3DD8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4" descr="A picture containing text, outdoor, flower, gravestone&#10;&#10;Description automatically generated">
            <a:extLst>
              <a:ext uri="{FF2B5EF4-FFF2-40B4-BE49-F238E27FC236}">
                <a16:creationId xmlns:a16="http://schemas.microsoft.com/office/drawing/2014/main" id="{64BE2B5A-E60D-4B8B-AABE-463AA7941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9115"/>
          <a:stretch>
            <a:fillRect/>
          </a:stretch>
        </p:blipFill>
        <p:spPr bwMode="auto">
          <a:xfrm>
            <a:off x="128588" y="3700463"/>
            <a:ext cx="1655762"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4" descr="Text&#10;&#10;Description automatically generated">
            <a:extLst>
              <a:ext uri="{FF2B5EF4-FFF2-40B4-BE49-F238E27FC236}">
                <a16:creationId xmlns:a16="http://schemas.microsoft.com/office/drawing/2014/main" id="{D3952451-9DEB-4DDE-BEFE-2535F9E655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5438" y="3644900"/>
            <a:ext cx="2339975"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8" descr="A picture containing text, grass, outdoor, plaque&#10;&#10;Description automatically generated">
            <a:extLst>
              <a:ext uri="{FF2B5EF4-FFF2-40B4-BE49-F238E27FC236}">
                <a16:creationId xmlns:a16="http://schemas.microsoft.com/office/drawing/2014/main" id="{39012ED9-9082-4674-936D-977D2AD9B3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601" t="7875" r="9702" b="23859"/>
          <a:stretch>
            <a:fillRect/>
          </a:stretch>
        </p:blipFill>
        <p:spPr bwMode="auto">
          <a:xfrm>
            <a:off x="3059113" y="3403600"/>
            <a:ext cx="2665412"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BFD39F18-F7EC-451D-BB42-33D831E69E04}"/>
              </a:ext>
            </a:extLst>
          </p:cNvPr>
          <p:cNvSpPr>
            <a:spLocks noGrp="1" noChangeArrowheads="1"/>
          </p:cNvSpPr>
          <p:nvPr>
            <p:ph type="title"/>
          </p:nvPr>
        </p:nvSpPr>
        <p:spPr>
          <a:xfrm>
            <a:off x="441325" y="6350"/>
            <a:ext cx="8229600" cy="901700"/>
          </a:xfrm>
        </p:spPr>
        <p:txBody>
          <a:bodyPr/>
          <a:lstStyle/>
          <a:p>
            <a:pPr eaLnBrk="1" hangingPunct="1"/>
            <a:r>
              <a:rPr lang="en-US" altLang="en-US">
                <a:latin typeface="Love Ya Like A Sister" panose="02000503000000020004" pitchFamily="2" charset="0"/>
              </a:rPr>
              <a:t>Requirements</a:t>
            </a:r>
            <a:endParaRPr lang="en-US" altLang="en-US">
              <a:solidFill>
                <a:schemeClr val="tx1"/>
              </a:solidFill>
            </a:endParaRPr>
          </a:p>
        </p:txBody>
      </p:sp>
      <p:sp>
        <p:nvSpPr>
          <p:cNvPr id="4099" name="Rectangle 3">
            <a:extLst>
              <a:ext uri="{FF2B5EF4-FFF2-40B4-BE49-F238E27FC236}">
                <a16:creationId xmlns:a16="http://schemas.microsoft.com/office/drawing/2014/main" id="{258711D4-FB29-4811-8861-F48A2851EF28}"/>
              </a:ext>
            </a:extLst>
          </p:cNvPr>
          <p:cNvSpPr>
            <a:spLocks noGrp="1" noChangeArrowheads="1"/>
          </p:cNvSpPr>
          <p:nvPr>
            <p:ph idx="1"/>
          </p:nvPr>
        </p:nvSpPr>
        <p:spPr>
          <a:xfrm>
            <a:off x="107950" y="1412875"/>
            <a:ext cx="8856663" cy="5113338"/>
          </a:xfrm>
        </p:spPr>
        <p:txBody>
          <a:bodyPr/>
          <a:lstStyle/>
          <a:p>
            <a:pPr eaLnBrk="1" hangingPunct="1">
              <a:buFontTx/>
              <a:buAutoNum type="arabicPeriod" startAt="9"/>
              <a:tabLst>
                <a:tab pos="4572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List ways to record your genealogy information.</a:t>
            </a:r>
          </a:p>
          <a:p>
            <a:pPr marL="457200" indent="-457200" eaLnBrk="1" hangingPunct="1">
              <a:buFontTx/>
              <a:buAutoNum type="arabicPeriod" startAt="9"/>
              <a:tabLst>
                <a:tab pos="457200" algn="l"/>
              </a:tabLst>
              <a:defRPr/>
            </a:pPr>
            <a:endParaRPr lang="en-GB"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FontTx/>
              <a:buNone/>
              <a:tabLst>
                <a:tab pos="4572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10. Research your family history by talking/writing to your 	oldest living relative. 	</a:t>
            </a:r>
          </a:p>
          <a:p>
            <a:pPr marL="0" indent="0" eaLnBrk="1" hangingPunct="1">
              <a:buFontTx/>
              <a:buNone/>
              <a:tabLst>
                <a:tab pos="457200" algn="l"/>
              </a:tabLst>
              <a:defRPr/>
            </a:pPr>
            <a:endParaRPr lang="en-GB" sz="6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marL="0" indent="0" eaLnBrk="1" hangingPunct="1">
              <a:buFontTx/>
              <a:buNone/>
              <a:tabLst>
                <a:tab pos="4572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Ask the following:</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First memory</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When and where you were born ?</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First church you remember attending ? </a:t>
            </a:r>
            <a:r>
              <a:rPr lang="en-GB" sz="1000" spc="40" dirty="0">
                <a:latin typeface="Love Ya Like A Sister" panose="02000503000000020004" pitchFamily="2" charset="0"/>
                <a:ea typeface="Times New Roman" panose="02020603050405020304" pitchFamily="18" charset="0"/>
                <a:cs typeface="Times New Roman" panose="02020603050405020304" pitchFamily="18" charset="0"/>
              </a:rPr>
              <a:t>(if applicable)</a:t>
            </a:r>
            <a:endParaRPr lang="en-GB" sz="1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Names of schools, and location, you attended.</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Where you lived at age ten and age fourteen.</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From what country did our ancestors emigrate ?</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Where and when were you married </a:t>
            </a:r>
            <a:r>
              <a:rPr lang="en-GB" sz="1000" spc="40" dirty="0">
                <a:latin typeface="Love Ya Like A Sister" panose="02000503000000020004" pitchFamily="2" charset="0"/>
                <a:ea typeface="Times New Roman" panose="02020603050405020304" pitchFamily="18" charset="0"/>
                <a:cs typeface="Times New Roman" panose="02020603050405020304" pitchFamily="18" charset="0"/>
              </a:rPr>
              <a:t>(if applicable)</a:t>
            </a:r>
            <a:endParaRPr lang="en-GB" sz="1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If you had children please give their names, place and date of birth.</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Write a thank you to your relative for their time and include a photo of yourself. Ask them if they would be willing to share a copy of an older family photo with you.</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p:txBody>
      </p:sp>
      <p:pic>
        <p:nvPicPr>
          <p:cNvPr id="11268" name="Picture 3">
            <a:extLst>
              <a:ext uri="{FF2B5EF4-FFF2-40B4-BE49-F238E27FC236}">
                <a16:creationId xmlns:a16="http://schemas.microsoft.com/office/drawing/2014/main" id="{247753C8-A7DF-48E9-B2B9-9704BADD2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CBE7038-6B8B-40F2-ADB4-F4165DDCDE79}"/>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13</a:t>
            </a:r>
            <a:endParaRPr lang="en-US" altLang="en-US">
              <a:solidFill>
                <a:schemeClr val="tx1"/>
              </a:solidFill>
            </a:endParaRPr>
          </a:p>
        </p:txBody>
      </p:sp>
      <p:sp>
        <p:nvSpPr>
          <p:cNvPr id="3" name="Content Placeholder 2">
            <a:extLst>
              <a:ext uri="{FF2B5EF4-FFF2-40B4-BE49-F238E27FC236}">
                <a16:creationId xmlns:a16="http://schemas.microsoft.com/office/drawing/2014/main" id="{22F39B13-076C-474E-A242-474E6C6211F9}"/>
              </a:ext>
            </a:extLst>
          </p:cNvPr>
          <p:cNvSpPr>
            <a:spLocks noGrp="1"/>
          </p:cNvSpPr>
          <p:nvPr>
            <p:ph idx="1"/>
          </p:nvPr>
        </p:nvSpPr>
        <p:spPr>
          <a:xfrm>
            <a:off x="3995738" y="1325563"/>
            <a:ext cx="4691062" cy="4206875"/>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For example:</a:t>
            </a:r>
          </a:p>
          <a:p>
            <a:pPr marL="0" indent="0" eaLnBrk="1" hangingPunct="1">
              <a:buFontTx/>
              <a:buNone/>
              <a:tabLst>
                <a:tab pos="457200" algn="l"/>
              </a:tabLst>
              <a:defRPr/>
            </a:pPr>
            <a:endParaRPr lang="en-GB" sz="1000"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marL="457200" lvl="1" indent="0" eaLnBrk="1" hangingPunct="1">
              <a:buFontTx/>
              <a:buNone/>
              <a:tabLst>
                <a:tab pos="914400" algn="l"/>
              </a:tabLst>
              <a:defRPr/>
            </a:pPr>
            <a:endParaRPr lang="en-GB" sz="18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Andrew Morrison McKie</a:t>
            </a: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b.1891 d. 09/10/1920 Age 29</a:t>
            </a:r>
          </a:p>
          <a:p>
            <a:pPr marL="457200" lvl="1" indent="0" eaLnBrk="1" hangingPunct="1">
              <a:buFontTx/>
              <a:buNone/>
              <a:tabLst>
                <a:tab pos="914400" algn="l"/>
              </a:tabLst>
              <a:defRPr/>
            </a:pPr>
            <a:endParaRPr lang="en-GB" sz="18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Agnes Balmer (Muir)</a:t>
            </a: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b. 1889 d. 03/08/1977 Age 87</a:t>
            </a:r>
          </a:p>
          <a:p>
            <a:pPr marL="457200" lvl="1" indent="0" eaLnBrk="1" hangingPunct="1">
              <a:buFontTx/>
              <a:buNone/>
              <a:tabLst>
                <a:tab pos="914400" algn="l"/>
              </a:tabLst>
              <a:defRPr/>
            </a:pPr>
            <a:endParaRPr lang="en-GB" sz="18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marL="457200" lvl="1" indent="0" eaLnBrk="1" hangingPunct="1">
              <a:buFontTx/>
              <a:buNone/>
              <a:tabLst>
                <a:tab pos="914400" algn="l"/>
              </a:tabLst>
              <a:defRPr/>
            </a:pPr>
            <a:r>
              <a:rPr lang="en-GB" sz="1000" dirty="0">
                <a:solidFill>
                  <a:srgbClr val="FF0000"/>
                </a:solidFill>
                <a:latin typeface="Love Ya Like A Sister" panose="02000503000000020004" pitchFamily="2" charset="0"/>
                <a:ea typeface="Calibri" panose="020F0502020204030204" pitchFamily="34" charset="0"/>
                <a:cs typeface="Times New Roman" panose="02020603050405020304" pitchFamily="18" charset="0"/>
              </a:rPr>
              <a:t>* she was born Agnes Hewitt Balmer </a:t>
            </a:r>
          </a:p>
          <a:p>
            <a:pPr marL="457200" lvl="1" indent="0" eaLnBrk="1" hangingPunct="1">
              <a:buFontTx/>
              <a:buNone/>
              <a:tabLst>
                <a:tab pos="914400" algn="l"/>
              </a:tabLst>
              <a:defRPr/>
            </a:pPr>
            <a:r>
              <a:rPr lang="en-GB" sz="1000" dirty="0">
                <a:solidFill>
                  <a:srgbClr val="FF0000"/>
                </a:solidFill>
                <a:latin typeface="Love Ya Like A Sister" panose="02000503000000020004" pitchFamily="2" charset="0"/>
                <a:ea typeface="Calibri" panose="020F0502020204030204" pitchFamily="34" charset="0"/>
                <a:cs typeface="Times New Roman" panose="02020603050405020304" pitchFamily="18" charset="0"/>
              </a:rPr>
              <a:t>and married again after Andrew died. </a:t>
            </a:r>
          </a:p>
          <a:p>
            <a:pPr marL="457200" lvl="1" indent="0" eaLnBrk="1" hangingPunct="1">
              <a:buFontTx/>
              <a:buNone/>
              <a:tabLst>
                <a:tab pos="914400" algn="l"/>
              </a:tabLst>
              <a:defRPr/>
            </a:pPr>
            <a:r>
              <a:rPr lang="en-GB" sz="1000" dirty="0">
                <a:solidFill>
                  <a:srgbClr val="FF0000"/>
                </a:solidFill>
                <a:latin typeface="Love Ya Like A Sister" panose="02000503000000020004" pitchFamily="2" charset="0"/>
                <a:ea typeface="Calibri" panose="020F0502020204030204" pitchFamily="34" charset="0"/>
                <a:cs typeface="Times New Roman" panose="02020603050405020304" pitchFamily="18" charset="0"/>
              </a:rPr>
              <a:t>That’s why the name “Muir” appears</a:t>
            </a:r>
          </a:p>
        </p:txBody>
      </p:sp>
      <p:pic>
        <p:nvPicPr>
          <p:cNvPr id="58372" name="Picture 3">
            <a:extLst>
              <a:ext uri="{FF2B5EF4-FFF2-40B4-BE49-F238E27FC236}">
                <a16:creationId xmlns:a16="http://schemas.microsoft.com/office/drawing/2014/main" id="{B0CDB51E-6502-421A-BB45-7D8E55F00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3" descr="A picture containing grass, tree, outdoor, building&#10;&#10;Description automatically generated">
            <a:extLst>
              <a:ext uri="{FF2B5EF4-FFF2-40B4-BE49-F238E27FC236}">
                <a16:creationId xmlns:a16="http://schemas.microsoft.com/office/drawing/2014/main" id="{B7C782D1-0682-4F5D-A038-4AA491173C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061" r="3268"/>
          <a:stretch>
            <a:fillRect/>
          </a:stretch>
        </p:blipFill>
        <p:spPr bwMode="auto">
          <a:xfrm>
            <a:off x="101600" y="1042988"/>
            <a:ext cx="3678238" cy="569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0FFA2A4-5FF0-47CC-9FF9-BAD4018D274F}"/>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13</a:t>
            </a:r>
            <a:endParaRPr lang="en-US" altLang="en-US">
              <a:solidFill>
                <a:schemeClr val="tx1"/>
              </a:solidFill>
            </a:endParaRPr>
          </a:p>
        </p:txBody>
      </p:sp>
      <p:sp>
        <p:nvSpPr>
          <p:cNvPr id="3" name="Content Placeholder 2">
            <a:extLst>
              <a:ext uri="{FF2B5EF4-FFF2-40B4-BE49-F238E27FC236}">
                <a16:creationId xmlns:a16="http://schemas.microsoft.com/office/drawing/2014/main" id="{9DE9E2C3-610C-4675-83F6-C221D9ECDA16}"/>
              </a:ext>
            </a:extLst>
          </p:cNvPr>
          <p:cNvSpPr>
            <a:spLocks noGrp="1"/>
          </p:cNvSpPr>
          <p:nvPr>
            <p:ph idx="1"/>
          </p:nvPr>
        </p:nvSpPr>
        <p:spPr>
          <a:xfrm>
            <a:off x="3276600" y="1165225"/>
            <a:ext cx="5738813" cy="4525963"/>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For example:</a:t>
            </a:r>
          </a:p>
          <a:p>
            <a:pPr marL="0" indent="0" eaLnBrk="1" hangingPunct="1">
              <a:buFontTx/>
              <a:buNone/>
              <a:tabLst>
                <a:tab pos="457200" algn="l"/>
              </a:tabLst>
              <a:defRPr/>
            </a:pPr>
            <a:endParaRPr lang="en-GB" sz="1000"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Andrew M McKie</a:t>
            </a: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b.1917 d. 07/12/1975 Age 58</a:t>
            </a:r>
          </a:p>
          <a:p>
            <a:pPr marL="457200" lvl="1" indent="0" eaLnBrk="1" hangingPunct="1">
              <a:buFontTx/>
              <a:buNone/>
              <a:tabLst>
                <a:tab pos="914400" algn="l"/>
              </a:tabLst>
              <a:defRPr/>
            </a:pPr>
            <a:endParaRPr lang="en-GB" sz="18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Jessie Lamb</a:t>
            </a: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b. 1923 d. 31/08/1994 Age 78</a:t>
            </a:r>
          </a:p>
          <a:p>
            <a:pPr marL="457200" lvl="1" indent="0" eaLnBrk="1" hangingPunct="1">
              <a:buFontTx/>
              <a:buNone/>
              <a:tabLst>
                <a:tab pos="914400" algn="l"/>
              </a:tabLst>
              <a:defRPr/>
            </a:pPr>
            <a:endParaRPr lang="en-GB" sz="18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Annie C. Lamb</a:t>
            </a:r>
          </a:p>
          <a:p>
            <a:pPr marL="457200" lvl="1" indent="0" eaLnBrk="1" hangingPunct="1">
              <a:buFontTx/>
              <a:buNone/>
              <a:tabLst>
                <a:tab pos="914400" algn="l"/>
              </a:tabLst>
              <a:defRPr/>
            </a:pPr>
            <a:r>
              <a:rPr lang="en-GB" sz="1800" spc="40" dirty="0">
                <a:latin typeface="Love Ya Like A Sister" panose="02000503000000020004" pitchFamily="2" charset="0"/>
                <a:ea typeface="Times New Roman" panose="02020603050405020304" pitchFamily="18" charset="0"/>
                <a:cs typeface="Times New Roman" panose="02020603050405020304" pitchFamily="18" charset="0"/>
              </a:rPr>
              <a:t>b. 1923 d. 2008 Age 85</a:t>
            </a:r>
          </a:p>
          <a:p>
            <a:pPr marL="457200" lvl="1" indent="0" eaLnBrk="1" hangingPunct="1">
              <a:buFontTx/>
              <a:buNone/>
              <a:tabLst>
                <a:tab pos="914400" algn="l"/>
              </a:tabLst>
              <a:defRPr/>
            </a:pPr>
            <a:endParaRPr lang="en-GB" sz="1800" spc="40" dirty="0">
              <a:latin typeface="Love Ya Like A Sister" panose="02000503000000020004" pitchFamily="2" charset="0"/>
              <a:ea typeface="Times New Roman" panose="02020603050405020304" pitchFamily="18" charset="0"/>
              <a:cs typeface="Times New Roman" panose="02020603050405020304" pitchFamily="18" charset="0"/>
            </a:endParaRPr>
          </a:p>
          <a:p>
            <a:pPr marL="457200" lvl="1" indent="0" eaLnBrk="1" hangingPunct="1">
              <a:buFontTx/>
              <a:buNone/>
              <a:tabLst>
                <a:tab pos="914400" algn="l"/>
              </a:tabLst>
              <a:defRPr/>
            </a:pPr>
            <a:r>
              <a:rPr lang="en-GB" sz="1000" dirty="0">
                <a:solidFill>
                  <a:srgbClr val="FF0000"/>
                </a:solidFill>
                <a:latin typeface="Love Ya Like A Sister" panose="02000503000000020004" pitchFamily="2" charset="0"/>
                <a:ea typeface="Calibri" panose="020F0502020204030204" pitchFamily="34" charset="0"/>
                <a:cs typeface="Times New Roman" panose="02020603050405020304" pitchFamily="18" charset="0"/>
              </a:rPr>
              <a:t>* I know that the “M” in Andrew’s name stands</a:t>
            </a:r>
          </a:p>
          <a:p>
            <a:pPr marL="457200" lvl="1" indent="0" eaLnBrk="1" hangingPunct="1">
              <a:buFontTx/>
              <a:buNone/>
              <a:tabLst>
                <a:tab pos="914400" algn="l"/>
              </a:tabLst>
              <a:defRPr/>
            </a:pPr>
            <a:r>
              <a:rPr lang="en-GB" sz="1000" dirty="0">
                <a:solidFill>
                  <a:srgbClr val="FF0000"/>
                </a:solidFill>
                <a:latin typeface="Love Ya Like A Sister" panose="02000503000000020004" pitchFamily="2" charset="0"/>
                <a:ea typeface="Calibri" panose="020F0502020204030204" pitchFamily="34" charset="0"/>
                <a:cs typeface="Times New Roman" panose="02020603050405020304" pitchFamily="18" charset="0"/>
              </a:rPr>
              <a:t>for Morrison - he was named after his father </a:t>
            </a:r>
          </a:p>
          <a:p>
            <a:pPr marL="457200" lvl="1" indent="0" eaLnBrk="1" hangingPunct="1">
              <a:buFontTx/>
              <a:buNone/>
              <a:tabLst>
                <a:tab pos="914400" algn="l"/>
              </a:tabLst>
              <a:defRPr/>
            </a:pPr>
            <a:r>
              <a:rPr lang="en-GB" sz="1000" dirty="0">
                <a:solidFill>
                  <a:srgbClr val="FF0000"/>
                </a:solidFill>
                <a:latin typeface="Love Ya Like A Sister" panose="02000503000000020004" pitchFamily="2" charset="0"/>
                <a:ea typeface="Calibri" panose="020F0502020204030204" pitchFamily="34" charset="0"/>
                <a:cs typeface="Times New Roman" panose="02020603050405020304" pitchFamily="18" charset="0"/>
              </a:rPr>
              <a:t>who had the same name</a:t>
            </a:r>
            <a:endParaRPr lang="en-GB" sz="600" dirty="0">
              <a:latin typeface="Love Ya Like A Sister" panose="02000503000000020004" pitchFamily="2" charset="0"/>
              <a:ea typeface="Calibri" panose="020F0502020204030204" pitchFamily="34" charset="0"/>
              <a:cs typeface="Times New Roman" panose="02020603050405020304" pitchFamily="18" charset="0"/>
            </a:endParaRPr>
          </a:p>
        </p:txBody>
      </p:sp>
      <p:pic>
        <p:nvPicPr>
          <p:cNvPr id="59396" name="Picture 3">
            <a:extLst>
              <a:ext uri="{FF2B5EF4-FFF2-40B4-BE49-F238E27FC236}">
                <a16:creationId xmlns:a16="http://schemas.microsoft.com/office/drawing/2014/main" id="{6880FE3B-0217-450F-9418-37F9FB4F2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4" descr="A picture containing text, outdoor, flower, gravestone&#10;&#10;Description automatically generated">
            <a:extLst>
              <a:ext uri="{FF2B5EF4-FFF2-40B4-BE49-F238E27FC236}">
                <a16:creationId xmlns:a16="http://schemas.microsoft.com/office/drawing/2014/main" id="{065640E3-6F8C-41B0-9B3E-ED970982C5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9115"/>
          <a:stretch>
            <a:fillRect/>
          </a:stretch>
        </p:blipFill>
        <p:spPr bwMode="auto">
          <a:xfrm>
            <a:off x="114300" y="992188"/>
            <a:ext cx="2941638"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49FAE9D3-5A2A-4505-86DE-D36BBACE1E9D}"/>
              </a:ext>
            </a:extLst>
          </p:cNvPr>
          <p:cNvSpPr>
            <a:spLocks noGrp="1" noChangeArrowheads="1"/>
          </p:cNvSpPr>
          <p:nvPr>
            <p:ph type="title"/>
          </p:nvPr>
        </p:nvSpPr>
        <p:spPr>
          <a:xfrm>
            <a:off x="457200" y="115888"/>
            <a:ext cx="8229600" cy="792162"/>
          </a:xfrm>
        </p:spPr>
        <p:txBody>
          <a:bodyPr/>
          <a:lstStyle/>
          <a:p>
            <a:pPr eaLnBrk="1" hangingPunct="1"/>
            <a:r>
              <a:rPr lang="en-US" altLang="en-US">
                <a:latin typeface="Love Ya Like A Sister" panose="02000503000000020004" pitchFamily="2" charset="0"/>
              </a:rPr>
              <a:t>Requirement 14</a:t>
            </a:r>
            <a:endParaRPr lang="en-US" altLang="en-US">
              <a:solidFill>
                <a:schemeClr val="tx1"/>
              </a:solidFill>
            </a:endParaRPr>
          </a:p>
        </p:txBody>
      </p:sp>
      <p:sp>
        <p:nvSpPr>
          <p:cNvPr id="3" name="Content Placeholder 2">
            <a:extLst>
              <a:ext uri="{FF2B5EF4-FFF2-40B4-BE49-F238E27FC236}">
                <a16:creationId xmlns:a16="http://schemas.microsoft.com/office/drawing/2014/main" id="{F8269479-1E2E-4E50-BF54-A1B4CA953391}"/>
              </a:ext>
            </a:extLst>
          </p:cNvPr>
          <p:cNvSpPr>
            <a:spLocks noGrp="1"/>
          </p:cNvSpPr>
          <p:nvPr>
            <p:ph idx="1"/>
          </p:nvPr>
        </p:nvSpPr>
        <p:spPr>
          <a:xfrm>
            <a:off x="107950" y="1916113"/>
            <a:ext cx="8928100" cy="1143000"/>
          </a:xfrm>
        </p:spPr>
        <p:txBody>
          <a:bodyPr/>
          <a:lstStyle/>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Check with your local cemetery officials to learn how upkeep is done and ask them how you can help with clean-up in a cemetery in your area. </a:t>
            </a:r>
          </a:p>
          <a:p>
            <a:pPr marL="0" indent="0" algn="ctr" eaLnBrk="1" hangingPunct="1">
              <a:buFontTx/>
              <a:buNone/>
              <a:tabLst>
                <a:tab pos="457200" algn="l"/>
              </a:tabLst>
              <a:defRPr/>
            </a:pPr>
            <a:endPar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endParaRPr>
          </a:p>
          <a:p>
            <a:pPr marL="0" indent="0" algn="ctr" eaLnBrk="1" hangingPunct="1">
              <a:buFontTx/>
              <a:buNone/>
              <a:tabLst>
                <a:tab pos="457200" algn="l"/>
              </a:tabLst>
              <a:defRPr/>
            </a:pPr>
            <a:r>
              <a:rPr lang="en-GB" sz="2000" b="1" spc="40" dirty="0">
                <a:solidFill>
                  <a:srgbClr val="0070C0"/>
                </a:solidFill>
                <a:latin typeface="Love Ya Like A Sister" panose="02000503000000020004" pitchFamily="2" charset="0"/>
                <a:ea typeface="Times New Roman" panose="02020603050405020304" pitchFamily="18" charset="0"/>
                <a:cs typeface="Times New Roman" panose="02020603050405020304" pitchFamily="18" charset="0"/>
              </a:rPr>
              <a:t>Then do it!</a:t>
            </a:r>
          </a:p>
          <a:p>
            <a:pPr marL="0" indent="0" algn="ctr" eaLnBrk="1" hangingPunct="1">
              <a:buFontTx/>
              <a:buNone/>
              <a:tabLst>
                <a:tab pos="457200" algn="l"/>
              </a:tabLst>
              <a:defRPr/>
            </a:pPr>
            <a:endParaRPr lang="en-GB" sz="1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marL="0" indent="0" algn="ctr" eaLnBrk="1" hangingPunct="1">
              <a:buFontTx/>
              <a:buNone/>
              <a:tabLst>
                <a:tab pos="457200" algn="l"/>
              </a:tabLst>
              <a:defRPr/>
            </a:pPr>
            <a:endParaRPr lang="en-GB" sz="1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marL="0" lvl="4" indent="0" algn="ctr" eaLnBrk="1" hangingPunct="1">
              <a:spcBef>
                <a:spcPts val="0"/>
              </a:spcBef>
              <a:buFontTx/>
              <a:buNone/>
              <a:defRPr/>
            </a:pPr>
            <a:r>
              <a:rPr lang="en-GB" sz="1400" b="1" dirty="0">
                <a:solidFill>
                  <a:srgbClr val="FF0000"/>
                </a:solidFill>
                <a:latin typeface="Love Ya Like A Sister" panose="02000503000000020004" pitchFamily="2" charset="0"/>
              </a:rPr>
              <a:t>* This could be something you do as a Global Youth Day project each March  </a:t>
            </a:r>
            <a:endParaRPr lang="en-GB" b="1" dirty="0">
              <a:solidFill>
                <a:srgbClr val="FF0000"/>
              </a:solidFill>
              <a:latin typeface="Love Ya Like A Sister" panose="02000503000000020004" pitchFamily="2" charset="0"/>
            </a:endParaRPr>
          </a:p>
        </p:txBody>
      </p:sp>
      <p:pic>
        <p:nvPicPr>
          <p:cNvPr id="60420" name="Picture 3">
            <a:extLst>
              <a:ext uri="{FF2B5EF4-FFF2-40B4-BE49-F238E27FC236}">
                <a16:creationId xmlns:a16="http://schemas.microsoft.com/office/drawing/2014/main" id="{AB24B82E-AA27-43E5-BA39-D3AF11394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3" descr="Text, whiteboard&#10;&#10;Description automatically generated">
            <a:extLst>
              <a:ext uri="{FF2B5EF4-FFF2-40B4-BE49-F238E27FC236}">
                <a16:creationId xmlns:a16="http://schemas.microsoft.com/office/drawing/2014/main" id="{AC687B26-65FA-40E1-81B4-27D045827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407" r="697"/>
          <a:stretch>
            <a:fillRect/>
          </a:stretch>
        </p:blipFill>
        <p:spPr bwMode="auto">
          <a:xfrm>
            <a:off x="2700338" y="4654550"/>
            <a:ext cx="2232025"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F8D6CAB-6026-4ECF-8DC2-301870EAAAE8}"/>
              </a:ext>
            </a:extLst>
          </p:cNvPr>
          <p:cNvSpPr>
            <a:spLocks noGrp="1" noChangeArrowheads="1"/>
          </p:cNvSpPr>
          <p:nvPr>
            <p:ph type="title"/>
          </p:nvPr>
        </p:nvSpPr>
        <p:spPr>
          <a:xfrm>
            <a:off x="457200" y="115888"/>
            <a:ext cx="8229600" cy="504825"/>
          </a:xfrm>
        </p:spPr>
        <p:txBody>
          <a:bodyPr/>
          <a:lstStyle/>
          <a:p>
            <a:pPr eaLnBrk="1" hangingPunct="1"/>
            <a:r>
              <a:rPr lang="en-US" altLang="en-US" sz="3600">
                <a:latin typeface="Love Ya Like A Sister" panose="02000503000000020004" pitchFamily="2" charset="0"/>
              </a:rPr>
              <a:t>Resources</a:t>
            </a:r>
            <a:endParaRPr lang="en-US" altLang="en-US" sz="3600">
              <a:solidFill>
                <a:schemeClr val="tx1"/>
              </a:solidFill>
            </a:endParaRPr>
          </a:p>
        </p:txBody>
      </p:sp>
      <p:sp>
        <p:nvSpPr>
          <p:cNvPr id="3" name="Content Placeholder 2">
            <a:extLst>
              <a:ext uri="{FF2B5EF4-FFF2-40B4-BE49-F238E27FC236}">
                <a16:creationId xmlns:a16="http://schemas.microsoft.com/office/drawing/2014/main" id="{AA7212BA-0C3F-4884-A03C-ED1E17D4776B}"/>
              </a:ext>
            </a:extLst>
          </p:cNvPr>
          <p:cNvSpPr>
            <a:spLocks noGrp="1"/>
          </p:cNvSpPr>
          <p:nvPr>
            <p:ph idx="1"/>
          </p:nvPr>
        </p:nvSpPr>
        <p:spPr>
          <a:xfrm>
            <a:off x="107950" y="1111250"/>
            <a:ext cx="8928100" cy="5630863"/>
          </a:xfrm>
        </p:spPr>
        <p:txBody>
          <a:bodyPr/>
          <a:lstStyle/>
          <a:p>
            <a:pPr marL="0" indent="0" eaLnBrk="1" hangingPunct="1">
              <a:buFontTx/>
              <a:buNone/>
              <a:defRPr/>
            </a:pPr>
            <a:r>
              <a:rPr lang="en-US" sz="1600" b="1" u="sng" dirty="0">
                <a:solidFill>
                  <a:srgbClr val="0070C0"/>
                </a:solidFill>
                <a:latin typeface="Love Ya Like A Sister" panose="02000503000000020004" pitchFamily="2" charset="0"/>
              </a:rPr>
              <a:t>Free resources </a:t>
            </a:r>
            <a:r>
              <a:rPr lang="en-US" sz="1600" dirty="0">
                <a:latin typeface="Love Ya Like A Sister" panose="02000503000000020004" pitchFamily="2" charset="0"/>
              </a:rPr>
              <a:t>used by Genealogists</a:t>
            </a:r>
          </a:p>
          <a:p>
            <a:pPr marL="0" indent="0" eaLnBrk="1" hangingPunct="1">
              <a:buFontTx/>
              <a:buNone/>
              <a:defRPr/>
            </a:pPr>
            <a:endParaRPr lang="en-US" sz="1600" dirty="0">
              <a:latin typeface="Love Ya Like A Sister" panose="02000503000000020004" pitchFamily="2" charset="0"/>
            </a:endParaRPr>
          </a:p>
          <a:p>
            <a:pPr marL="0" indent="0" eaLnBrk="1" hangingPunct="1">
              <a:buFontTx/>
              <a:buNone/>
              <a:defRPr/>
            </a:pPr>
            <a:endParaRPr lang="en-US" sz="400" dirty="0">
              <a:solidFill>
                <a:srgbClr val="424242"/>
              </a:solidFill>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3"/>
              </a:rPr>
              <a:t>www.freebmd.org.uk</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contains some birth, marriage and death indexes for England/Wales</a:t>
            </a:r>
          </a:p>
          <a:p>
            <a:pPr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4"/>
              </a:rPr>
              <a:t>www.familysearch.org</a:t>
            </a:r>
            <a:r>
              <a:rPr lang="en-US" sz="1600" dirty="0">
                <a:solidFill>
                  <a:srgbClr val="424242"/>
                </a:solidFill>
                <a:latin typeface="Love Ya Like A Sister" panose="02000503000000020004" pitchFamily="2" charset="0"/>
              </a:rPr>
              <a:t> I</a:t>
            </a:r>
            <a:r>
              <a:rPr lang="en-US" sz="1600" dirty="0">
                <a:latin typeface="Love Ya Like A Sister" panose="02000503000000020004" pitchFamily="2" charset="0"/>
              </a:rPr>
              <a:t>nternational genealogy website run by the LDS church *</a:t>
            </a:r>
          </a:p>
          <a:p>
            <a:pPr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5"/>
              </a:rPr>
              <a:t>www.rootsweb.com</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genealogy chat and all kinds of information</a:t>
            </a:r>
          </a:p>
          <a:p>
            <a:pPr eaLnBrk="1" hangingPunct="1">
              <a:buFont typeface="Wingdings" panose="05000000000000000000" pitchFamily="2" charset="2"/>
              <a:buChar char="Ø"/>
              <a:defRPr/>
            </a:pPr>
            <a:endParaRPr lang="en-US" sz="400" dirty="0">
              <a:latin typeface="Love Ya Like A Sister" panose="02000503000000020004" pitchFamily="2" charset="0"/>
            </a:endParaRPr>
          </a:p>
          <a:p>
            <a:pPr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4242"/>
                </a:solidFill>
                <a:latin typeface="Love Ya Like A Sister" panose="02000503000000020004" pitchFamily="2" charset="0"/>
                <a:hlinkClick r:id="rId6"/>
              </a:rPr>
              <a:t>www.sog.org.uk</a:t>
            </a:r>
            <a:r>
              <a:rPr lang="en-US" sz="1600" b="1" dirty="0">
                <a:solidFill>
                  <a:srgbClr val="424242"/>
                </a:solidFill>
                <a:latin typeface="Love Ya Like A Sister" panose="02000503000000020004" pitchFamily="2" charset="0"/>
              </a:rPr>
              <a:t> </a:t>
            </a:r>
            <a:r>
              <a:rPr lang="en-US" sz="1600" dirty="0">
                <a:latin typeface="Love Ya Like A Sister" panose="02000503000000020004" pitchFamily="2" charset="0"/>
              </a:rPr>
              <a:t>Society of genealogists</a:t>
            </a:r>
          </a:p>
          <a:p>
            <a:pPr eaLnBrk="1" hangingPunct="1">
              <a:buFont typeface="Wingdings" panose="05000000000000000000" pitchFamily="2" charset="2"/>
              <a:buChar char="Ø"/>
              <a:defRPr/>
            </a:pPr>
            <a:endParaRPr lang="en-US" sz="400" dirty="0">
              <a:latin typeface="Love Ya Like A Sister" panose="02000503000000020004" pitchFamily="2" charset="0"/>
            </a:endParaRPr>
          </a:p>
          <a:p>
            <a:pPr eaLnBrk="1" hangingPunct="1">
              <a:buFont typeface="Wingdings" panose="05000000000000000000" pitchFamily="2" charset="2"/>
              <a:buChar char="Ø"/>
              <a:defRPr/>
            </a:pPr>
            <a:endParaRPr lang="en-US" sz="400" dirty="0">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7"/>
              </a:rPr>
              <a:t>www.cwgc.org</a:t>
            </a:r>
            <a:r>
              <a:rPr lang="en-US" sz="1600" b="1" dirty="0">
                <a:solidFill>
                  <a:srgbClr val="4264A7"/>
                </a:solidFill>
                <a:latin typeface="Love Ya Like A Sister" panose="02000503000000020004" pitchFamily="2" charset="0"/>
              </a:rPr>
              <a:t> </a:t>
            </a:r>
            <a:r>
              <a:rPr lang="en-US" sz="1600" dirty="0">
                <a:latin typeface="Love Ya Like A Sister" panose="02000503000000020004" pitchFamily="2" charset="0"/>
              </a:rPr>
              <a:t>details of servicemen/women who died during the two World Wars</a:t>
            </a:r>
          </a:p>
          <a:p>
            <a:pPr eaLnBrk="1" hangingPunct="1">
              <a:buFont typeface="Wingdings" panose="05000000000000000000" pitchFamily="2" charset="2"/>
              <a:buChar char="Ø"/>
              <a:defRPr/>
            </a:pPr>
            <a:endParaRPr lang="en-US" sz="400" dirty="0">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8"/>
              </a:rPr>
              <a:t>www.genuki.org.uk</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reference site with information, </a:t>
            </a:r>
          </a:p>
          <a:p>
            <a:pPr marL="0" indent="0" eaLnBrk="1" hangingPunct="1">
              <a:buFontTx/>
              <a:buNone/>
              <a:defRPr/>
            </a:pPr>
            <a:r>
              <a:rPr lang="en-US" sz="1600" dirty="0">
                <a:latin typeface="Love Ya Like A Sister" panose="02000503000000020004" pitchFamily="2" charset="0"/>
              </a:rPr>
              <a:t>    advice and valuable genealogical material</a:t>
            </a:r>
          </a:p>
          <a:p>
            <a:pPr eaLnBrk="1" hangingPunct="1">
              <a:buFont typeface="Arial" panose="020B0604020202020204" pitchFamily="34" charset="0"/>
              <a:buChar char="•"/>
              <a:defRPr/>
            </a:pPr>
            <a:endParaRPr lang="en-US" sz="400" dirty="0">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9"/>
              </a:rPr>
              <a:t>www.cyndislist.com</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contains a wealth of information </a:t>
            </a:r>
          </a:p>
          <a:p>
            <a:pPr marL="0" indent="0" eaLnBrk="1" hangingPunct="1">
              <a:buFontTx/>
              <a:buNone/>
              <a:defRPr/>
            </a:pPr>
            <a:r>
              <a:rPr lang="en-US" sz="1600" dirty="0">
                <a:latin typeface="Love Ya Like A Sister" panose="02000503000000020004" pitchFamily="2" charset="0"/>
              </a:rPr>
              <a:t>    and links to hundreds of websites</a:t>
            </a:r>
          </a:p>
          <a:p>
            <a:pPr eaLnBrk="1" hangingPunct="1">
              <a:buFont typeface="Arial" panose="020B0604020202020204" pitchFamily="34" charset="0"/>
              <a:buChar char="•"/>
              <a:defRPr/>
            </a:pPr>
            <a:endParaRPr lang="en-US" sz="1600" dirty="0">
              <a:latin typeface="Love Ya Like A Sister" panose="02000503000000020004" pitchFamily="2" charset="0"/>
            </a:endParaRPr>
          </a:p>
          <a:p>
            <a:pPr marL="0" indent="0" eaLnBrk="1" hangingPunct="1">
              <a:buFontTx/>
              <a:buNone/>
              <a:defRPr/>
            </a:pPr>
            <a:r>
              <a:rPr lang="en-US" sz="1600" dirty="0">
                <a:latin typeface="Love Ya Like A Sister" panose="02000503000000020004" pitchFamily="2" charset="0"/>
              </a:rPr>
              <a:t>* </a:t>
            </a:r>
            <a:r>
              <a:rPr lang="en-US" sz="1200" dirty="0">
                <a:latin typeface="Love Ya Like A Sister" panose="02000503000000020004" pitchFamily="2" charset="0"/>
              </a:rPr>
              <a:t>I use/have used</a:t>
            </a:r>
            <a:endParaRPr lang="en-US" sz="1600" dirty="0">
              <a:latin typeface="Love Ya Like A Sister" panose="02000503000000020004" pitchFamily="2" charset="0"/>
            </a:endParaRPr>
          </a:p>
        </p:txBody>
      </p:sp>
      <p:pic>
        <p:nvPicPr>
          <p:cNvPr id="61444" name="Picture 3">
            <a:extLst>
              <a:ext uri="{FF2B5EF4-FFF2-40B4-BE49-F238E27FC236}">
                <a16:creationId xmlns:a16="http://schemas.microsoft.com/office/drawing/2014/main" id="{8824650D-0B06-4299-8B46-23FA19F08B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88288" y="-26988"/>
            <a:ext cx="12604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4A4978E-D982-4CC8-853F-311C0908F366}"/>
              </a:ext>
            </a:extLst>
          </p:cNvPr>
          <p:cNvSpPr>
            <a:spLocks noGrp="1" noChangeArrowheads="1"/>
          </p:cNvSpPr>
          <p:nvPr>
            <p:ph type="title"/>
          </p:nvPr>
        </p:nvSpPr>
        <p:spPr>
          <a:xfrm>
            <a:off x="457200" y="115888"/>
            <a:ext cx="8229600" cy="504825"/>
          </a:xfrm>
        </p:spPr>
        <p:txBody>
          <a:bodyPr/>
          <a:lstStyle/>
          <a:p>
            <a:pPr eaLnBrk="1" hangingPunct="1"/>
            <a:r>
              <a:rPr lang="en-US" altLang="en-US" sz="3600">
                <a:latin typeface="Love Ya Like A Sister" panose="02000503000000020004" pitchFamily="2" charset="0"/>
              </a:rPr>
              <a:t>Resources</a:t>
            </a:r>
            <a:endParaRPr lang="en-US" altLang="en-US" sz="3600">
              <a:solidFill>
                <a:schemeClr val="tx1"/>
              </a:solidFill>
            </a:endParaRPr>
          </a:p>
        </p:txBody>
      </p:sp>
      <p:sp>
        <p:nvSpPr>
          <p:cNvPr id="3" name="Content Placeholder 2">
            <a:extLst>
              <a:ext uri="{FF2B5EF4-FFF2-40B4-BE49-F238E27FC236}">
                <a16:creationId xmlns:a16="http://schemas.microsoft.com/office/drawing/2014/main" id="{5E6E69CA-B705-45F8-B794-F518E55517B6}"/>
              </a:ext>
            </a:extLst>
          </p:cNvPr>
          <p:cNvSpPr>
            <a:spLocks noGrp="1"/>
          </p:cNvSpPr>
          <p:nvPr>
            <p:ph idx="1"/>
          </p:nvPr>
        </p:nvSpPr>
        <p:spPr>
          <a:xfrm>
            <a:off x="0" y="1111250"/>
            <a:ext cx="9144000" cy="5630863"/>
          </a:xfrm>
        </p:spPr>
        <p:txBody>
          <a:bodyPr/>
          <a:lstStyle/>
          <a:p>
            <a:pPr marL="0" indent="0" eaLnBrk="1" hangingPunct="1">
              <a:buFontTx/>
              <a:buNone/>
              <a:defRPr/>
            </a:pPr>
            <a:r>
              <a:rPr lang="en-US" sz="1600" b="1" u="sng" dirty="0">
                <a:solidFill>
                  <a:srgbClr val="0070C0"/>
                </a:solidFill>
                <a:latin typeface="Love Ya Like A Sister" panose="02000503000000020004" pitchFamily="2" charset="0"/>
              </a:rPr>
              <a:t>Pay-for sites </a:t>
            </a:r>
            <a:r>
              <a:rPr lang="en-US" sz="1600" dirty="0">
                <a:latin typeface="Love Ya Like A Sister" panose="02000503000000020004" pitchFamily="2" charset="0"/>
              </a:rPr>
              <a:t>for Basic Genealogy</a:t>
            </a:r>
          </a:p>
          <a:p>
            <a:pPr marL="0" indent="0" eaLnBrk="1" hangingPunct="1">
              <a:buFontTx/>
              <a:buNone/>
              <a:defRPr/>
            </a:pPr>
            <a:endParaRPr lang="en-US" sz="400" dirty="0">
              <a:solidFill>
                <a:srgbClr val="424242"/>
              </a:solidFill>
              <a:latin typeface="Love Ya Like A Sister" panose="02000503000000020004" pitchFamily="2" charset="0"/>
            </a:endParaRPr>
          </a:p>
          <a:p>
            <a:pPr marL="0" indent="0" eaLnBrk="1" hangingPunct="1">
              <a:buFontTx/>
              <a:buNone/>
              <a:defRPr/>
            </a:pPr>
            <a:endParaRPr lang="en-US" sz="400" dirty="0">
              <a:solidFill>
                <a:srgbClr val="424242"/>
              </a:solidFill>
              <a:latin typeface="Love Ya Like A Sister" panose="02000503000000020004" pitchFamily="2" charset="0"/>
            </a:endParaRPr>
          </a:p>
          <a:p>
            <a:pPr marL="249750" indent="-285750"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4"/>
              </a:rPr>
              <a:t>www.genesreunited.co.uk</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birth, marriage, death indexes and census returns for England/Wales *</a:t>
            </a:r>
          </a:p>
          <a:p>
            <a:pPr marL="144000" indent="-180000"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marL="249750" indent="-285750"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5"/>
              </a:rPr>
              <a:t>www.familyrelatives.com</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birth, marriage, death indexes and census returns for England/Wales</a:t>
            </a:r>
          </a:p>
          <a:p>
            <a:pPr marL="144000" indent="-180000"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marL="249750" indent="-285750"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6"/>
              </a:rPr>
              <a:t>www.ancestry.co.uk</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birth, marriage, death indexes, census returns for England/Wales &amp; worldwide information *</a:t>
            </a:r>
          </a:p>
          <a:p>
            <a:pPr marL="144000" indent="-180000"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marL="249750" indent="-285750"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7"/>
              </a:rPr>
              <a:t>www.scotlandspeople.gov.uk</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birth, marriage, death indexes &amp; </a:t>
            </a:r>
            <a:r>
              <a:rPr lang="en-GB" sz="1600" dirty="0">
                <a:latin typeface="Love Ya Like A Sister" panose="02000503000000020004" pitchFamily="2" charset="0"/>
              </a:rPr>
              <a:t>digitised</a:t>
            </a:r>
            <a:r>
              <a:rPr lang="en-US" sz="1600" dirty="0">
                <a:latin typeface="Love Ya Like A Sister" panose="02000503000000020004" pitchFamily="2" charset="0"/>
              </a:rPr>
              <a:t> images of many certificates and census returns for Scotland *</a:t>
            </a:r>
          </a:p>
          <a:p>
            <a:pPr marL="144000" indent="-180000"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marL="249750" indent="-285750"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8"/>
              </a:rPr>
              <a:t>www.findmypast.co.uk</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birth, marriage, death indexes and census returns for England/Wales</a:t>
            </a:r>
          </a:p>
          <a:p>
            <a:pPr marL="144000" indent="-180000" eaLnBrk="1" hangingPunct="1">
              <a:buFont typeface="Arial" panose="020B0604020202020204" pitchFamily="34" charset="0"/>
              <a:buChar char="•"/>
              <a:defRPr/>
            </a:pPr>
            <a:endParaRPr lang="en-US" sz="400" dirty="0">
              <a:solidFill>
                <a:srgbClr val="424242"/>
              </a:solidFill>
              <a:latin typeface="Love Ya Like A Sister" panose="02000503000000020004" pitchFamily="2" charset="0"/>
            </a:endParaRPr>
          </a:p>
          <a:p>
            <a:pPr marL="0" indent="0" eaLnBrk="1" hangingPunct="1">
              <a:buFontTx/>
              <a:buNone/>
              <a:defRPr/>
            </a:pPr>
            <a:endParaRPr lang="en-US" sz="400" i="1" dirty="0">
              <a:solidFill>
                <a:srgbClr val="424242"/>
              </a:solidFill>
              <a:latin typeface="Love Ya Like A Sister" panose="02000503000000020004" pitchFamily="2" charset="0"/>
            </a:endParaRPr>
          </a:p>
          <a:p>
            <a:pPr marL="0" indent="0" eaLnBrk="1" hangingPunct="1">
              <a:buFontTx/>
              <a:buNone/>
              <a:defRPr/>
            </a:pPr>
            <a:r>
              <a:rPr lang="en-US" sz="1400" b="1" i="1" dirty="0">
                <a:solidFill>
                  <a:srgbClr val="FF0000"/>
                </a:solidFill>
                <a:latin typeface="Love Ya Like A Sister" panose="02000503000000020004" pitchFamily="2" charset="0"/>
              </a:rPr>
              <a:t>Hint:</a:t>
            </a:r>
            <a:r>
              <a:rPr lang="en-US" sz="1400" b="1" dirty="0">
                <a:solidFill>
                  <a:srgbClr val="FF0000"/>
                </a:solidFill>
                <a:latin typeface="Love Ya Like A Sister" panose="02000503000000020004" pitchFamily="2" charset="0"/>
              </a:rPr>
              <a:t>  </a:t>
            </a:r>
            <a:r>
              <a:rPr lang="en-US" sz="1400" dirty="0">
                <a:latin typeface="Love Ya Like A Sister" panose="02000503000000020004" pitchFamily="2" charset="0"/>
              </a:rPr>
              <a:t>Often there is a free trial periods so you can decide if it’s really </a:t>
            </a:r>
          </a:p>
          <a:p>
            <a:pPr marL="0" indent="0" eaLnBrk="1" hangingPunct="1">
              <a:buFontTx/>
              <a:buNone/>
              <a:defRPr/>
            </a:pPr>
            <a:r>
              <a:rPr lang="en-US" sz="1400" dirty="0">
                <a:latin typeface="Love Ya Like A Sister" panose="02000503000000020004" pitchFamily="2" charset="0"/>
              </a:rPr>
              <a:t>for you. On special days Ancestry can offer free/cheaper access</a:t>
            </a:r>
          </a:p>
          <a:p>
            <a:pPr marL="0" indent="0" eaLnBrk="1" hangingPunct="1">
              <a:buFontTx/>
              <a:buNone/>
              <a:defRPr/>
            </a:pPr>
            <a:endParaRPr lang="en-US" sz="400" dirty="0">
              <a:latin typeface="Love Ya Like A Sister" panose="02000503000000020004" pitchFamily="2" charset="0"/>
            </a:endParaRPr>
          </a:p>
          <a:p>
            <a:pPr marL="0" indent="0" eaLnBrk="1" hangingPunct="1">
              <a:buFontTx/>
              <a:buNone/>
              <a:defRPr/>
            </a:pPr>
            <a:r>
              <a:rPr lang="en-US" sz="1400" dirty="0">
                <a:latin typeface="Love Ya Like A Sister" panose="02000503000000020004" pitchFamily="2" charset="0"/>
              </a:rPr>
              <a:t>Often when you look at a record on a subscription site, you can </a:t>
            </a:r>
          </a:p>
          <a:p>
            <a:pPr marL="0" indent="0" eaLnBrk="1" hangingPunct="1">
              <a:buFontTx/>
              <a:buNone/>
              <a:defRPr/>
            </a:pPr>
            <a:r>
              <a:rPr lang="en-US" sz="1400" dirty="0">
                <a:latin typeface="Love Ya Like A Sister" panose="02000503000000020004" pitchFamily="2" charset="0"/>
              </a:rPr>
              <a:t>return to it for free for a period of time - but make sure you get </a:t>
            </a:r>
          </a:p>
          <a:p>
            <a:pPr marL="0" indent="0" eaLnBrk="1" hangingPunct="1">
              <a:buFontTx/>
              <a:buNone/>
              <a:defRPr/>
            </a:pPr>
            <a:r>
              <a:rPr lang="en-US" sz="1400" dirty="0">
                <a:latin typeface="Love Ya Like A Sister" panose="02000503000000020004" pitchFamily="2" charset="0"/>
              </a:rPr>
              <a:t>a printout of the searches you have done, along with the results</a:t>
            </a:r>
            <a:endParaRPr lang="en-US" sz="1200" dirty="0">
              <a:latin typeface="Love Ya Like A Sister" panose="02000503000000020004" pitchFamily="2" charset="0"/>
            </a:endParaRPr>
          </a:p>
          <a:p>
            <a:pPr marL="0" indent="0" eaLnBrk="1" hangingPunct="1">
              <a:buFontTx/>
              <a:buNone/>
              <a:defRPr/>
            </a:pPr>
            <a:endParaRPr lang="en-US" sz="200" dirty="0"/>
          </a:p>
          <a:p>
            <a:pPr marL="0" indent="0" eaLnBrk="1" hangingPunct="1">
              <a:buFontTx/>
              <a:buNone/>
              <a:defRPr/>
            </a:pPr>
            <a:r>
              <a:rPr lang="en-US" sz="1600" dirty="0">
                <a:latin typeface="Love Ya Like A Sister" panose="02000503000000020004" pitchFamily="2" charset="0"/>
              </a:rPr>
              <a:t>* </a:t>
            </a:r>
            <a:r>
              <a:rPr lang="en-US" sz="1200" dirty="0">
                <a:latin typeface="Love Ya Like A Sister" panose="02000503000000020004" pitchFamily="2" charset="0"/>
              </a:rPr>
              <a:t>I use/have used</a:t>
            </a:r>
            <a:endParaRPr lang="en-US" sz="1600" dirty="0">
              <a:latin typeface="Love Ya Like A Sister" panose="02000503000000020004" pitchFamily="2" charset="0"/>
            </a:endParaRPr>
          </a:p>
          <a:p>
            <a:pPr marL="0" indent="0" eaLnBrk="1" hangingPunct="1">
              <a:buFontTx/>
              <a:buNone/>
              <a:defRPr/>
            </a:pPr>
            <a:endParaRPr lang="en-US" sz="2000" dirty="0">
              <a:solidFill>
                <a:srgbClr val="424242"/>
              </a:solidFill>
              <a:latin typeface="Love Ya Like A Sister" panose="02000503000000020004" pitchFamily="2" charset="0"/>
            </a:endParaRPr>
          </a:p>
          <a:p>
            <a:pPr eaLnBrk="1" hangingPunct="1">
              <a:buFont typeface="Arial" panose="020B0604020202020204" pitchFamily="34" charset="0"/>
              <a:buChar char="•"/>
              <a:defRPr/>
            </a:pPr>
            <a:endParaRPr lang="en-US" sz="2000" dirty="0">
              <a:solidFill>
                <a:srgbClr val="424242"/>
              </a:solidFill>
              <a:latin typeface="Love Ya Like A Sister" panose="02000503000000020004" pitchFamily="2" charset="0"/>
            </a:endParaRPr>
          </a:p>
          <a:p>
            <a:pPr eaLnBrk="1" hangingPunct="1">
              <a:defRPr/>
            </a:pPr>
            <a:endParaRPr lang="en-GB" dirty="0"/>
          </a:p>
        </p:txBody>
      </p:sp>
      <p:pic>
        <p:nvPicPr>
          <p:cNvPr id="62468" name="Picture 3">
            <a:extLst>
              <a:ext uri="{FF2B5EF4-FFF2-40B4-BE49-F238E27FC236}">
                <a16:creationId xmlns:a16="http://schemas.microsoft.com/office/drawing/2014/main" id="{C57B33B0-7E99-4308-ACE1-A6A99D9A38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8288" y="-26988"/>
            <a:ext cx="12604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03CBC96-A7EA-4F94-9184-505B6A7433EA}"/>
              </a:ext>
            </a:extLst>
          </p:cNvPr>
          <p:cNvSpPr>
            <a:spLocks noGrp="1" noChangeArrowheads="1"/>
          </p:cNvSpPr>
          <p:nvPr>
            <p:ph type="title"/>
          </p:nvPr>
        </p:nvSpPr>
        <p:spPr>
          <a:xfrm>
            <a:off x="457200" y="115888"/>
            <a:ext cx="8229600" cy="504825"/>
          </a:xfrm>
        </p:spPr>
        <p:txBody>
          <a:bodyPr/>
          <a:lstStyle/>
          <a:p>
            <a:pPr eaLnBrk="1" hangingPunct="1"/>
            <a:r>
              <a:rPr lang="en-US" altLang="en-US" sz="3600">
                <a:latin typeface="Love Ya Like A Sister" panose="02000503000000020004" pitchFamily="2" charset="0"/>
              </a:rPr>
              <a:t>Resources</a:t>
            </a:r>
            <a:endParaRPr lang="en-US" altLang="en-US" sz="3600">
              <a:solidFill>
                <a:schemeClr val="tx1"/>
              </a:solidFill>
            </a:endParaRPr>
          </a:p>
        </p:txBody>
      </p:sp>
      <p:sp>
        <p:nvSpPr>
          <p:cNvPr id="3" name="Content Placeholder 2">
            <a:extLst>
              <a:ext uri="{FF2B5EF4-FFF2-40B4-BE49-F238E27FC236}">
                <a16:creationId xmlns:a16="http://schemas.microsoft.com/office/drawing/2014/main" id="{53BF9A95-C5C9-44A8-96C9-766F4D35A946}"/>
              </a:ext>
            </a:extLst>
          </p:cNvPr>
          <p:cNvSpPr>
            <a:spLocks noGrp="1"/>
          </p:cNvSpPr>
          <p:nvPr>
            <p:ph idx="1"/>
          </p:nvPr>
        </p:nvSpPr>
        <p:spPr>
          <a:xfrm>
            <a:off x="107950" y="1196975"/>
            <a:ext cx="8928100" cy="5341938"/>
          </a:xfrm>
        </p:spPr>
        <p:txBody>
          <a:bodyPr/>
          <a:lstStyle/>
          <a:p>
            <a:pPr marL="0" indent="0" eaLnBrk="1" hangingPunct="1">
              <a:buFontTx/>
              <a:buNone/>
              <a:defRPr/>
            </a:pPr>
            <a:r>
              <a:rPr lang="en-US" sz="1600" b="1" u="sng" dirty="0">
                <a:solidFill>
                  <a:srgbClr val="0070C0"/>
                </a:solidFill>
                <a:latin typeface="Love Ya Like A Sister" panose="02000503000000020004" pitchFamily="2" charset="0"/>
              </a:rPr>
              <a:t>Pay-for sites </a:t>
            </a:r>
            <a:r>
              <a:rPr lang="en-US" sz="1600" dirty="0">
                <a:latin typeface="Love Ya Like A Sister" panose="02000503000000020004" pitchFamily="2" charset="0"/>
              </a:rPr>
              <a:t>for researching specialist information</a:t>
            </a:r>
          </a:p>
          <a:p>
            <a:pPr marL="0" indent="0" eaLnBrk="1" hangingPunct="1">
              <a:buFontTx/>
              <a:buNone/>
              <a:defRPr/>
            </a:pPr>
            <a:endParaRPr lang="en-US" sz="400" dirty="0">
              <a:latin typeface="Love Ya Like A Sister" panose="02000503000000020004" pitchFamily="2" charset="0"/>
            </a:endParaRPr>
          </a:p>
          <a:p>
            <a:pPr marL="0" indent="0" eaLnBrk="1" hangingPunct="1">
              <a:buFontTx/>
              <a:buNone/>
              <a:defRPr/>
            </a:pPr>
            <a:endParaRPr lang="en-US" sz="400" dirty="0">
              <a:solidFill>
                <a:srgbClr val="424242"/>
              </a:solidFill>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3"/>
              </a:rPr>
              <a:t>http://www.nationalarchives.gov.uk/documentsonline</a:t>
            </a:r>
            <a:r>
              <a:rPr lang="en-US" sz="1600" dirty="0">
                <a:solidFill>
                  <a:srgbClr val="424242"/>
                </a:solidFill>
                <a:latin typeface="Love Ya Like A Sister" panose="02000503000000020004" pitchFamily="2" charset="0"/>
              </a:rPr>
              <a:t> </a:t>
            </a:r>
            <a:r>
              <a:rPr lang="en-US" sz="1600" dirty="0">
                <a:latin typeface="Love Ya Like A Sister" panose="02000503000000020004" pitchFamily="2" charset="0"/>
              </a:rPr>
              <a:t>wills, WWI Campaign Medal index, several collections of naval records and much more.</a:t>
            </a:r>
          </a:p>
          <a:p>
            <a:pPr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4"/>
              </a:rPr>
              <a:t>http://www.originsnetwork.com</a:t>
            </a:r>
            <a:r>
              <a:rPr lang="en-US" sz="1600" dirty="0">
                <a:latin typeface="Love Ya Like A Sister" panose="02000503000000020004" pitchFamily="2" charset="0"/>
              </a:rPr>
              <a:t> </a:t>
            </a:r>
            <a:r>
              <a:rPr lang="en-GB" sz="1600" dirty="0">
                <a:latin typeface="Love Ya Like A Sister" panose="02000503000000020004" pitchFamily="2" charset="0"/>
              </a:rPr>
              <a:t>specialised</a:t>
            </a:r>
            <a:r>
              <a:rPr lang="en-US" sz="1600" dirty="0">
                <a:latin typeface="Love Ya Like A Sister" panose="02000503000000020004" pitchFamily="2" charset="0"/>
              </a:rPr>
              <a:t> records relating to British genealogy, including wills, apprenticeship records, military records and marriage indexes.</a:t>
            </a:r>
          </a:p>
          <a:p>
            <a:pPr eaLnBrk="1" hangingPunct="1">
              <a:buFont typeface="Wingdings" panose="05000000000000000000" pitchFamily="2" charset="2"/>
              <a:buChar char="Ø"/>
              <a:defRPr/>
            </a:pPr>
            <a:endParaRPr lang="en-US" sz="400" dirty="0">
              <a:solidFill>
                <a:srgbClr val="424242"/>
              </a:solidFill>
              <a:latin typeface="Love Ya Like A Sister" panose="02000503000000020004" pitchFamily="2" charset="0"/>
            </a:endParaRPr>
          </a:p>
          <a:p>
            <a:pPr eaLnBrk="1" hangingPunct="1">
              <a:buFont typeface="Wingdings" panose="05000000000000000000" pitchFamily="2" charset="2"/>
              <a:buChar char="Ø"/>
              <a:defRPr/>
            </a:pPr>
            <a:r>
              <a:rPr lang="en-US" sz="1600" b="1" dirty="0">
                <a:solidFill>
                  <a:srgbClr val="4264A7"/>
                </a:solidFill>
                <a:latin typeface="Love Ya Like A Sister" panose="02000503000000020004" pitchFamily="2" charset="0"/>
                <a:hlinkClick r:id="rId5"/>
              </a:rPr>
              <a:t>http://archive.timesonline.co.uk</a:t>
            </a:r>
            <a:r>
              <a:rPr lang="en-US" sz="1600" b="1" dirty="0">
                <a:solidFill>
                  <a:srgbClr val="4264A7"/>
                </a:solidFill>
                <a:latin typeface="Love Ya Like A Sister" panose="02000503000000020004" pitchFamily="2" charset="0"/>
              </a:rPr>
              <a:t> </a:t>
            </a:r>
            <a:r>
              <a:rPr lang="en-US" sz="1600" dirty="0">
                <a:latin typeface="Love Ya Like A Sister" panose="02000503000000020004" pitchFamily="2" charset="0"/>
              </a:rPr>
              <a:t>the Times Digital Archive, can be searched from 1785-1985, is a great place to find ancestors who were sufficiently well-to-do, famous or notorious &amp; got mentioned.</a:t>
            </a:r>
          </a:p>
          <a:p>
            <a:pPr marL="180000" indent="-180000" eaLnBrk="1" hangingPunct="1">
              <a:defRPr/>
            </a:pPr>
            <a:endParaRPr lang="en-US" sz="400" dirty="0">
              <a:latin typeface="Love Ya Like A Sister" panose="02000503000000020004" pitchFamily="2" charset="0"/>
            </a:endParaRPr>
          </a:p>
          <a:p>
            <a:pPr marL="0" indent="0" eaLnBrk="1" hangingPunct="1">
              <a:buFontTx/>
              <a:buNone/>
              <a:defRPr/>
            </a:pPr>
            <a:endParaRPr lang="en-US" sz="1050" dirty="0">
              <a:solidFill>
                <a:srgbClr val="424242"/>
              </a:solidFill>
              <a:latin typeface="Verdana" panose="020B0604030504040204" pitchFamily="34" charset="0"/>
            </a:endParaRPr>
          </a:p>
          <a:p>
            <a:pPr marL="0" indent="0" eaLnBrk="1" hangingPunct="1">
              <a:buFontTx/>
              <a:buNone/>
              <a:defRPr/>
            </a:pPr>
            <a:endParaRPr lang="en-US" sz="1050" dirty="0">
              <a:solidFill>
                <a:srgbClr val="424242"/>
              </a:solidFill>
              <a:latin typeface="Verdana" panose="020B0604030504040204" pitchFamily="34" charset="0"/>
            </a:endParaRPr>
          </a:p>
          <a:p>
            <a:pPr marL="0" indent="0" eaLnBrk="1" hangingPunct="1">
              <a:buFontTx/>
              <a:buNone/>
              <a:defRPr/>
            </a:pPr>
            <a:endParaRPr lang="en-US" sz="1050" dirty="0">
              <a:solidFill>
                <a:srgbClr val="424242"/>
              </a:solidFill>
              <a:latin typeface="Verdana" panose="020B0604030504040204" pitchFamily="34" charset="0"/>
            </a:endParaRPr>
          </a:p>
          <a:p>
            <a:pPr marL="0" indent="0" eaLnBrk="1" hangingPunct="1">
              <a:buFontTx/>
              <a:buNone/>
              <a:defRPr/>
            </a:pPr>
            <a:r>
              <a:rPr lang="en-US" sz="1200" b="1" i="1" dirty="0">
                <a:solidFill>
                  <a:srgbClr val="FF0000"/>
                </a:solidFill>
                <a:latin typeface="Love Ya Like A Sister" panose="02000503000000020004" pitchFamily="2" charset="0"/>
              </a:rPr>
              <a:t>Note: </a:t>
            </a:r>
            <a:r>
              <a:rPr lang="en-GB" sz="1200" dirty="0">
                <a:latin typeface="Love Ya Like A Sister" panose="02000503000000020004" pitchFamily="2" charset="0"/>
              </a:rPr>
              <a:t>I</a:t>
            </a:r>
            <a:r>
              <a:rPr lang="en-GB" sz="1200" dirty="0">
                <a:latin typeface="Love Ya Like A Sister" panose="02000503000000020004" pitchFamily="2" charset="0"/>
                <a:ea typeface="Calibri" panose="020F0502020204030204" pitchFamily="34" charset="0"/>
              </a:rPr>
              <a:t>f you have an ancestor who held a political </a:t>
            </a:r>
          </a:p>
          <a:p>
            <a:pPr marL="0" indent="0" eaLnBrk="1" hangingPunct="1">
              <a:buFontTx/>
              <a:buNone/>
              <a:defRPr/>
            </a:pPr>
            <a:r>
              <a:rPr lang="en-GB" sz="1200" dirty="0">
                <a:latin typeface="Love Ya Like A Sister" panose="02000503000000020004" pitchFamily="2" charset="0"/>
                <a:ea typeface="Calibri" panose="020F0502020204030204" pitchFamily="34" charset="0"/>
              </a:rPr>
              <a:t>or special military post in a war, then their records </a:t>
            </a:r>
          </a:p>
          <a:p>
            <a:pPr marL="0" indent="0" eaLnBrk="1" hangingPunct="1">
              <a:buFontTx/>
              <a:buNone/>
              <a:defRPr/>
            </a:pPr>
            <a:r>
              <a:rPr lang="en-GB" sz="1200" dirty="0">
                <a:latin typeface="Love Ya Like A Sister" panose="02000503000000020004" pitchFamily="2" charset="0"/>
                <a:ea typeface="Calibri" panose="020F0502020204030204" pitchFamily="34" charset="0"/>
              </a:rPr>
              <a:t>may be protected by the 100-year secrecy act. </a:t>
            </a:r>
            <a:endParaRPr lang="en-US" sz="1200" dirty="0">
              <a:solidFill>
                <a:srgbClr val="424242"/>
              </a:solidFill>
              <a:latin typeface="Love Ya Like A Sister" panose="02000503000000020004" pitchFamily="2" charset="0"/>
            </a:endParaRPr>
          </a:p>
        </p:txBody>
      </p:sp>
      <p:pic>
        <p:nvPicPr>
          <p:cNvPr id="64516" name="Picture 3">
            <a:extLst>
              <a:ext uri="{FF2B5EF4-FFF2-40B4-BE49-F238E27FC236}">
                <a16:creationId xmlns:a16="http://schemas.microsoft.com/office/drawing/2014/main" id="{0283825B-35EF-40F5-9991-5CB9E7716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88288" y="-26988"/>
            <a:ext cx="12604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3" descr="Text&#10;&#10;Description automatically generated">
            <a:extLst>
              <a:ext uri="{FF2B5EF4-FFF2-40B4-BE49-F238E27FC236}">
                <a16:creationId xmlns:a16="http://schemas.microsoft.com/office/drawing/2014/main" id="{0B5E00C7-9247-4675-94F4-81E21C8A68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85" t="20580" b="24091"/>
          <a:stretch>
            <a:fillRect/>
          </a:stretch>
        </p:blipFill>
        <p:spPr bwMode="auto">
          <a:xfrm>
            <a:off x="5364163" y="4292600"/>
            <a:ext cx="372903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74A4978E-D982-4CC8-853F-311C0908F366}"/>
              </a:ext>
            </a:extLst>
          </p:cNvPr>
          <p:cNvSpPr>
            <a:spLocks noGrp="1" noChangeArrowheads="1"/>
          </p:cNvSpPr>
          <p:nvPr>
            <p:ph type="title"/>
          </p:nvPr>
        </p:nvSpPr>
        <p:spPr>
          <a:xfrm>
            <a:off x="457200" y="115888"/>
            <a:ext cx="8229600" cy="504825"/>
          </a:xfrm>
        </p:spPr>
        <p:txBody>
          <a:bodyPr/>
          <a:lstStyle/>
          <a:p>
            <a:pPr eaLnBrk="1" hangingPunct="1"/>
            <a:r>
              <a:rPr lang="en-US" altLang="en-US" sz="3600" dirty="0">
                <a:latin typeface="Love Ya Like A Sister" panose="02000503000000020004" pitchFamily="2" charset="0"/>
              </a:rPr>
              <a:t>Tips</a:t>
            </a:r>
            <a:endParaRPr lang="en-US" altLang="en-US" sz="3600" dirty="0">
              <a:solidFill>
                <a:schemeClr val="tx1"/>
              </a:solidFill>
            </a:endParaRPr>
          </a:p>
        </p:txBody>
      </p:sp>
      <p:sp>
        <p:nvSpPr>
          <p:cNvPr id="3" name="Content Placeholder 2">
            <a:extLst>
              <a:ext uri="{FF2B5EF4-FFF2-40B4-BE49-F238E27FC236}">
                <a16:creationId xmlns:a16="http://schemas.microsoft.com/office/drawing/2014/main" id="{5E6E69CA-B705-45F8-B794-F518E55517B6}"/>
              </a:ext>
            </a:extLst>
          </p:cNvPr>
          <p:cNvSpPr>
            <a:spLocks noGrp="1"/>
          </p:cNvSpPr>
          <p:nvPr>
            <p:ph idx="1"/>
          </p:nvPr>
        </p:nvSpPr>
        <p:spPr>
          <a:xfrm>
            <a:off x="-1313" y="1196752"/>
            <a:ext cx="9144000" cy="4896544"/>
          </a:xfrm>
        </p:spPr>
        <p:txBody>
          <a:bodyPr/>
          <a:lstStyle/>
          <a:p>
            <a:pPr eaLnBrk="1" hangingPunct="1">
              <a:buFont typeface="Wingdings" panose="05000000000000000000" pitchFamily="2" charset="2"/>
              <a:buChar char="v"/>
              <a:defRPr/>
            </a:pPr>
            <a:r>
              <a:rPr lang="en-US" sz="1800" dirty="0">
                <a:solidFill>
                  <a:srgbClr val="0070C0"/>
                </a:solidFill>
                <a:latin typeface="Love Ya Like A Sister" panose="02000503000000020004" pitchFamily="2" charset="0"/>
              </a:rPr>
              <a:t>Don’t always believe what you are told – Double check everything for “fact”</a:t>
            </a:r>
          </a:p>
          <a:p>
            <a:pPr eaLnBrk="1" hangingPunct="1">
              <a:buFont typeface="Wingdings" panose="05000000000000000000" pitchFamily="2" charset="2"/>
              <a:buChar char="v"/>
              <a:defRPr/>
            </a:pPr>
            <a:endParaRPr lang="en-US" sz="600" dirty="0">
              <a:solidFill>
                <a:srgbClr val="0070C0"/>
              </a:solidFill>
              <a:latin typeface="Love Ya Like A Sister" panose="02000503000000020004" pitchFamily="2" charset="0"/>
            </a:endParaRPr>
          </a:p>
          <a:p>
            <a:pPr eaLnBrk="1" hangingPunct="1">
              <a:buFont typeface="Wingdings" panose="05000000000000000000" pitchFamily="2" charset="2"/>
              <a:buChar char="v"/>
              <a:defRPr/>
            </a:pPr>
            <a:r>
              <a:rPr lang="en-US" sz="1800" dirty="0">
                <a:solidFill>
                  <a:srgbClr val="0070C0"/>
                </a:solidFill>
                <a:latin typeface="Love Ya Like A Sister" panose="02000503000000020004" pitchFamily="2" charset="0"/>
              </a:rPr>
              <a:t>Searching overseas many not be as easy as you think</a:t>
            </a:r>
          </a:p>
          <a:p>
            <a:pPr eaLnBrk="1" hangingPunct="1">
              <a:buFont typeface="Wingdings" panose="05000000000000000000" pitchFamily="2" charset="2"/>
              <a:buChar char="v"/>
              <a:defRPr/>
            </a:pPr>
            <a:endParaRPr lang="en-US" sz="600" dirty="0">
              <a:solidFill>
                <a:srgbClr val="0070C0"/>
              </a:solidFill>
              <a:latin typeface="Love Ya Like A Sister" panose="02000503000000020004" pitchFamily="2" charset="0"/>
            </a:endParaRPr>
          </a:p>
          <a:p>
            <a:pPr eaLnBrk="1" hangingPunct="1">
              <a:buFont typeface="Wingdings" panose="05000000000000000000" pitchFamily="2" charset="2"/>
              <a:buChar char="v"/>
              <a:defRPr/>
            </a:pPr>
            <a:r>
              <a:rPr lang="en-US" sz="1800" dirty="0">
                <a:solidFill>
                  <a:srgbClr val="0070C0"/>
                </a:solidFill>
                <a:latin typeface="Love Ya Like A Sister" panose="02000503000000020004" pitchFamily="2" charset="0"/>
              </a:rPr>
              <a:t>Accept that family may not wish you to know all the facts/details</a:t>
            </a:r>
          </a:p>
          <a:p>
            <a:pPr marL="0" indent="0" eaLnBrk="1" hangingPunct="1">
              <a:buNone/>
              <a:defRPr/>
            </a:pPr>
            <a:endParaRPr lang="en-US" sz="600" dirty="0">
              <a:solidFill>
                <a:srgbClr val="0070C0"/>
              </a:solidFill>
              <a:latin typeface="Love Ya Like A Sister" panose="02000503000000020004" pitchFamily="2" charset="0"/>
            </a:endParaRPr>
          </a:p>
          <a:p>
            <a:pPr eaLnBrk="1" hangingPunct="1">
              <a:buFont typeface="Wingdings" panose="05000000000000000000" pitchFamily="2" charset="2"/>
              <a:buChar char="v"/>
              <a:defRPr/>
            </a:pPr>
            <a:r>
              <a:rPr lang="en-US" sz="1800" dirty="0">
                <a:solidFill>
                  <a:srgbClr val="0070C0"/>
                </a:solidFill>
                <a:latin typeface="Love Ya Like A Sister" panose="02000503000000020004" pitchFamily="2" charset="0"/>
              </a:rPr>
              <a:t>Get an adults help/permission to go online. You won't be able to access every website. Some have noticeboards/chat sections where you can ask others for help</a:t>
            </a:r>
          </a:p>
          <a:p>
            <a:pPr eaLnBrk="1" hangingPunct="1">
              <a:buFont typeface="Wingdings" panose="05000000000000000000" pitchFamily="2" charset="2"/>
              <a:buChar char="v"/>
              <a:defRPr/>
            </a:pPr>
            <a:endParaRPr lang="en-US" sz="600" dirty="0">
              <a:solidFill>
                <a:srgbClr val="0070C0"/>
              </a:solidFill>
              <a:latin typeface="Love Ya Like A Sister" panose="02000503000000020004" pitchFamily="2" charset="0"/>
            </a:endParaRPr>
          </a:p>
          <a:p>
            <a:pPr eaLnBrk="1" hangingPunct="1">
              <a:buFont typeface="Wingdings" panose="05000000000000000000" pitchFamily="2" charset="2"/>
              <a:buChar char="v"/>
              <a:defRPr/>
            </a:pPr>
            <a:r>
              <a:rPr lang="en-US" sz="1800" dirty="0">
                <a:solidFill>
                  <a:srgbClr val="0070C0"/>
                </a:solidFill>
                <a:latin typeface="Love Ya Like A Sister" panose="02000503000000020004" pitchFamily="2" charset="0"/>
              </a:rPr>
              <a:t>Never give up hope – the more people who research, the more information will become available</a:t>
            </a:r>
          </a:p>
          <a:p>
            <a:pPr eaLnBrk="1" hangingPunct="1">
              <a:buFont typeface="Wingdings" panose="05000000000000000000" pitchFamily="2" charset="2"/>
              <a:buChar char="v"/>
              <a:defRPr/>
            </a:pPr>
            <a:endParaRPr lang="en-US" sz="600" dirty="0">
              <a:solidFill>
                <a:srgbClr val="0070C0"/>
              </a:solidFill>
              <a:latin typeface="Love Ya Like A Sister" panose="02000503000000020004" pitchFamily="2" charset="0"/>
            </a:endParaRPr>
          </a:p>
          <a:p>
            <a:pPr eaLnBrk="1" hangingPunct="1">
              <a:buFont typeface="Wingdings" panose="05000000000000000000" pitchFamily="2" charset="2"/>
              <a:buChar char="v"/>
              <a:defRPr/>
            </a:pPr>
            <a:r>
              <a:rPr lang="en-US" sz="1800" dirty="0">
                <a:solidFill>
                  <a:srgbClr val="0070C0"/>
                </a:solidFill>
                <a:latin typeface="Love Ya Like A Sister" panose="02000503000000020004" pitchFamily="2" charset="0"/>
              </a:rPr>
              <a:t>Back up everything in more than 1 place</a:t>
            </a:r>
          </a:p>
          <a:p>
            <a:pPr eaLnBrk="1" hangingPunct="1">
              <a:buFont typeface="Wingdings" panose="05000000000000000000" pitchFamily="2" charset="2"/>
              <a:buChar char="v"/>
              <a:defRPr/>
            </a:pPr>
            <a:endParaRPr lang="en-US" sz="600" dirty="0">
              <a:solidFill>
                <a:srgbClr val="0070C0"/>
              </a:solidFill>
              <a:latin typeface="Love Ya Like A Sister" panose="02000503000000020004" pitchFamily="2" charset="0"/>
            </a:endParaRPr>
          </a:p>
          <a:p>
            <a:pPr eaLnBrk="1" hangingPunct="1">
              <a:buFont typeface="Wingdings" panose="05000000000000000000" pitchFamily="2" charset="2"/>
              <a:buChar char="v"/>
              <a:defRPr/>
            </a:pPr>
            <a:r>
              <a:rPr lang="en-US" sz="1800" dirty="0">
                <a:solidFill>
                  <a:srgbClr val="0070C0"/>
                </a:solidFill>
                <a:latin typeface="Love Ya Like A Sister" panose="02000503000000020004" pitchFamily="2" charset="0"/>
              </a:rPr>
              <a:t>Enjoy the journey </a:t>
            </a:r>
            <a:r>
              <a:rPr lang="en-US" sz="1800" dirty="0">
                <a:solidFill>
                  <a:srgbClr val="0070C0"/>
                </a:solidFill>
                <a:latin typeface="Love Ya Like A Sister" panose="02000503000000020004" pitchFamily="2" charset="0"/>
                <a:sym typeface="Wingdings" panose="05000000000000000000" pitchFamily="2" charset="2"/>
              </a:rPr>
              <a:t></a:t>
            </a:r>
            <a:endParaRPr lang="en-US" sz="1800" dirty="0">
              <a:solidFill>
                <a:srgbClr val="0070C0"/>
              </a:solidFill>
              <a:latin typeface="Love Ya Like A Sister" panose="02000503000000020004" pitchFamily="2" charset="0"/>
            </a:endParaRPr>
          </a:p>
          <a:p>
            <a:pPr eaLnBrk="1" hangingPunct="1">
              <a:buFont typeface="Wingdings" panose="05000000000000000000" pitchFamily="2" charset="2"/>
              <a:buChar char="v"/>
              <a:defRPr/>
            </a:pPr>
            <a:endParaRPr lang="en-US" sz="2000" dirty="0">
              <a:solidFill>
                <a:srgbClr val="424242"/>
              </a:solidFill>
              <a:latin typeface="Love Ya Like A Sister" panose="02000503000000020004" pitchFamily="2" charset="0"/>
            </a:endParaRPr>
          </a:p>
          <a:p>
            <a:pPr eaLnBrk="1" hangingPunct="1">
              <a:defRPr/>
            </a:pPr>
            <a:endParaRPr lang="en-GB" dirty="0"/>
          </a:p>
        </p:txBody>
      </p:sp>
      <p:pic>
        <p:nvPicPr>
          <p:cNvPr id="62468" name="Picture 3">
            <a:extLst>
              <a:ext uri="{FF2B5EF4-FFF2-40B4-BE49-F238E27FC236}">
                <a16:creationId xmlns:a16="http://schemas.microsoft.com/office/drawing/2014/main" id="{C57B33B0-7E99-4308-ACE1-A6A99D9A38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8288" y="-26988"/>
            <a:ext cx="1260475"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3167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95CC49-E9ED-4B30-830F-53327B178F18}"/>
              </a:ext>
            </a:extLst>
          </p:cNvPr>
          <p:cNvSpPr txBox="1">
            <a:spLocks/>
          </p:cNvSpPr>
          <p:nvPr/>
        </p:nvSpPr>
        <p:spPr bwMode="auto">
          <a:xfrm>
            <a:off x="0" y="567531"/>
            <a:ext cx="9144000" cy="12239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GB" sz="3200" b="1" kern="0" dirty="0">
                <a:solidFill>
                  <a:srgbClr val="4264A6"/>
                </a:solidFill>
                <a:latin typeface="Love Ya Like A Sister" panose="02000503000000020004" pitchFamily="2" charset="0"/>
              </a:rPr>
              <a:t>Genealogy</a:t>
            </a:r>
            <a:r>
              <a:rPr lang="en-GB" sz="3200" b="1" kern="0" dirty="0">
                <a:latin typeface="Love Ya Like A Sister" panose="02000503000000020004" pitchFamily="2" charset="0"/>
              </a:rPr>
              <a:t> – preserving the past and inspiring the future</a:t>
            </a:r>
          </a:p>
        </p:txBody>
      </p:sp>
      <p:pic>
        <p:nvPicPr>
          <p:cNvPr id="65539" name="Picture 4" descr="A picture containing logo&#10;&#10;Description automatically generated">
            <a:extLst>
              <a:ext uri="{FF2B5EF4-FFF2-40B4-BE49-F238E27FC236}">
                <a16:creationId xmlns:a16="http://schemas.microsoft.com/office/drawing/2014/main" id="{C8F5CF81-2E03-4F8A-8292-4780123CB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5516563"/>
            <a:ext cx="12223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2" descr="A blue circle with black text&#10;&#10;Description automatically generated with medium confidence">
            <a:extLst>
              <a:ext uri="{FF2B5EF4-FFF2-40B4-BE49-F238E27FC236}">
                <a16:creationId xmlns:a16="http://schemas.microsoft.com/office/drawing/2014/main" id="{682D17AF-9A3A-4168-8F92-0A10970A9A14}"/>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9616" r="6" b="10112"/>
          <a:stretch>
            <a:fillRect/>
          </a:stretch>
        </p:blipFill>
        <p:spPr bwMode="auto">
          <a:xfrm>
            <a:off x="6227763" y="5516563"/>
            <a:ext cx="14605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Text, letter&#10;&#10;Description automatically generated">
            <a:extLst>
              <a:ext uri="{FF2B5EF4-FFF2-40B4-BE49-F238E27FC236}">
                <a16:creationId xmlns:a16="http://schemas.microsoft.com/office/drawing/2014/main" id="{9E4D14C9-76B6-4704-94E9-859B5D0A85C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8999" r="-462" b="30051"/>
          <a:stretch>
            <a:fillRect/>
          </a:stretch>
        </p:blipFill>
        <p:spPr bwMode="auto">
          <a:xfrm>
            <a:off x="3592513" y="2097088"/>
            <a:ext cx="530383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C2D06892-20F8-46A9-B0B5-6CADDA499B95}"/>
              </a:ext>
            </a:extLst>
          </p:cNvPr>
          <p:cNvSpPr>
            <a:spLocks noGrp="1" noChangeArrowheads="1"/>
          </p:cNvSpPr>
          <p:nvPr>
            <p:ph type="title"/>
          </p:nvPr>
        </p:nvSpPr>
        <p:spPr>
          <a:xfrm>
            <a:off x="441325" y="6350"/>
            <a:ext cx="8229600" cy="901700"/>
          </a:xfrm>
        </p:spPr>
        <p:txBody>
          <a:bodyPr/>
          <a:lstStyle/>
          <a:p>
            <a:pPr eaLnBrk="1" hangingPunct="1"/>
            <a:r>
              <a:rPr lang="en-US" altLang="en-US">
                <a:latin typeface="Love Ya Like A Sister" panose="02000503000000020004" pitchFamily="2" charset="0"/>
              </a:rPr>
              <a:t>Requirements</a:t>
            </a:r>
            <a:endParaRPr lang="en-US" altLang="en-US">
              <a:solidFill>
                <a:schemeClr val="tx1"/>
              </a:solidFill>
            </a:endParaRPr>
          </a:p>
        </p:txBody>
      </p:sp>
      <p:sp>
        <p:nvSpPr>
          <p:cNvPr id="4099" name="Rectangle 3">
            <a:extLst>
              <a:ext uri="{FF2B5EF4-FFF2-40B4-BE49-F238E27FC236}">
                <a16:creationId xmlns:a16="http://schemas.microsoft.com/office/drawing/2014/main" id="{45BBBECC-D960-4238-825F-5F1F40386A2E}"/>
              </a:ext>
            </a:extLst>
          </p:cNvPr>
          <p:cNvSpPr>
            <a:spLocks noGrp="1" noChangeArrowheads="1"/>
          </p:cNvSpPr>
          <p:nvPr>
            <p:ph idx="1"/>
          </p:nvPr>
        </p:nvSpPr>
        <p:spPr>
          <a:xfrm>
            <a:off x="107950" y="1268413"/>
            <a:ext cx="8856663" cy="5616575"/>
          </a:xfrm>
        </p:spPr>
        <p:txBody>
          <a:bodyPr/>
          <a:lstStyle/>
          <a:p>
            <a:pPr marL="0" indent="0" eaLnBrk="1" hangingPunct="1">
              <a:buFontTx/>
              <a:buNone/>
              <a:tabLst>
                <a:tab pos="4572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11. Make a historical record of your life including:</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Genealogical chart</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Records that pertain to your life</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Pictures</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Stories</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Share this with your group/club/school</a:t>
            </a:r>
          </a:p>
          <a:p>
            <a:pPr lvl="1" eaLnBrk="1" hangingPunct="1">
              <a:buFont typeface="Wingdings" panose="05000000000000000000" pitchFamily="2" charset="2"/>
              <a:buChar char="v"/>
              <a:tabLst>
                <a:tab pos="914400" algn="l"/>
              </a:tabLst>
              <a:defRPr/>
            </a:pPr>
            <a:endParaRPr lang="en-GB"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FontTx/>
              <a:buNone/>
              <a:tabLst>
                <a:tab pos="4572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12. Visit a City/County Library – Genealogy Section (or other 	Genealogy Research Centre) and write a paragraph on your 	visit including:</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Types of information available</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Any </a:t>
            </a:r>
            <a:r>
              <a:rPr lang="en-GB" sz="1600" i="1" u="sng" spc="40" dirty="0">
                <a:latin typeface="Love Ya Like A Sister" panose="02000503000000020004" pitchFamily="2" charset="0"/>
                <a:ea typeface="Times New Roman" panose="02020603050405020304" pitchFamily="18" charset="0"/>
                <a:cs typeface="Times New Roman" panose="02020603050405020304" pitchFamily="18" charset="0"/>
              </a:rPr>
              <a:t>new</a:t>
            </a: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 information you discovered about your family</a:t>
            </a:r>
          </a:p>
          <a:p>
            <a:pPr lvl="1" eaLnBrk="1" hangingPunct="1">
              <a:buFont typeface="Wingdings" panose="05000000000000000000" pitchFamily="2" charset="2"/>
              <a:buChar char="v"/>
              <a:tabLst>
                <a:tab pos="914400" algn="l"/>
              </a:tabLst>
              <a:defRPr/>
            </a:pPr>
            <a:endParaRPr lang="en-GB"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FontTx/>
              <a:buNone/>
              <a:tabLst>
                <a:tab pos="4572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13. Visit a cemetery and learn by copying the headstones:</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The names of 3 different families</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The dates of birth &amp; death for these family members</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 typeface="Wingdings" panose="05000000000000000000" pitchFamily="2" charset="2"/>
              <a:buChar char="v"/>
              <a:tabLst>
                <a:tab pos="9144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The average length of life for these family members</a:t>
            </a:r>
          </a:p>
          <a:p>
            <a:pPr marL="457200" lvl="1" indent="0" eaLnBrk="1" hangingPunct="1">
              <a:buFontTx/>
              <a:buNone/>
              <a:tabLst>
                <a:tab pos="914400" algn="l"/>
              </a:tabLst>
              <a:defRPr/>
            </a:pPr>
            <a:endParaRPr lang="en-GB"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FontTx/>
              <a:buNone/>
              <a:tabLst>
                <a:tab pos="4572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14. Check with your local cemetery officials to learn how upkeep</a:t>
            </a:r>
          </a:p>
          <a:p>
            <a:pPr marL="0" indent="0" eaLnBrk="1" hangingPunct="1">
              <a:buFontTx/>
              <a:buNone/>
              <a:tabLst>
                <a:tab pos="457200" algn="l"/>
              </a:tabLst>
              <a:defRPr/>
            </a:pPr>
            <a:r>
              <a:rPr lang="en-GB" sz="1600" spc="40" dirty="0">
                <a:latin typeface="Love Ya Like A Sister" panose="02000503000000020004" pitchFamily="2" charset="0"/>
                <a:ea typeface="Times New Roman" panose="02020603050405020304" pitchFamily="18" charset="0"/>
                <a:cs typeface="Times New Roman" panose="02020603050405020304" pitchFamily="18" charset="0"/>
              </a:rPr>
              <a:t>	is done and ask them how you can help with clean-up in a 	cemetery in your area. Then do it!</a:t>
            </a:r>
            <a:endParaRPr lang="en-GB" sz="2000" dirty="0">
              <a:latin typeface="Love Ya Like A Sister" panose="02000503000000020004" pitchFamily="2" charset="0"/>
              <a:ea typeface="Calibri" panose="020F0502020204030204" pitchFamily="34" charset="0"/>
              <a:cs typeface="Times New Roman" panose="02020603050405020304" pitchFamily="18" charset="0"/>
            </a:endParaRPr>
          </a:p>
        </p:txBody>
      </p:sp>
      <p:pic>
        <p:nvPicPr>
          <p:cNvPr id="12292" name="Picture 3">
            <a:extLst>
              <a:ext uri="{FF2B5EF4-FFF2-40B4-BE49-F238E27FC236}">
                <a16:creationId xmlns:a16="http://schemas.microsoft.com/office/drawing/2014/main" id="{F4D5EFEF-AA8A-4A16-BA2E-0F6B79DC5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5A38058-3ADD-4BD9-ADED-1634C7AD8506}"/>
              </a:ext>
            </a:extLst>
          </p:cNvPr>
          <p:cNvSpPr>
            <a:spLocks noGrp="1" noChangeArrowheads="1"/>
          </p:cNvSpPr>
          <p:nvPr>
            <p:ph type="title"/>
          </p:nvPr>
        </p:nvSpPr>
        <p:spPr>
          <a:xfrm>
            <a:off x="441325" y="6350"/>
            <a:ext cx="8229600" cy="1143000"/>
          </a:xfrm>
        </p:spPr>
        <p:txBody>
          <a:bodyPr/>
          <a:lstStyle/>
          <a:p>
            <a:pPr eaLnBrk="1" hangingPunct="1"/>
            <a:r>
              <a:rPr lang="en-US" altLang="en-US">
                <a:latin typeface="Love Ya Like A Sister" panose="02000503000000020004" pitchFamily="2" charset="0"/>
              </a:rPr>
              <a:t>Requirement 1</a:t>
            </a:r>
            <a:endParaRPr lang="en-US" altLang="en-US">
              <a:solidFill>
                <a:schemeClr val="tx1"/>
              </a:solidFill>
            </a:endParaRPr>
          </a:p>
        </p:txBody>
      </p:sp>
      <p:sp>
        <p:nvSpPr>
          <p:cNvPr id="13315" name="Rectangle 3">
            <a:extLst>
              <a:ext uri="{FF2B5EF4-FFF2-40B4-BE49-F238E27FC236}">
                <a16:creationId xmlns:a16="http://schemas.microsoft.com/office/drawing/2014/main" id="{197099B8-0E07-4369-B05B-462F6AFB8273}"/>
              </a:ext>
            </a:extLst>
          </p:cNvPr>
          <p:cNvSpPr>
            <a:spLocks noGrp="1" noChangeArrowheads="1"/>
          </p:cNvSpPr>
          <p:nvPr>
            <p:ph idx="1"/>
          </p:nvPr>
        </p:nvSpPr>
        <p:spPr>
          <a:xfrm>
            <a:off x="0" y="1339850"/>
            <a:ext cx="9180513" cy="5184775"/>
          </a:xfrm>
        </p:spPr>
        <p:txBody>
          <a:bodyPr/>
          <a:lstStyle/>
          <a:p>
            <a:pPr marL="0" indent="0" algn="ctr" eaLnBrk="1" hangingPunct="1">
              <a:buFontTx/>
              <a:buNone/>
              <a:tabLst>
                <a:tab pos="457200" algn="l"/>
              </a:tabLst>
            </a:pPr>
            <a:r>
              <a:rPr lang="en-GB" altLang="en-US" sz="2000" b="1">
                <a:solidFill>
                  <a:srgbClr val="0070C0"/>
                </a:solidFill>
                <a:latin typeface="Love Ya Like A Sister" panose="02000503000000020004" pitchFamily="2" charset="0"/>
                <a:cs typeface="Times New Roman" panose="02020603050405020304" pitchFamily="18" charset="0"/>
              </a:rPr>
              <a:t>Define the following words:</a:t>
            </a:r>
          </a:p>
          <a:p>
            <a:pPr marL="0" indent="0" algn="ctr" eaLnBrk="1" hangingPunct="1">
              <a:buFontTx/>
              <a:buNone/>
              <a:tabLst>
                <a:tab pos="457200" algn="l"/>
              </a:tabLst>
            </a:pPr>
            <a:endParaRPr lang="en-GB" altLang="en-US" sz="400" b="1">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lvl="1" eaLnBrk="1" hangingPunct="1">
              <a:buFontTx/>
              <a:buNone/>
              <a:tabLst>
                <a:tab pos="457200" algn="l"/>
              </a:tabLst>
            </a:pPr>
            <a:endParaRPr lang="en-GB" altLang="en-US" sz="400">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tabLst>
                <a:tab pos="457200" algn="l"/>
              </a:tabLst>
            </a:pPr>
            <a:r>
              <a:rPr lang="en-GB" altLang="en-US" sz="2000" b="1">
                <a:latin typeface="Love Ya Like A Sister" panose="02000503000000020004" pitchFamily="2" charset="0"/>
                <a:ea typeface="Times New Roman" panose="02020603050405020304" pitchFamily="18" charset="0"/>
                <a:cs typeface="Calibri" panose="020F0502020204030204" pitchFamily="34" charset="0"/>
              </a:rPr>
              <a:t>a. </a:t>
            </a:r>
            <a:r>
              <a:rPr lang="en-GB" altLang="en-US" sz="2000" b="1" u="sng">
                <a:solidFill>
                  <a:srgbClr val="0070C0"/>
                </a:solidFill>
                <a:latin typeface="Love Ya Like A Sister" panose="02000503000000020004" pitchFamily="2" charset="0"/>
                <a:ea typeface="Times New Roman" panose="02020603050405020304" pitchFamily="18" charset="0"/>
                <a:cs typeface="Calibri" panose="020F0502020204030204" pitchFamily="34" charset="0"/>
              </a:rPr>
              <a:t>Genealogy</a:t>
            </a:r>
            <a:r>
              <a:rPr lang="en-GB" altLang="en-US" sz="2000" b="1">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a:t>
            </a:r>
            <a:r>
              <a:rPr lang="en-GB" altLang="en-US" sz="200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the study of a family's ancestry &amp; history</a:t>
            </a:r>
            <a:endParaRPr lang="en-GB" altLang="en-US" sz="2000">
              <a:solidFill>
                <a:srgbClr val="202122"/>
              </a:solidFill>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FontTx/>
              <a:buNone/>
              <a:tabLst>
                <a:tab pos="457200" algn="l"/>
              </a:tabLst>
            </a:pPr>
            <a:endParaRPr lang="en-GB" altLang="en-US" sz="1000">
              <a:latin typeface="Calibri" panose="020F0502020204030204" pitchFamily="34" charset="0"/>
              <a:cs typeface="Calibri" panose="020F0502020204030204" pitchFamily="34" charset="0"/>
            </a:endParaRPr>
          </a:p>
          <a:p>
            <a:pPr marL="0" indent="0" eaLnBrk="1" hangingPunct="1">
              <a:buFontTx/>
              <a:buNone/>
              <a:tabLst>
                <a:tab pos="457200" algn="l"/>
              </a:tabLst>
            </a:pPr>
            <a:r>
              <a:rPr lang="en-GB" altLang="en-US" sz="2000" b="1">
                <a:solidFill>
                  <a:srgbClr val="202122"/>
                </a:solidFill>
                <a:latin typeface="Love Ya Like A Sister" panose="02000503000000020004" pitchFamily="2" charset="0"/>
                <a:cs typeface="Times New Roman" panose="02020603050405020304" pitchFamily="18" charset="0"/>
              </a:rPr>
              <a:t>b. </a:t>
            </a:r>
            <a:r>
              <a:rPr lang="en-GB" altLang="en-US" sz="2000" b="1" u="sng">
                <a:solidFill>
                  <a:srgbClr val="0070C0"/>
                </a:solidFill>
                <a:latin typeface="Love Ya Like A Sister" panose="02000503000000020004" pitchFamily="2" charset="0"/>
                <a:cs typeface="Times New Roman" panose="02020603050405020304" pitchFamily="18" charset="0"/>
              </a:rPr>
              <a:t>Ancestor</a:t>
            </a:r>
            <a:r>
              <a:rPr lang="en-GB" altLang="en-US" sz="2000" b="1">
                <a:solidFill>
                  <a:srgbClr val="202122"/>
                </a:solidFill>
                <a:latin typeface="Love Ya Like A Sister" panose="02000503000000020004" pitchFamily="2" charset="0"/>
                <a:cs typeface="Times New Roman" panose="02020603050405020304" pitchFamily="18" charset="0"/>
              </a:rPr>
              <a:t> </a:t>
            </a:r>
            <a:r>
              <a:rPr lang="en-GB" altLang="en-US" sz="2000">
                <a:solidFill>
                  <a:srgbClr val="202122"/>
                </a:solidFill>
                <a:latin typeface="Love Ya Like A Sister" panose="02000503000000020004" pitchFamily="2" charset="0"/>
                <a:cs typeface="Times New Roman" panose="02020603050405020304" pitchFamily="18" charset="0"/>
              </a:rPr>
              <a:t>a person from whom one has descended; my 			 great- grandmother is my ancestor</a:t>
            </a:r>
          </a:p>
          <a:p>
            <a:pPr marL="0" indent="0" eaLnBrk="1" hangingPunct="1">
              <a:buFontTx/>
              <a:buNone/>
              <a:tabLst>
                <a:tab pos="457200" algn="l"/>
              </a:tabLst>
            </a:pPr>
            <a:endParaRPr lang="en-GB" altLang="en-US" sz="1000">
              <a:latin typeface="Calibri" panose="020F0502020204030204" pitchFamily="34" charset="0"/>
              <a:cs typeface="Calibri" panose="020F0502020204030204" pitchFamily="34" charset="0"/>
            </a:endParaRPr>
          </a:p>
          <a:p>
            <a:pPr marL="0" indent="0" eaLnBrk="1" hangingPunct="1">
              <a:buFontTx/>
              <a:buNone/>
              <a:tabLst>
                <a:tab pos="457200" algn="l"/>
              </a:tabLst>
            </a:pPr>
            <a:r>
              <a:rPr lang="en-GB" altLang="en-US" sz="2000" b="1">
                <a:solidFill>
                  <a:srgbClr val="202122"/>
                </a:solidFill>
                <a:latin typeface="Love Ya Like A Sister" panose="02000503000000020004" pitchFamily="2" charset="0"/>
                <a:cs typeface="Times New Roman" panose="02020603050405020304" pitchFamily="18" charset="0"/>
              </a:rPr>
              <a:t>c. </a:t>
            </a:r>
            <a:r>
              <a:rPr lang="en-GB" altLang="en-US" sz="2000" b="1" u="sng">
                <a:solidFill>
                  <a:srgbClr val="0070C0"/>
                </a:solidFill>
                <a:latin typeface="Love Ya Like A Sister" panose="02000503000000020004" pitchFamily="2" charset="0"/>
                <a:cs typeface="Times New Roman" panose="02020603050405020304" pitchFamily="18" charset="0"/>
              </a:rPr>
              <a:t>Descendant</a:t>
            </a:r>
            <a:r>
              <a:rPr lang="en-GB" altLang="en-US" sz="2000" b="1">
                <a:solidFill>
                  <a:srgbClr val="202122"/>
                </a:solidFill>
                <a:latin typeface="Love Ya Like A Sister" panose="02000503000000020004" pitchFamily="2" charset="0"/>
                <a:cs typeface="Times New Roman" panose="02020603050405020304" pitchFamily="18" charset="0"/>
              </a:rPr>
              <a:t> </a:t>
            </a:r>
            <a:r>
              <a:rPr lang="en-GB" altLang="en-US" sz="2000">
                <a:solidFill>
                  <a:srgbClr val="202122"/>
                </a:solidFill>
                <a:latin typeface="Love Ya Like A Sister" panose="02000503000000020004" pitchFamily="2" charset="0"/>
                <a:cs typeface="Times New Roman" panose="02020603050405020304" pitchFamily="18" charset="0"/>
              </a:rPr>
              <a:t>the person who is the offspring of a 			     specific ancestor; my brother and I are 			     descendants of my grandfather</a:t>
            </a:r>
          </a:p>
          <a:p>
            <a:pPr marL="0" indent="0" eaLnBrk="1" hangingPunct="1">
              <a:buFontTx/>
              <a:buNone/>
              <a:tabLst>
                <a:tab pos="457200" algn="l"/>
              </a:tabLst>
            </a:pPr>
            <a:endParaRPr lang="en-GB" altLang="en-US" sz="1000">
              <a:latin typeface="Calibri" panose="020F0502020204030204" pitchFamily="34" charset="0"/>
              <a:cs typeface="Calibri" panose="020F0502020204030204" pitchFamily="34" charset="0"/>
            </a:endParaRPr>
          </a:p>
          <a:p>
            <a:pPr marL="0" indent="0" eaLnBrk="1" hangingPunct="1">
              <a:buFontTx/>
              <a:buNone/>
              <a:tabLst>
                <a:tab pos="457200" algn="l"/>
              </a:tabLst>
            </a:pPr>
            <a:r>
              <a:rPr lang="en-GB" altLang="en-US" sz="2000" b="1">
                <a:solidFill>
                  <a:srgbClr val="202122"/>
                </a:solidFill>
                <a:latin typeface="Love Ya Like A Sister" panose="02000503000000020004" pitchFamily="2" charset="0"/>
                <a:cs typeface="Times New Roman" panose="02020603050405020304" pitchFamily="18" charset="0"/>
              </a:rPr>
              <a:t>d. </a:t>
            </a:r>
            <a:r>
              <a:rPr lang="en-GB" altLang="en-US" sz="2000" b="1" u="sng">
                <a:solidFill>
                  <a:srgbClr val="0070C0"/>
                </a:solidFill>
                <a:latin typeface="Love Ya Like A Sister" panose="02000503000000020004" pitchFamily="2" charset="0"/>
                <a:cs typeface="Times New Roman" panose="02020603050405020304" pitchFamily="18" charset="0"/>
              </a:rPr>
              <a:t>Spouse</a:t>
            </a:r>
            <a:r>
              <a:rPr lang="en-GB" altLang="en-US" sz="2000" b="1">
                <a:solidFill>
                  <a:srgbClr val="202122"/>
                </a:solidFill>
                <a:latin typeface="Love Ya Like A Sister" panose="02000503000000020004" pitchFamily="2" charset="0"/>
                <a:cs typeface="Times New Roman" panose="02020603050405020304" pitchFamily="18" charset="0"/>
              </a:rPr>
              <a:t> </a:t>
            </a:r>
            <a:r>
              <a:rPr lang="en-GB" altLang="en-US" sz="2000">
                <a:solidFill>
                  <a:srgbClr val="202122"/>
                </a:solidFill>
                <a:latin typeface="Love Ya Like A Sister" panose="02000503000000020004" pitchFamily="2" charset="0"/>
                <a:cs typeface="Times New Roman" panose="02020603050405020304" pitchFamily="18" charset="0"/>
              </a:rPr>
              <a:t>either member of a married couple; </a:t>
            </a:r>
          </a:p>
          <a:p>
            <a:pPr marL="0" indent="0" eaLnBrk="1" hangingPunct="1">
              <a:buFontTx/>
              <a:buNone/>
              <a:tabLst>
                <a:tab pos="457200" algn="l"/>
              </a:tabLst>
            </a:pPr>
            <a:r>
              <a:rPr lang="en-GB" altLang="en-US" sz="2000">
                <a:solidFill>
                  <a:srgbClr val="202122"/>
                </a:solidFill>
                <a:latin typeface="Love Ya Like A Sister" panose="02000503000000020004" pitchFamily="2" charset="0"/>
                <a:cs typeface="Times New Roman" panose="02020603050405020304" pitchFamily="18" charset="0"/>
              </a:rPr>
              <a:t>		      husband or wife</a:t>
            </a:r>
          </a:p>
          <a:p>
            <a:pPr marL="0" indent="0" eaLnBrk="1" hangingPunct="1">
              <a:buFontTx/>
              <a:buNone/>
              <a:tabLst>
                <a:tab pos="457200" algn="l"/>
              </a:tabLst>
            </a:pPr>
            <a:endParaRPr lang="en-GB" altLang="en-US" sz="1000">
              <a:latin typeface="Calibri" panose="020F0502020204030204" pitchFamily="34" charset="0"/>
              <a:cs typeface="Calibri" panose="020F0502020204030204" pitchFamily="34" charset="0"/>
            </a:endParaRPr>
          </a:p>
          <a:p>
            <a:pPr marL="0" indent="0" eaLnBrk="1" hangingPunct="1">
              <a:buFontTx/>
              <a:buNone/>
              <a:tabLst>
                <a:tab pos="457200" algn="l"/>
              </a:tabLst>
            </a:pPr>
            <a:r>
              <a:rPr lang="en-GB" altLang="en-US" sz="2000" b="1">
                <a:solidFill>
                  <a:srgbClr val="202122"/>
                </a:solidFill>
                <a:latin typeface="Love Ya Like A Sister" panose="02000503000000020004" pitchFamily="2" charset="0"/>
                <a:cs typeface="Times New Roman" panose="02020603050405020304" pitchFamily="18" charset="0"/>
              </a:rPr>
              <a:t>e. </a:t>
            </a:r>
            <a:r>
              <a:rPr lang="en-GB" altLang="en-US" sz="2000" b="1" u="sng">
                <a:solidFill>
                  <a:srgbClr val="0070C0"/>
                </a:solidFill>
                <a:latin typeface="Love Ya Like A Sister" panose="02000503000000020004" pitchFamily="2" charset="0"/>
                <a:cs typeface="Times New Roman" panose="02020603050405020304" pitchFamily="18" charset="0"/>
              </a:rPr>
              <a:t>Sibling</a:t>
            </a:r>
            <a:r>
              <a:rPr lang="en-GB" altLang="en-US" sz="2000" b="1">
                <a:solidFill>
                  <a:srgbClr val="202122"/>
                </a:solidFill>
                <a:latin typeface="Love Ya Like A Sister" panose="02000503000000020004" pitchFamily="2" charset="0"/>
                <a:cs typeface="Times New Roman" panose="02020603050405020304" pitchFamily="18" charset="0"/>
              </a:rPr>
              <a:t> </a:t>
            </a:r>
            <a:r>
              <a:rPr lang="en-GB" altLang="en-US" sz="2000">
                <a:solidFill>
                  <a:srgbClr val="202122"/>
                </a:solidFill>
                <a:latin typeface="Love Ya Like A Sister" panose="02000503000000020004" pitchFamily="2" charset="0"/>
                <a:cs typeface="Times New Roman" panose="02020603050405020304" pitchFamily="18" charset="0"/>
              </a:rPr>
              <a:t>a person having at least one parent </a:t>
            </a:r>
          </a:p>
          <a:p>
            <a:pPr marL="0" indent="0" eaLnBrk="1" hangingPunct="1">
              <a:buFontTx/>
              <a:buNone/>
              <a:tabLst>
                <a:tab pos="457200" algn="l"/>
              </a:tabLst>
            </a:pPr>
            <a:r>
              <a:rPr lang="en-GB" altLang="en-US" sz="2000">
                <a:solidFill>
                  <a:srgbClr val="202122"/>
                </a:solidFill>
                <a:latin typeface="Love Ya Like A Sister" panose="02000503000000020004" pitchFamily="2" charset="0"/>
                <a:cs typeface="Times New Roman" panose="02020603050405020304" pitchFamily="18" charset="0"/>
              </a:rPr>
              <a:t>		      in common with another; i.e a brother </a:t>
            </a:r>
          </a:p>
          <a:p>
            <a:pPr marL="0" indent="0" eaLnBrk="1" hangingPunct="1">
              <a:buFontTx/>
              <a:buNone/>
              <a:tabLst>
                <a:tab pos="457200" algn="l"/>
              </a:tabLst>
            </a:pPr>
            <a:r>
              <a:rPr lang="en-GB" altLang="en-US" sz="2000">
                <a:solidFill>
                  <a:srgbClr val="202122"/>
                </a:solidFill>
                <a:latin typeface="Love Ya Like A Sister" panose="02000503000000020004" pitchFamily="2" charset="0"/>
                <a:cs typeface="Times New Roman" panose="02020603050405020304" pitchFamily="18" charset="0"/>
              </a:rPr>
              <a:t>		      or sister</a:t>
            </a:r>
            <a:endParaRPr lang="en-GB" altLang="en-US" sz="2000">
              <a:latin typeface="Calibri" panose="020F0502020204030204" pitchFamily="34" charset="0"/>
              <a:cs typeface="Calibri" panose="020F0502020204030204" pitchFamily="34" charset="0"/>
            </a:endParaRPr>
          </a:p>
          <a:p>
            <a:pPr marL="0" indent="0" eaLnBrk="1" hangingPunct="1">
              <a:buFontTx/>
              <a:buNone/>
              <a:tabLst>
                <a:tab pos="457200" algn="l"/>
              </a:tabLst>
            </a:pPr>
            <a:endParaRPr lang="en-GB" altLang="en-US" sz="2000">
              <a:latin typeface="Love Ya Like A Sister" panose="02000503000000020004" pitchFamily="2" charset="0"/>
              <a:cs typeface="Calibri" panose="020F0502020204030204" pitchFamily="34" charset="0"/>
            </a:endParaRPr>
          </a:p>
        </p:txBody>
      </p:sp>
      <p:pic>
        <p:nvPicPr>
          <p:cNvPr id="13316" name="Picture 3">
            <a:extLst>
              <a:ext uri="{FF2B5EF4-FFF2-40B4-BE49-F238E27FC236}">
                <a16:creationId xmlns:a16="http://schemas.microsoft.com/office/drawing/2014/main" id="{B8A4B5F8-648D-4577-B08B-C56C5BD4A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3D4EF9E-B031-42E9-8F16-54600D7A8004}"/>
              </a:ext>
            </a:extLst>
          </p:cNvPr>
          <p:cNvSpPr>
            <a:spLocks noGrp="1" noChangeArrowheads="1"/>
          </p:cNvSpPr>
          <p:nvPr>
            <p:ph type="title"/>
          </p:nvPr>
        </p:nvSpPr>
        <p:spPr>
          <a:xfrm>
            <a:off x="0" y="6350"/>
            <a:ext cx="8101013" cy="1143000"/>
          </a:xfrm>
        </p:spPr>
        <p:txBody>
          <a:bodyPr/>
          <a:lstStyle/>
          <a:p>
            <a:pPr eaLnBrk="1" hangingPunct="1"/>
            <a:r>
              <a:rPr lang="en-US" altLang="en-US" sz="3600">
                <a:latin typeface="Love Ya Like A Sister" panose="02000503000000020004" pitchFamily="2" charset="0"/>
              </a:rPr>
              <a:t>Why research genealogy ?</a:t>
            </a:r>
            <a:endParaRPr lang="en-US" altLang="en-US" sz="3600">
              <a:solidFill>
                <a:schemeClr val="tx1"/>
              </a:solidFill>
            </a:endParaRPr>
          </a:p>
        </p:txBody>
      </p:sp>
      <p:sp>
        <p:nvSpPr>
          <p:cNvPr id="9219" name="Rectangle 3">
            <a:extLst>
              <a:ext uri="{FF2B5EF4-FFF2-40B4-BE49-F238E27FC236}">
                <a16:creationId xmlns:a16="http://schemas.microsoft.com/office/drawing/2014/main" id="{9D11C6BD-4FB7-4689-ACDB-9DB6C024A363}"/>
              </a:ext>
            </a:extLst>
          </p:cNvPr>
          <p:cNvSpPr>
            <a:spLocks noGrp="1" noChangeArrowheads="1"/>
          </p:cNvSpPr>
          <p:nvPr>
            <p:ph idx="1"/>
          </p:nvPr>
        </p:nvSpPr>
        <p:spPr>
          <a:xfrm>
            <a:off x="0" y="1149350"/>
            <a:ext cx="9172575" cy="5375275"/>
          </a:xfrm>
        </p:spPr>
        <p:txBody>
          <a:bodyPr/>
          <a:lstStyle/>
          <a:p>
            <a:pPr eaLnBrk="1" hangingPunct="1">
              <a:buFont typeface="Wingdings" panose="05000000000000000000" pitchFamily="2" charset="2"/>
              <a:buChar char="Ø"/>
              <a:tabLst>
                <a:tab pos="914400" algn="l"/>
              </a:tabLst>
              <a:defRPr/>
            </a:pPr>
            <a:r>
              <a:rPr lang="en-GB" altLang="en-US" sz="2200" b="1" dirty="0">
                <a:solidFill>
                  <a:srgbClr val="0070C0"/>
                </a:solidFill>
                <a:latin typeface="Love Ya Like A Sister" panose="02000503000000020004" pitchFamily="2" charset="0"/>
                <a:cs typeface="Calibri" panose="020F0502020204030204" pitchFamily="34" charset="0"/>
              </a:rPr>
              <a:t>Personal or Medical reasons </a:t>
            </a:r>
          </a:p>
          <a:p>
            <a:pPr lvl="1" eaLnBrk="1" hangingPunct="1">
              <a:buFont typeface="Wingdings" panose="05000000000000000000" pitchFamily="2" charset="2"/>
              <a:buChar char="Ø"/>
              <a:tabLst>
                <a:tab pos="914400" algn="l"/>
              </a:tabLst>
              <a:defRPr/>
            </a:pPr>
            <a:r>
              <a:rPr lang="en-GB" altLang="en-US" sz="1800" dirty="0">
                <a:solidFill>
                  <a:srgbClr val="202122"/>
                </a:solidFill>
                <a:latin typeface="Love Ya Like A Sister" panose="02000503000000020004" pitchFamily="2" charset="0"/>
                <a:cs typeface="Calibri" panose="020F0502020204030204" pitchFamily="34" charset="0"/>
              </a:rPr>
              <a:t>Curiosity - who am I ? where do I come from ? Are there hereditary diseases in my family</a:t>
            </a:r>
          </a:p>
          <a:p>
            <a:pPr marL="0" indent="0" eaLnBrk="1" hangingPunct="1">
              <a:buFontTx/>
              <a:buNone/>
              <a:tabLst>
                <a:tab pos="914400" algn="l"/>
              </a:tabLst>
              <a:defRPr/>
            </a:pPr>
            <a:endParaRPr lang="en-GB" altLang="en-US" sz="1000" dirty="0">
              <a:solidFill>
                <a:srgbClr val="202122"/>
              </a:solidFill>
              <a:latin typeface="Love Ya Like A Sister" panose="02000503000000020004" pitchFamily="2" charset="0"/>
              <a:cs typeface="Calibri" panose="020F0502020204030204" pitchFamily="34" charset="0"/>
            </a:endParaRPr>
          </a:p>
          <a:p>
            <a:pPr eaLnBrk="1" hangingPunct="1">
              <a:buFont typeface="Wingdings" panose="05000000000000000000" pitchFamily="2" charset="2"/>
              <a:buChar char="Ø"/>
              <a:tabLst>
                <a:tab pos="914400" algn="l"/>
              </a:tabLst>
              <a:defRPr/>
            </a:pPr>
            <a:r>
              <a:rPr lang="en-GB" altLang="en-US" sz="2000" b="1" dirty="0">
                <a:solidFill>
                  <a:srgbClr val="0070C0"/>
                </a:solidFill>
                <a:latin typeface="Love Ya Like A Sister" panose="02000503000000020004" pitchFamily="2" charset="0"/>
                <a:cs typeface="Calibri" panose="020F0502020204030204" pitchFamily="34" charset="0"/>
              </a:rPr>
              <a:t>Community or religious obligations</a:t>
            </a:r>
          </a:p>
          <a:p>
            <a:pPr lvl="1" eaLnBrk="1" hangingPunct="1">
              <a:buFont typeface="Wingdings" panose="05000000000000000000" pitchFamily="2" charset="2"/>
              <a:buChar char="Ø"/>
              <a:tabLst>
                <a:tab pos="914400" algn="l"/>
              </a:tabLst>
              <a:defRPr/>
            </a:pPr>
            <a:r>
              <a:rPr lang="en-GB" altLang="en-US" sz="1800" dirty="0">
                <a:solidFill>
                  <a:srgbClr val="202122"/>
                </a:solidFill>
                <a:latin typeface="Love Ya Like A Sister" panose="02000503000000020004" pitchFamily="2" charset="0"/>
                <a:cs typeface="Calibri" panose="020F0502020204030204" pitchFamily="34" charset="0"/>
              </a:rPr>
              <a:t>Some East Asian countries follow the practise of ancestor worship – respect for one’s family is the foundation to a healthy society</a:t>
            </a:r>
          </a:p>
          <a:p>
            <a:pPr lvl="1" eaLnBrk="1" hangingPunct="1">
              <a:buFont typeface="Wingdings" panose="05000000000000000000" pitchFamily="2" charset="2"/>
              <a:buChar char="Ø"/>
              <a:tabLst>
                <a:tab pos="914400" algn="l"/>
              </a:tabLst>
              <a:defRPr/>
            </a:pPr>
            <a:r>
              <a:rPr lang="en-GB" altLang="en-US" sz="1800" dirty="0">
                <a:solidFill>
                  <a:srgbClr val="202122"/>
                </a:solidFill>
                <a:latin typeface="Love Ya Like A Sister" panose="02000503000000020004" pitchFamily="2" charset="0"/>
                <a:cs typeface="Calibri" panose="020F0502020204030204" pitchFamily="34" charset="0"/>
              </a:rPr>
              <a:t>LDS has a doctrine of baptism for the dead</a:t>
            </a:r>
          </a:p>
          <a:p>
            <a:pPr lvl="1" eaLnBrk="1" hangingPunct="1">
              <a:buFont typeface="Wingdings" panose="05000000000000000000" pitchFamily="2" charset="2"/>
              <a:buChar char="Ø"/>
              <a:tabLst>
                <a:tab pos="914400" algn="l"/>
              </a:tabLst>
              <a:defRPr/>
            </a:pPr>
            <a:endParaRPr lang="en-GB" altLang="en-US" sz="1000" dirty="0">
              <a:solidFill>
                <a:srgbClr val="202122"/>
              </a:solidFill>
              <a:latin typeface="Love Ya Like A Sister" panose="02000503000000020004" pitchFamily="2" charset="0"/>
              <a:cs typeface="Calibri" panose="020F0502020204030204" pitchFamily="34" charset="0"/>
            </a:endParaRPr>
          </a:p>
          <a:p>
            <a:pPr eaLnBrk="1" hangingPunct="1">
              <a:buFont typeface="Wingdings" panose="05000000000000000000" pitchFamily="2" charset="2"/>
              <a:buChar char="Ø"/>
              <a:tabLst>
                <a:tab pos="914400" algn="l"/>
              </a:tabLst>
              <a:defRPr/>
            </a:pPr>
            <a:r>
              <a:rPr lang="en-GB" altLang="en-US" sz="2000" b="1" dirty="0">
                <a:solidFill>
                  <a:srgbClr val="0070C0"/>
                </a:solidFill>
                <a:latin typeface="Love Ya Like A Sister" panose="02000503000000020004" pitchFamily="2" charset="0"/>
                <a:cs typeface="Calibri" panose="020F0502020204030204" pitchFamily="34" charset="0"/>
              </a:rPr>
              <a:t>Establishing Identity</a:t>
            </a:r>
          </a:p>
          <a:p>
            <a:pPr lvl="1" eaLnBrk="1" hangingPunct="1">
              <a:buFont typeface="Wingdings" panose="05000000000000000000" pitchFamily="2" charset="2"/>
              <a:buChar char="Ø"/>
              <a:tabLst>
                <a:tab pos="914400" algn="l"/>
              </a:tabLst>
              <a:defRPr/>
            </a:pPr>
            <a:r>
              <a:rPr lang="en-GB" altLang="en-US" sz="1800" dirty="0">
                <a:latin typeface="Love Ya Like A Sister" panose="02000503000000020004" pitchFamily="2" charset="0"/>
                <a:cs typeface="Calibri" panose="020F0502020204030204" pitchFamily="34" charset="0"/>
              </a:rPr>
              <a:t>Royal families kept record to establish “right to rule”</a:t>
            </a:r>
          </a:p>
          <a:p>
            <a:pPr lvl="1" eaLnBrk="1" hangingPunct="1">
              <a:buFont typeface="Wingdings" panose="05000000000000000000" pitchFamily="2" charset="2"/>
              <a:buChar char="Ø"/>
              <a:tabLst>
                <a:tab pos="914400" algn="l"/>
              </a:tabLst>
              <a:defRPr/>
            </a:pPr>
            <a:r>
              <a:rPr lang="en-GB" altLang="en-US" sz="1800" dirty="0">
                <a:latin typeface="Love Ya Like A Sister" panose="02000503000000020004" pitchFamily="2" charset="0"/>
                <a:cs typeface="Calibri" panose="020F0502020204030204" pitchFamily="34" charset="0"/>
              </a:rPr>
              <a:t>Some countries allow citizenship based on genealogy</a:t>
            </a:r>
          </a:p>
          <a:p>
            <a:pPr eaLnBrk="1" hangingPunct="1">
              <a:buFont typeface="Wingdings" panose="05000000000000000000" pitchFamily="2" charset="2"/>
              <a:buChar char="Ø"/>
              <a:tabLst>
                <a:tab pos="914400" algn="l"/>
              </a:tabLst>
              <a:defRPr/>
            </a:pPr>
            <a:endParaRPr lang="en-GB" altLang="en-US" sz="1000" dirty="0">
              <a:solidFill>
                <a:srgbClr val="202122"/>
              </a:solidFill>
              <a:latin typeface="Love Ya Like A Sister" panose="02000503000000020004" pitchFamily="2" charset="0"/>
              <a:cs typeface="Calibri" panose="020F0502020204030204" pitchFamily="34" charset="0"/>
            </a:endParaRPr>
          </a:p>
          <a:p>
            <a:pPr eaLnBrk="1" hangingPunct="1">
              <a:buFont typeface="Wingdings" panose="05000000000000000000" pitchFamily="2" charset="2"/>
              <a:buChar char="Ø"/>
              <a:tabLst>
                <a:tab pos="914400" algn="l"/>
              </a:tabLst>
              <a:defRPr/>
            </a:pPr>
            <a:r>
              <a:rPr lang="en-GB" altLang="en-US" sz="2000" b="1" dirty="0">
                <a:solidFill>
                  <a:srgbClr val="0070C0"/>
                </a:solidFill>
                <a:latin typeface="Love Ya Like A Sister" panose="02000503000000020004" pitchFamily="2" charset="0"/>
                <a:cs typeface="Calibri" panose="020F0502020204030204" pitchFamily="34" charset="0"/>
              </a:rPr>
              <a:t>Legal and forensic research</a:t>
            </a:r>
          </a:p>
          <a:p>
            <a:pPr lvl="1" eaLnBrk="1" hangingPunct="1">
              <a:buFont typeface="Wingdings" panose="05000000000000000000" pitchFamily="2" charset="2"/>
              <a:buChar char="Ø"/>
              <a:tabLst>
                <a:tab pos="914400" algn="l"/>
              </a:tabLst>
              <a:defRPr/>
            </a:pPr>
            <a:r>
              <a:rPr lang="en-GB" altLang="en-US" sz="1800" dirty="0">
                <a:latin typeface="Love Ya Like A Sister" panose="02000503000000020004" pitchFamily="2" charset="0"/>
                <a:cs typeface="Calibri" panose="020F0502020204030204" pitchFamily="34" charset="0"/>
              </a:rPr>
              <a:t>Lawyers in probate cases trace heirs of property</a:t>
            </a:r>
          </a:p>
          <a:p>
            <a:pPr lvl="1" eaLnBrk="1" hangingPunct="1">
              <a:buFont typeface="Wingdings" panose="05000000000000000000" pitchFamily="2" charset="2"/>
              <a:buChar char="Ø"/>
              <a:tabLst>
                <a:tab pos="914400" algn="l"/>
              </a:tabLst>
              <a:defRPr/>
            </a:pPr>
            <a:endParaRPr lang="en-GB" altLang="en-US" sz="1600" b="1" dirty="0">
              <a:solidFill>
                <a:schemeClr val="accent5">
                  <a:lumMod val="50000"/>
                </a:schemeClr>
              </a:solidFill>
              <a:latin typeface="Love Ya Like A Sister" panose="02000503000000020004" pitchFamily="2" charset="0"/>
              <a:cs typeface="Calibri" panose="020F0502020204030204" pitchFamily="34" charset="0"/>
            </a:endParaRPr>
          </a:p>
          <a:p>
            <a:pPr eaLnBrk="1" hangingPunct="1">
              <a:buFont typeface="Wingdings" panose="05000000000000000000" pitchFamily="2" charset="2"/>
              <a:buChar char="Ø"/>
              <a:tabLst>
                <a:tab pos="914400" algn="l"/>
              </a:tabLst>
              <a:defRPr/>
            </a:pPr>
            <a:endParaRPr lang="en-GB" altLang="en-US" sz="1400" dirty="0">
              <a:solidFill>
                <a:srgbClr val="202122"/>
              </a:solidFill>
              <a:latin typeface="Love Ya Like A Sister" panose="02000503000000020004" pitchFamily="2" charset="0"/>
              <a:cs typeface="Calibri" panose="020F0502020204030204" pitchFamily="34" charset="0"/>
            </a:endParaRPr>
          </a:p>
          <a:p>
            <a:pPr marL="0" indent="0" eaLnBrk="1" hangingPunct="1">
              <a:buFontTx/>
              <a:buNone/>
              <a:tabLst>
                <a:tab pos="914400" algn="l"/>
              </a:tabLst>
              <a:defRPr/>
            </a:pPr>
            <a:endParaRPr lang="en-GB" altLang="en-US" sz="1400" dirty="0">
              <a:latin typeface="Calibri" panose="020F0502020204030204" pitchFamily="34" charset="0"/>
              <a:cs typeface="Calibri" panose="020F0502020204030204" pitchFamily="34" charset="0"/>
            </a:endParaRPr>
          </a:p>
          <a:p>
            <a:pPr marL="0" indent="0" eaLnBrk="1" hangingPunct="1">
              <a:buFontTx/>
              <a:buNone/>
              <a:tabLst>
                <a:tab pos="914400" algn="l"/>
              </a:tabLst>
              <a:defRPr/>
            </a:pPr>
            <a:endParaRPr lang="en-GB" altLang="en-US" sz="1400" dirty="0">
              <a:latin typeface="Love Ya Like A Sister" panose="02000503000000020004" pitchFamily="2" charset="0"/>
              <a:cs typeface="Calibri" panose="020F0502020204030204" pitchFamily="34" charset="0"/>
            </a:endParaRPr>
          </a:p>
        </p:txBody>
      </p:sp>
      <p:pic>
        <p:nvPicPr>
          <p:cNvPr id="14340" name="Picture 3">
            <a:extLst>
              <a:ext uri="{FF2B5EF4-FFF2-40B4-BE49-F238E27FC236}">
                <a16:creationId xmlns:a16="http://schemas.microsoft.com/office/drawing/2014/main" id="{887021B8-9529-41F3-9210-5C9754CE14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5113" y="6350"/>
            <a:ext cx="1258887"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C57C703-9241-4BE3-B2F1-87CF96394D64}"/>
              </a:ext>
            </a:extLst>
          </p:cNvPr>
          <p:cNvSpPr>
            <a:spLocks noGrp="1" noChangeArrowheads="1"/>
          </p:cNvSpPr>
          <p:nvPr>
            <p:ph type="title"/>
          </p:nvPr>
        </p:nvSpPr>
        <p:spPr>
          <a:xfrm>
            <a:off x="441325" y="6350"/>
            <a:ext cx="8229600" cy="1143000"/>
          </a:xfrm>
        </p:spPr>
        <p:txBody>
          <a:bodyPr/>
          <a:lstStyle/>
          <a:p>
            <a:pPr eaLnBrk="1" hangingPunct="1"/>
            <a:r>
              <a:rPr lang="en-US" altLang="en-US">
                <a:latin typeface="Love Ya Like A Sister" panose="02000503000000020004" pitchFamily="2" charset="0"/>
              </a:rPr>
              <a:t>Requirement 2</a:t>
            </a:r>
            <a:endParaRPr lang="en-US" altLang="en-US">
              <a:solidFill>
                <a:schemeClr val="tx1"/>
              </a:solidFill>
            </a:endParaRPr>
          </a:p>
        </p:txBody>
      </p:sp>
      <p:sp>
        <p:nvSpPr>
          <p:cNvPr id="9219" name="Rectangle 3">
            <a:extLst>
              <a:ext uri="{FF2B5EF4-FFF2-40B4-BE49-F238E27FC236}">
                <a16:creationId xmlns:a16="http://schemas.microsoft.com/office/drawing/2014/main" id="{3E59BCDB-7AC8-4C8F-B410-00CA16C88E85}"/>
              </a:ext>
            </a:extLst>
          </p:cNvPr>
          <p:cNvSpPr>
            <a:spLocks noGrp="1" noChangeArrowheads="1"/>
          </p:cNvSpPr>
          <p:nvPr>
            <p:ph idx="1"/>
          </p:nvPr>
        </p:nvSpPr>
        <p:spPr>
          <a:xfrm>
            <a:off x="107950" y="1700213"/>
            <a:ext cx="9036050" cy="2665412"/>
          </a:xfrm>
        </p:spPr>
        <p:txBody>
          <a:bodyPr/>
          <a:lstStyle/>
          <a:p>
            <a:pPr marL="457200" lvl="1" indent="0" eaLnBrk="1" hangingPunct="1">
              <a:buFontTx/>
              <a:buNone/>
              <a:tabLst>
                <a:tab pos="914400" algn="l"/>
              </a:tabLst>
              <a:defRPr/>
            </a:pPr>
            <a:endParaRPr lang="en-GB" altLang="en-US" sz="4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algn="ctr" eaLnBrk="1" hangingPunct="1">
              <a:buFontTx/>
              <a:buNone/>
              <a:tabLst>
                <a:tab pos="914400" algn="l"/>
              </a:tabLst>
              <a:defRPr/>
            </a:pPr>
            <a:r>
              <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rPr>
              <a:t>Read the genealogy of Christ</a:t>
            </a:r>
          </a:p>
          <a:p>
            <a:pPr marL="0" indent="0" algn="ctr" eaLnBrk="1" hangingPunct="1">
              <a:buFontTx/>
              <a:buNone/>
              <a:tabLst>
                <a:tab pos="914400" algn="l"/>
              </a:tabLst>
              <a:defRPr/>
            </a:pPr>
            <a:endPar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marL="457200" lvl="1" indent="0" eaLnBrk="1" hangingPunct="1">
              <a:buFontTx/>
              <a:buAutoNum type="alphaLcPeriod"/>
              <a:tabLst>
                <a:tab pos="914400" algn="l"/>
              </a:tabLst>
              <a:defRPr/>
            </a:pPr>
            <a:endParaRPr lang="en-GB" altLang="en-US" sz="1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endParaRPr>
          </a:p>
          <a:p>
            <a:pPr marL="36000" lvl="1" indent="0" eaLnBrk="1" hangingPunct="1">
              <a:buFontTx/>
              <a:buAutoNum type="alphaLcPeriod"/>
              <a:tabLst>
                <a:tab pos="914400" algn="l"/>
              </a:tabLst>
              <a:defRPr/>
            </a:pPr>
            <a:r>
              <a:rPr lang="en-GB" altLang="en-US" sz="2000" b="1" dirty="0">
                <a:solidFill>
                  <a:srgbClr val="0070C0"/>
                </a:solidFill>
                <a:latin typeface="Love Ya Like A Sister" panose="02000503000000020004" pitchFamily="2" charset="0"/>
                <a:ea typeface="Calibri" panose="020F0502020204030204" pitchFamily="34" charset="0"/>
                <a:cs typeface="Times New Roman" panose="02020603050405020304" pitchFamily="18" charset="0"/>
              </a:rPr>
              <a:t> Be able to tell where it’s found in the New Testament</a:t>
            </a:r>
          </a:p>
          <a:p>
            <a:pPr marL="457200" lvl="1" indent="0" eaLnBrk="1" hangingPunct="1">
              <a:buFontTx/>
              <a:buAutoNum type="alphaLcPeriod"/>
              <a:tabLst>
                <a:tab pos="914400" algn="l"/>
              </a:tabLst>
              <a:defRPr/>
            </a:pPr>
            <a:endParaRPr lang="en-GB" altLang="en-US" sz="2000" dirty="0">
              <a:latin typeface="Love Ya Like A Sister" panose="02000503000000020004" pitchFamily="2" charset="0"/>
              <a:ea typeface="Calibri" panose="020F0502020204030204" pitchFamily="34" charset="0"/>
              <a:cs typeface="Times New Roman" panose="02020603050405020304" pitchFamily="18" charset="0"/>
            </a:endParaRPr>
          </a:p>
          <a:p>
            <a:pPr marL="0" indent="0" eaLnBrk="1" hangingPunct="1">
              <a:buFontTx/>
              <a:buNone/>
              <a:tabLst>
                <a:tab pos="914400" algn="l"/>
              </a:tabLst>
              <a:defRPr/>
            </a:pPr>
            <a:r>
              <a:rPr lang="en-GB" altLang="en-US" sz="20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Luke 3:23-38 and Matthew 1:1-17</a:t>
            </a:r>
          </a:p>
          <a:p>
            <a:pPr marL="0" indent="0" eaLnBrk="1" hangingPunct="1">
              <a:buFontTx/>
              <a:buNone/>
              <a:tabLst>
                <a:tab pos="914400" algn="l"/>
              </a:tabLst>
              <a:defRPr/>
            </a:pPr>
            <a:endParaRPr lang="en-GB" altLang="en-US" sz="600" dirty="0">
              <a:solidFill>
                <a:srgbClr val="202122"/>
              </a:solidFill>
              <a:latin typeface="Love Ya Like A Sister" panose="02000503000000020004" pitchFamily="2" charset="0"/>
              <a:cs typeface="Calibri" panose="020F0502020204030204" pitchFamily="34" charset="0"/>
            </a:endParaRPr>
          </a:p>
          <a:p>
            <a:pPr marL="0" indent="0" eaLnBrk="1" hangingPunct="1">
              <a:buFontTx/>
              <a:buNone/>
              <a:tabLst>
                <a:tab pos="914400" algn="l"/>
              </a:tabLst>
              <a:defRPr/>
            </a:pPr>
            <a:endParaRPr lang="en-GB" altLang="en-US" sz="1800" dirty="0">
              <a:latin typeface="Calibri" panose="020F0502020204030204" pitchFamily="34" charset="0"/>
              <a:cs typeface="Calibri" panose="020F0502020204030204" pitchFamily="34" charset="0"/>
            </a:endParaRPr>
          </a:p>
          <a:p>
            <a:pPr marL="0" indent="0" eaLnBrk="1" hangingPunct="1">
              <a:buFontTx/>
              <a:buNone/>
              <a:tabLst>
                <a:tab pos="914400" algn="l"/>
              </a:tabLst>
              <a:defRPr/>
            </a:pPr>
            <a:endParaRPr lang="en-GB" altLang="en-US" sz="2000" dirty="0">
              <a:latin typeface="Love Ya Like A Sister" panose="02000503000000020004" pitchFamily="2" charset="0"/>
              <a:cs typeface="Calibri" panose="020F0502020204030204" pitchFamily="34" charset="0"/>
            </a:endParaRPr>
          </a:p>
        </p:txBody>
      </p:sp>
      <p:pic>
        <p:nvPicPr>
          <p:cNvPr id="16388" name="Picture 3">
            <a:extLst>
              <a:ext uri="{FF2B5EF4-FFF2-40B4-BE49-F238E27FC236}">
                <a16:creationId xmlns:a16="http://schemas.microsoft.com/office/drawing/2014/main" id="{238BA45F-D26D-4DE9-82C6-AAA5F56D3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BBE250A4-BF60-465F-AFA5-6C010B8DC0F3}"/>
              </a:ext>
            </a:extLst>
          </p:cNvPr>
          <p:cNvSpPr>
            <a:spLocks noGrp="1" noChangeArrowheads="1"/>
          </p:cNvSpPr>
          <p:nvPr>
            <p:ph type="title"/>
          </p:nvPr>
        </p:nvSpPr>
        <p:spPr>
          <a:xfrm>
            <a:off x="441325" y="6350"/>
            <a:ext cx="8229600" cy="1143000"/>
          </a:xfrm>
        </p:spPr>
        <p:txBody>
          <a:bodyPr/>
          <a:lstStyle/>
          <a:p>
            <a:pPr eaLnBrk="1" hangingPunct="1"/>
            <a:r>
              <a:rPr lang="en-US" altLang="en-US">
                <a:latin typeface="Love Ya Like A Sister" panose="02000503000000020004" pitchFamily="2" charset="0"/>
              </a:rPr>
              <a:t>Requirement 2</a:t>
            </a:r>
            <a:endParaRPr lang="en-US" altLang="en-US">
              <a:solidFill>
                <a:schemeClr val="tx1"/>
              </a:solidFill>
            </a:endParaRPr>
          </a:p>
        </p:txBody>
      </p:sp>
      <p:sp>
        <p:nvSpPr>
          <p:cNvPr id="10243" name="Rectangle 3">
            <a:extLst>
              <a:ext uri="{FF2B5EF4-FFF2-40B4-BE49-F238E27FC236}">
                <a16:creationId xmlns:a16="http://schemas.microsoft.com/office/drawing/2014/main" id="{B8E1C5A8-1E03-4734-B2A6-E18AC5F3A4E1}"/>
              </a:ext>
            </a:extLst>
          </p:cNvPr>
          <p:cNvSpPr>
            <a:spLocks noGrp="1" noChangeArrowheads="1"/>
          </p:cNvSpPr>
          <p:nvPr>
            <p:ph idx="1"/>
          </p:nvPr>
        </p:nvSpPr>
        <p:spPr>
          <a:xfrm>
            <a:off x="0" y="1484313"/>
            <a:ext cx="9144000" cy="5400675"/>
          </a:xfrm>
        </p:spPr>
        <p:txBody>
          <a:bodyPr/>
          <a:lstStyle/>
          <a:p>
            <a:pPr marL="72000" lvl="1" indent="0" eaLnBrk="1" hangingPunct="1">
              <a:spcBef>
                <a:spcPct val="0"/>
              </a:spcBef>
              <a:buFontTx/>
              <a:buNone/>
              <a:tabLst>
                <a:tab pos="914400" algn="l"/>
              </a:tabLst>
              <a:defRPr/>
            </a:pPr>
            <a:r>
              <a:rPr lang="en-GB" altLang="en-US" sz="2000" b="1" dirty="0">
                <a:solidFill>
                  <a:srgbClr val="0070C0"/>
                </a:solidFill>
                <a:latin typeface="Love Ya Like A Sister" panose="02000503000000020004" pitchFamily="2" charset="0"/>
                <a:cs typeface="Times New Roman" panose="02020603050405020304" pitchFamily="18" charset="0"/>
              </a:rPr>
              <a:t>b. Write out the genealogy of Christ – begin with Adam</a:t>
            </a:r>
          </a:p>
          <a:p>
            <a:pPr marL="457200" lvl="1" indent="0" eaLnBrk="1" hangingPunct="1">
              <a:buFontTx/>
              <a:buAutoNum type="alphaLcPeriod"/>
              <a:tabLst>
                <a:tab pos="914400" algn="l"/>
              </a:tabLst>
              <a:defRPr/>
            </a:pPr>
            <a:endParaRPr lang="en-GB" altLang="en-US" sz="600" dirty="0">
              <a:latin typeface="Love Ya Like A Sister" panose="02000503000000020004" pitchFamily="2" charset="0"/>
              <a:cs typeface="Calibri" panose="020F0502020204030204" pitchFamily="34" charset="0"/>
            </a:endParaRPr>
          </a:p>
          <a:p>
            <a:pPr marL="0" indent="0" eaLnBrk="1" hangingPunct="1">
              <a:buFontTx/>
              <a:buNone/>
              <a:tabLst>
                <a:tab pos="914400" algn="l"/>
              </a:tabLst>
              <a:defRPr/>
            </a:pPr>
            <a:endParaRPr lang="en-GB" altLang="en-US" sz="600" dirty="0">
              <a:solidFill>
                <a:srgbClr val="202122"/>
              </a:solidFill>
              <a:latin typeface="Love Ya Like A Sister" panose="02000503000000020004" pitchFamily="2" charset="0"/>
              <a:cs typeface="Calibri" panose="020F0502020204030204" pitchFamily="34" charset="0"/>
            </a:endParaRPr>
          </a:p>
          <a:p>
            <a:pPr marL="0" indent="0" eaLnBrk="1" hangingPunct="1">
              <a:buFontTx/>
              <a:buNone/>
              <a:tabLst>
                <a:tab pos="914400" algn="l"/>
              </a:tabLst>
              <a:defRPr/>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From Luke 3:</a:t>
            </a:r>
          </a:p>
          <a:p>
            <a:pPr marL="0" indent="0" eaLnBrk="1" hangingPunct="1">
              <a:buFontTx/>
              <a:buNone/>
              <a:tabLst>
                <a:tab pos="914400" algn="l"/>
              </a:tabLst>
              <a:defRPr/>
            </a:pPr>
            <a:endParaRPr lang="en-GB" alt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buFontTx/>
              <a:buNone/>
              <a:tabLst>
                <a:tab pos="914400" algn="l"/>
              </a:tabLst>
              <a:defRPr/>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Adam, S, E, C, M, J, E, M, L, Noah, S, A, C, S, E, P, R, S, N, T, Abraham, </a:t>
            </a:r>
          </a:p>
          <a:p>
            <a:pPr marL="0" indent="0" eaLnBrk="1" hangingPunct="1">
              <a:buFontTx/>
              <a:buNone/>
              <a:tabLst>
                <a:tab pos="914400" algn="l"/>
              </a:tabLst>
              <a:defRPr/>
            </a:pPr>
            <a:endPar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tabLst>
                <a:tab pos="914400" algn="l"/>
              </a:tabLst>
              <a:defRPr/>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I, J, J, P, H, R, A, N, S, Boaz, O, J, </a:t>
            </a:r>
            <a:r>
              <a:rPr lang="en-GB" altLang="en-US" sz="1800" dirty="0">
                <a:solidFill>
                  <a:srgbClr val="FF0000"/>
                </a:solidFill>
                <a:latin typeface="Love Ya Like A Sister" panose="02000503000000020004" pitchFamily="2" charset="0"/>
                <a:ea typeface="Times New Roman" panose="02020603050405020304" pitchFamily="18" charset="0"/>
                <a:cs typeface="Calibri" panose="020F0502020204030204" pitchFamily="34" charset="0"/>
              </a:rPr>
              <a:t>D</a:t>
            </a: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N, M, M, M, E, J, J, J, Simeon, L, </a:t>
            </a:r>
          </a:p>
          <a:p>
            <a:pPr marL="0" indent="0" eaLnBrk="1" hangingPunct="1">
              <a:buFontTx/>
              <a:buNone/>
              <a:tabLst>
                <a:tab pos="914400" algn="l"/>
              </a:tabLst>
              <a:defRPr/>
            </a:pPr>
            <a:endPar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tabLst>
                <a:tab pos="914400" algn="l"/>
              </a:tabLst>
              <a:defRPr/>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M, J, E, J, Er, E, C, A, M, N, S, Z, </a:t>
            </a:r>
            <a:r>
              <a:rPr lang="en-GB" altLang="en-US" sz="1800" dirty="0" err="1">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Rhesa</a:t>
            </a: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 J, J, J, S, M, M, N, E, N, A, M, </a:t>
            </a:r>
          </a:p>
          <a:p>
            <a:pPr marL="0" indent="0" eaLnBrk="1" hangingPunct="1">
              <a:buFontTx/>
              <a:buNone/>
              <a:tabLst>
                <a:tab pos="914400" algn="l"/>
              </a:tabLst>
              <a:defRPr/>
            </a:pPr>
            <a:endPar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endParaRPr>
          </a:p>
          <a:p>
            <a:pPr marL="0" indent="0" eaLnBrk="1" hangingPunct="1">
              <a:buFontTx/>
              <a:buNone/>
              <a:tabLst>
                <a:tab pos="914400" algn="l"/>
              </a:tabLst>
              <a:defRPr/>
            </a:pPr>
            <a:r>
              <a:rPr lang="en-GB" altLang="en-US" sz="1800" dirty="0">
                <a:solidFill>
                  <a:srgbClr val="202122"/>
                </a:solidFill>
                <a:latin typeface="Love Ya Like A Sister" panose="02000503000000020004" pitchFamily="2" charset="0"/>
                <a:ea typeface="Times New Roman" panose="02020603050405020304" pitchFamily="18" charset="0"/>
                <a:cs typeface="Calibri" panose="020F0502020204030204" pitchFamily="34" charset="0"/>
              </a:rPr>
              <a:t>J, J, M, L, M, H, J, Jesus</a:t>
            </a:r>
            <a:endParaRPr lang="en-GB" alt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buFontTx/>
              <a:buNone/>
              <a:tabLst>
                <a:tab pos="914400" algn="l"/>
              </a:tabLst>
              <a:defRPr/>
            </a:pPr>
            <a:endParaRPr lang="en-GB" altLang="en-US" sz="1800" dirty="0">
              <a:latin typeface="Calibri" panose="020F0502020204030204" pitchFamily="34" charset="0"/>
              <a:ea typeface="Calibri" panose="020F0502020204030204" pitchFamily="34" charset="0"/>
              <a:cs typeface="Times New Roman" panose="02020603050405020304" pitchFamily="18" charset="0"/>
            </a:endParaRPr>
          </a:p>
          <a:p>
            <a:pPr marL="0" indent="0" eaLnBrk="1" hangingPunct="1">
              <a:buFontTx/>
              <a:buNone/>
              <a:tabLst>
                <a:tab pos="914400" algn="l"/>
              </a:tabLst>
              <a:defRPr/>
            </a:pPr>
            <a:endParaRPr lang="en-GB" altLang="en-US" sz="2000" dirty="0">
              <a:latin typeface="Love Ya Like A Sister" panose="02000503000000020004" pitchFamily="2" charset="0"/>
              <a:cs typeface="Calibri" panose="020F0502020204030204" pitchFamily="34" charset="0"/>
            </a:endParaRPr>
          </a:p>
        </p:txBody>
      </p:sp>
      <p:pic>
        <p:nvPicPr>
          <p:cNvPr id="17412" name="Picture 3">
            <a:extLst>
              <a:ext uri="{FF2B5EF4-FFF2-40B4-BE49-F238E27FC236}">
                <a16:creationId xmlns:a16="http://schemas.microsoft.com/office/drawing/2014/main" id="{B45E7D91-BD6E-472D-B4CD-2B98DA40F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525" y="0"/>
            <a:ext cx="1258888"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2698</Template>
  <TotalTime>2</TotalTime>
  <Words>3697</Words>
  <Application>Microsoft Office PowerPoint</Application>
  <PresentationFormat>On-screen Show (4:3)</PresentationFormat>
  <Paragraphs>562</Paragraphs>
  <Slides>47</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Love Ya Like A Sister</vt:lpstr>
      <vt:lpstr>Symbol</vt:lpstr>
      <vt:lpstr>Verdana</vt:lpstr>
      <vt:lpstr>Wingdings</vt:lpstr>
      <vt:lpstr>Diseño predeterminado</vt:lpstr>
      <vt:lpstr>PowerPoint Presentation</vt:lpstr>
      <vt:lpstr>PowerPoint Presentation</vt:lpstr>
      <vt:lpstr>Requirements</vt:lpstr>
      <vt:lpstr>Requirements</vt:lpstr>
      <vt:lpstr>Requirements</vt:lpstr>
      <vt:lpstr>Requirement 1</vt:lpstr>
      <vt:lpstr>Why research genealogy ?</vt:lpstr>
      <vt:lpstr>Requirement 2</vt:lpstr>
      <vt:lpstr>Requirement 2</vt:lpstr>
      <vt:lpstr>PowerPoint Presentation</vt:lpstr>
      <vt:lpstr>Requirement 3</vt:lpstr>
      <vt:lpstr>Requirement 4</vt:lpstr>
      <vt:lpstr>Requirement 5</vt:lpstr>
      <vt:lpstr>Requirement 5</vt:lpstr>
      <vt:lpstr>Requirement 5</vt:lpstr>
      <vt:lpstr>Requirement 5</vt:lpstr>
      <vt:lpstr>Requirement 6</vt:lpstr>
      <vt:lpstr>Requirement 7</vt:lpstr>
      <vt:lpstr>Requirement 7</vt:lpstr>
      <vt:lpstr>Requirement 7</vt:lpstr>
      <vt:lpstr>Requirement 7</vt:lpstr>
      <vt:lpstr>PowerPoint Presentation</vt:lpstr>
      <vt:lpstr>PowerPoint Presentation</vt:lpstr>
      <vt:lpstr>PowerPoint Presentation</vt:lpstr>
      <vt:lpstr>PowerPoint Presentation</vt:lpstr>
      <vt:lpstr>PowerPoint Presentation</vt:lpstr>
      <vt:lpstr>PowerPoint Presentation</vt:lpstr>
      <vt:lpstr>Requirement 10</vt:lpstr>
      <vt:lpstr>PowerPoint Presentation</vt:lpstr>
      <vt:lpstr>PowerPoint Presentation</vt:lpstr>
      <vt:lpstr>Requirement 11</vt:lpstr>
      <vt:lpstr>Requirement 11</vt:lpstr>
      <vt:lpstr>Requirement 11</vt:lpstr>
      <vt:lpstr>Census Records</vt:lpstr>
      <vt:lpstr>Census Records</vt:lpstr>
      <vt:lpstr>PowerPoint Presentation</vt:lpstr>
      <vt:lpstr>DNA </vt:lpstr>
      <vt:lpstr>Requirement 12</vt:lpstr>
      <vt:lpstr>Requirement 13</vt:lpstr>
      <vt:lpstr>Requirement 13</vt:lpstr>
      <vt:lpstr>Requirement 13</vt:lpstr>
      <vt:lpstr>Requirement 14</vt:lpstr>
      <vt:lpstr>Resources</vt:lpstr>
      <vt:lpstr>Resources</vt:lpstr>
      <vt:lpstr>Resources</vt:lpstr>
      <vt:lpstr>Tips</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Natalie Davison</cp:lastModifiedBy>
  <cp:revision>885</cp:revision>
  <dcterms:created xsi:type="dcterms:W3CDTF">2010-05-23T14:28:12Z</dcterms:created>
  <dcterms:modified xsi:type="dcterms:W3CDTF">2021-06-26T18:51:19Z</dcterms:modified>
</cp:coreProperties>
</file>